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ADEB03-0294-4CEF-99D0-0331146356C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304880"/>
            <a:ext cx="907164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7242BF-6B4A-4A01-A88E-B0B0B082B1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8C034D-B329-465D-BE0F-7BF6A916B74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76904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76904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30488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430488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430488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43FA82-5E52-454D-85D4-3C687DD110F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3D9EF4-F0CB-4B7F-928D-F095305735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85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1AEF97E-F2F7-4270-91BB-858A50A4FE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6AF80F-9CF9-4D49-AD80-01F5294005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8C97395-305A-481C-827C-2C8DBE4F7E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9B04FCF-CE3A-48AA-AD5C-1CB154BA46E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D126018-53E6-47B5-BF98-5C66A8FBED9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0400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B9E48B7-5443-4DA0-BC9C-DA03E7280D0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85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C3C204-BEBB-4426-B159-8F9A2CC7CB0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15268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1FFA253-5D2E-497A-8699-6F0355A096A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4304880"/>
            <a:ext cx="907164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76116EB-C45A-44D0-82DC-B2EBE5604F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4000" y="4304880"/>
            <a:ext cx="907164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715D382-CEC1-4936-A73E-E47835F41F5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400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15268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AC36944-FF0A-4AEF-B529-1BF4539CB00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71200" y="176904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638040" y="176904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04000" y="430488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571200" y="430488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638040" y="4304880"/>
            <a:ext cx="292068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C79F29C-8306-4487-B223-B84FA0F4B61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E6FB48-E5D6-4268-94CA-572495D500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95C826-5D9E-4D68-930D-971BF248583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0D68AD-1917-4CE6-8BEA-5D1DFD3764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D8BD5E-0129-42ED-A1E4-6C4C4461AE9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E3EA8A-5DAF-4CA4-9BAB-184F40BAC0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30488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A034F5-D769-4C76-8F4B-C81339FEAD2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304880"/>
            <a:ext cx="9071640" cy="2315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5A69F9-0466-4F74-87AA-DED03CDEAE7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88000" y="1728000"/>
            <a:ext cx="892764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CL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32360" y="3854520"/>
            <a:ext cx="5183640" cy="96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4000"/>
          </a:bodyPr>
          <a:p>
            <a:pPr marL="146880" indent="-110160" algn="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  <a:p>
            <a:pPr lvl="1" marL="293760" indent="-110160" algn="r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CL" sz="2800" spc="-1" strike="noStrike">
              <a:solidFill>
                <a:srgbClr val="000000"/>
              </a:solidFill>
              <a:latin typeface="Arial"/>
            </a:endParaRPr>
          </a:p>
          <a:p>
            <a:pPr lvl="2" marL="440640" indent="-97920" algn="r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  <a:p>
            <a:pPr lvl="3" marL="587520" indent="-73440" algn="r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  <a:p>
            <a:pPr lvl="4" marL="734400" indent="-73440" algn="r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  <a:p>
            <a:pPr lvl="5" marL="881280" indent="-73440" algn="r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  <a:p>
            <a:pPr lvl="6" marL="1028160" indent="-73440" algn="r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0" y="7200000"/>
            <a:ext cx="2348280" cy="23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es-CL" sz="1400" spc="-1" strike="noStrike">
                <a:solidFill>
                  <a:srgbClr val="000000"/>
                </a:solidFill>
                <a:latin typeface="Arial"/>
              </a:rPr>
              <a:t>&lt;fecha/hora&gt;</a:t>
            </a:r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7200000"/>
            <a:ext cx="3195000" cy="17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es-CL" sz="1400" spc="-1" strike="noStrike">
                <a:solidFill>
                  <a:srgbClr val="000000"/>
                </a:solidFill>
                <a:latin typeface="Arial"/>
              </a:rPr>
              <a:t>&lt;pie de página&gt;</a:t>
            </a:r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9288000" y="7236000"/>
            <a:ext cx="648000" cy="28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4AF2F7DD-84B3-4019-8884-F73D6CA5E57C}" type="slidenum">
              <a:rPr b="0" lang="es-CL" sz="1400" spc="-1" strike="noStrike">
                <a:solidFill>
                  <a:srgbClr val="000000"/>
                </a:solidFill>
                <a:latin typeface="Arial"/>
              </a:rPr>
              <a:t>&lt;número&gt;</a:t>
            </a:fld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CL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CL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CL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27720" y="727200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s-CL" sz="1400" spc="-1" strike="noStrike">
                <a:solidFill>
                  <a:srgbClr val="000000"/>
                </a:solidFill>
                <a:latin typeface="Arial"/>
              </a:rPr>
              <a:t>&lt;fecha/hora&gt;</a:t>
            </a:r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447360" y="7272000"/>
            <a:ext cx="319500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es-CL" sz="1400" spc="-1" strike="noStrike">
                <a:solidFill>
                  <a:srgbClr val="000000"/>
                </a:solidFill>
                <a:latin typeface="Arial"/>
              </a:rPr>
              <a:t>&lt;pie de página&gt;</a:t>
            </a:r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7587720" y="725472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4ADADC93-AAA5-4B91-A326-C9F85A17E73F}" type="slidenum">
              <a:rPr b="0" lang="es-CL" sz="1400" spc="-1" strike="noStrike">
                <a:solidFill>
                  <a:srgbClr val="000000"/>
                </a:solidFill>
                <a:latin typeface="Arial"/>
              </a:rPr>
              <a:t>&lt;número&gt;</a:t>
            </a:fld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288000" y="1728000"/>
            <a:ext cx="892764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CL" sz="4400" spc="-1" strike="noStrike">
                <a:solidFill>
                  <a:srgbClr val="000000"/>
                </a:solidFill>
                <a:latin typeface="Arial"/>
              </a:rPr>
              <a:t>Presentación 2</a:t>
            </a: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4032360" y="3854520"/>
            <a:ext cx="5183640" cy="96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485496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CBB8BEA-C7C1-4E7E-8E19-BD241635BD2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LibreOffice/7.5.5.2$Windows_X86_64 LibreOffice_project/ca8fe7424262805f223b9a2334bc7181abbcbf5e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2023-11-28T13:06:32Z</dcterms:created>
  <dc:creator/>
  <dc:description/>
  <dc:language>es-CL</dc:language>
  <cp:lastModifiedBy/>
  <dcterms:modified xsi:type="dcterms:W3CDTF">2023-11-28T13:06:58Z</dcterms:modified>
  <cp:revision>2</cp:revision>
  <dc:subject/>
  <dc:title>Nature Illustration</dc:title>
</cp:coreProperties>
</file>