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Nunito" panose="02000503030000020003" pitchFamily="2" charset="0"/>
      <p:regular r:id="rId13"/>
      <p:bold r:id="rId14"/>
      <p:italic r:id="rId15"/>
      <p:boldItalic r:id="rId16"/>
    </p:embeddedFont>
    <p:embeddedFont>
      <p:font typeface="Nunito SemiBold" pitchFamily="2" charset="0"/>
      <p:regular r:id="rId17"/>
      <p:bold r:id="rId18"/>
      <p:italic r:id="rId19"/>
      <p:boldItalic r:id="rId20"/>
    </p:embeddedFont>
    <p:embeddedFont>
      <p:font typeface="Sassoon Sans Std" panose="020B0503020103030203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78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kIkh8uKVmiam+52Z3n3YhXQNL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5E56A6"/>
    <a:srgbClr val="FE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72"/>
      </p:cViewPr>
      <p:guideLst>
        <p:guide orient="horz" pos="2160"/>
        <p:guide pos="29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40c17fe1e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g2640c17fe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5" name="Google Shape;85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6" name="Google Shape;86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9" name="Google Shape;9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5" name="Google Shape;105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3" name="Google Shape;113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9" name="Google Shape;12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5" name="Google Shape;155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4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67" name="Google Shape;167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3" name="Google Shape;17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9" name="Google Shape;179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5" name="Google Shape;185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1" name="Google Shape;191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7" name="Google Shape;197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"/>
          <p:cNvSpPr txBox="1"/>
          <p:nvPr/>
        </p:nvSpPr>
        <p:spPr>
          <a:xfrm>
            <a:off x="1524000" y="3116900"/>
            <a:ext cx="91440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5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Fracciones y números mixtos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ct val="385714"/>
              <a:buFont typeface="Arial"/>
              <a:buNone/>
            </a:pP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5" name="Google Shape;215;p1"/>
          <p:cNvSpPr txBox="1"/>
          <p:nvPr/>
        </p:nvSpPr>
        <p:spPr>
          <a:xfrm>
            <a:off x="1838325" y="4772662"/>
            <a:ext cx="91440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6° Básico. Unidad 3  |  Capítulo 11: Fracciones y números mixtos.</a:t>
            </a:r>
            <a:endParaRPr sz="20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Apoyar respuestas de la actividad 1.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Páginas 10 y 11.</a:t>
            </a:r>
            <a:endParaRPr sz="16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216" name="Google Shape;216;p1"/>
          <p:cNvSpPr txBox="1"/>
          <p:nvPr/>
        </p:nvSpPr>
        <p:spPr>
          <a:xfrm>
            <a:off x="1524000" y="17067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Font typeface="Arial"/>
              <a:buNone/>
            </a:pPr>
            <a:r>
              <a:rPr lang="es-ES" sz="9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24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2971" y="1457802"/>
            <a:ext cx="4009177" cy="224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4095" y="1625305"/>
            <a:ext cx="2589181" cy="273264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1"/>
          <p:cNvSpPr txBox="1"/>
          <p:nvPr/>
        </p:nvSpPr>
        <p:spPr>
          <a:xfrm>
            <a:off x="513252" y="3008881"/>
            <a:ext cx="2573876" cy="8347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366" t="-4376" b="-65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4511040" y="4581286"/>
            <a:ext cx="2733040" cy="5269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2229" b="-1034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7121055" y="4572995"/>
            <a:ext cx="2733040" cy="5269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2229" b="-1162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1"/>
          <p:cNvSpPr/>
          <p:nvPr/>
        </p:nvSpPr>
        <p:spPr>
          <a:xfrm>
            <a:off x="7040880" y="594360"/>
            <a:ext cx="4490720" cy="1018602"/>
          </a:xfrm>
          <a:prstGeom prst="wedgeRoundRectCallout">
            <a:avLst>
              <a:gd name="adj1" fmla="val -2900"/>
              <a:gd name="adj2" fmla="val 122710"/>
              <a:gd name="adj3" fmla="val 16667"/>
            </a:avLst>
          </a:prstGeom>
          <a:blipFill rotWithShape="1">
            <a:blip r:embed="rId8">
              <a:alphaModFix/>
            </a:blip>
            <a:stretch>
              <a:fillRect l="-133"/>
            </a:stretch>
          </a:blipFill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31"/>
          <p:cNvCxnSpPr/>
          <p:nvPr/>
        </p:nvCxnSpPr>
        <p:spPr>
          <a:xfrm>
            <a:off x="3104052" y="3255826"/>
            <a:ext cx="582296" cy="0"/>
          </a:xfrm>
          <a:prstGeom prst="straightConnector1">
            <a:avLst/>
          </a:prstGeom>
          <a:noFill/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5" name="Google Shape;305;p31"/>
          <p:cNvCxnSpPr/>
          <p:nvPr/>
        </p:nvCxnSpPr>
        <p:spPr>
          <a:xfrm rot="10800000">
            <a:off x="5775032" y="3782993"/>
            <a:ext cx="6008" cy="661091"/>
          </a:xfrm>
          <a:prstGeom prst="straightConnector1">
            <a:avLst/>
          </a:prstGeom>
          <a:noFill/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6" name="Google Shape;306;p31"/>
          <p:cNvCxnSpPr/>
          <p:nvPr/>
        </p:nvCxnSpPr>
        <p:spPr>
          <a:xfrm rot="10800000">
            <a:off x="7426960" y="3616960"/>
            <a:ext cx="451192" cy="660908"/>
          </a:xfrm>
          <a:prstGeom prst="straightConnector1">
            <a:avLst/>
          </a:prstGeom>
          <a:noFill/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D6A3E6C-51E1-B3E9-A949-E54E6859E9F5}"/>
              </a:ext>
            </a:extLst>
          </p:cNvPr>
          <p:cNvSpPr/>
          <p:nvPr/>
        </p:nvSpPr>
        <p:spPr>
          <a:xfrm>
            <a:off x="400050" y="2933700"/>
            <a:ext cx="2499352" cy="1019175"/>
          </a:xfrm>
          <a:prstGeom prst="roundRect">
            <a:avLst/>
          </a:prstGeom>
          <a:noFill/>
          <a:ln w="952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E741606-6327-E755-4AB8-D3756346F1EB}"/>
              </a:ext>
            </a:extLst>
          </p:cNvPr>
          <p:cNvSpPr/>
          <p:nvPr/>
        </p:nvSpPr>
        <p:spPr>
          <a:xfrm>
            <a:off x="4324350" y="4528283"/>
            <a:ext cx="2499352" cy="664433"/>
          </a:xfrm>
          <a:prstGeom prst="roundRect">
            <a:avLst/>
          </a:prstGeom>
          <a:noFill/>
          <a:ln w="952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A5EE881-30D3-036E-9361-17F9A2EADA0C}"/>
              </a:ext>
            </a:extLst>
          </p:cNvPr>
          <p:cNvSpPr/>
          <p:nvPr/>
        </p:nvSpPr>
        <p:spPr>
          <a:xfrm>
            <a:off x="7040880" y="4524136"/>
            <a:ext cx="2499352" cy="664433"/>
          </a:xfrm>
          <a:prstGeom prst="roundRect">
            <a:avLst/>
          </a:prstGeom>
          <a:noFill/>
          <a:ln w="9525">
            <a:solidFill>
              <a:srgbClr val="FF33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40c17fe1e_0_18"/>
          <p:cNvSpPr txBox="1"/>
          <p:nvPr/>
        </p:nvSpPr>
        <p:spPr>
          <a:xfrm>
            <a:off x="822960" y="304800"/>
            <a:ext cx="10546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6A6"/>
              </a:buClr>
              <a:buSzPts val="2400"/>
              <a:buFont typeface="Nunito"/>
              <a:buAutoNum type="arabicPeriod"/>
            </a:pPr>
            <a:r>
              <a:rPr lang="es-ES" sz="2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Carlos tiene que hacer un pedido de 2 500 g de almendras. 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pPr marL="0" marR="0" lvl="0" indent="0" algn="l" defTabSz="5429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	Tiene 3 tipos de envases.  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     ¿Qué combinaciones puede hacer? Utiliza el recortable 1.  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pic>
        <p:nvPicPr>
          <p:cNvPr id="222" name="Google Shape;222;g2640c17fe1e_0_18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58712">
            <a:off x="9077962" y="4150922"/>
            <a:ext cx="2596212" cy="251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640c17fe1e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0900" y="1925736"/>
            <a:ext cx="3903725" cy="307566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640c17fe1e_0_18"/>
          <p:cNvSpPr/>
          <p:nvPr/>
        </p:nvSpPr>
        <p:spPr>
          <a:xfrm>
            <a:off x="6985633" y="2661239"/>
            <a:ext cx="4067985" cy="1005840"/>
          </a:xfrm>
          <a:prstGeom prst="wedgeRoundRectCallout">
            <a:avLst>
              <a:gd name="adj1" fmla="val -2823"/>
              <a:gd name="adj2" fmla="val 83280"/>
              <a:gd name="adj3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sym typeface="Arial"/>
              </a:rPr>
              <a:t> 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"/>
          <p:cNvSpPr/>
          <p:nvPr/>
        </p:nvSpPr>
        <p:spPr>
          <a:xfrm>
            <a:off x="497078" y="4230371"/>
            <a:ext cx="8133000" cy="1239000"/>
          </a:xfrm>
          <a:prstGeom prst="wedgeRoundRectCallout">
            <a:avLst>
              <a:gd name="adj1" fmla="val 56529"/>
              <a:gd name="adj2" fmla="val 103909"/>
              <a:gd name="adj3" fmla="val 1666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sym typeface="Arial"/>
              </a:rPr>
              <a:t> 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  <a:sym typeface="Arial"/>
            </a:endParaRPr>
          </a:p>
        </p:txBody>
      </p:sp>
      <p:pic>
        <p:nvPicPr>
          <p:cNvPr id="230" name="Google Shape;230;p2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10110" y="4532340"/>
            <a:ext cx="3184812" cy="2531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2"/>
          <p:cNvCxnSpPr/>
          <p:nvPr/>
        </p:nvCxnSpPr>
        <p:spPr>
          <a:xfrm>
            <a:off x="4453583" y="1747520"/>
            <a:ext cx="879101" cy="0"/>
          </a:xfrm>
          <a:prstGeom prst="straightConnector1">
            <a:avLst/>
          </a:prstGeom>
          <a:noFill/>
          <a:ln w="9525" cap="flat" cmpd="sng">
            <a:solidFill>
              <a:srgbClr val="FF3399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233" name="Google Shape;23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247" y="417090"/>
            <a:ext cx="3903725" cy="3075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8A38C34-6020-0CA8-DAA3-732CD0399760}"/>
              </a:ext>
            </a:extLst>
          </p:cNvPr>
          <p:cNvSpPr/>
          <p:nvPr/>
        </p:nvSpPr>
        <p:spPr>
          <a:xfrm>
            <a:off x="5829300" y="1000125"/>
            <a:ext cx="4019550" cy="581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F081308-8E08-9440-BA44-026F59C02D33}"/>
              </a:ext>
            </a:extLst>
          </p:cNvPr>
          <p:cNvSpPr/>
          <p:nvPr/>
        </p:nvSpPr>
        <p:spPr>
          <a:xfrm>
            <a:off x="5829300" y="1810125"/>
            <a:ext cx="2028825" cy="581025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63828BE-1467-AE31-B284-D554BA41BACC}"/>
              </a:ext>
            </a:extLst>
          </p:cNvPr>
          <p:cNvSpPr/>
          <p:nvPr/>
        </p:nvSpPr>
        <p:spPr>
          <a:xfrm>
            <a:off x="5829300" y="2601075"/>
            <a:ext cx="1019175" cy="581025"/>
          </a:xfrm>
          <a:prstGeom prst="rect">
            <a:avLst/>
          </a:prstGeom>
          <a:solidFill>
            <a:srgbClr val="FEEC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DB6036-010F-0487-22B2-A06A63EBB23E}"/>
              </a:ext>
            </a:extLst>
          </p:cNvPr>
          <p:cNvSpPr txBox="1"/>
          <p:nvPr/>
        </p:nvSpPr>
        <p:spPr>
          <a:xfrm>
            <a:off x="7643812" y="1086921"/>
            <a:ext cx="428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5A2572-BB98-B912-E395-B8E06A1CAE72}"/>
              </a:ext>
            </a:extLst>
          </p:cNvPr>
          <p:cNvSpPr txBox="1"/>
          <p:nvPr/>
        </p:nvSpPr>
        <p:spPr>
          <a:xfrm>
            <a:off x="6629399" y="1795600"/>
            <a:ext cx="42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</a:p>
          <a:p>
            <a:r>
              <a:rPr lang="es-CL" sz="1800" dirty="0">
                <a:solidFill>
                  <a:schemeClr val="bg1"/>
                </a:solidFill>
                <a:latin typeface="Sassoon Sans Std" panose="020B0503020103030203" pitchFamily="34" charset="0"/>
              </a:rPr>
              <a:t>2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797B55-CF2F-2653-7DE2-5772A8B6ADE7}"/>
              </a:ext>
            </a:extLst>
          </p:cNvPr>
          <p:cNvSpPr txBox="1"/>
          <p:nvPr/>
        </p:nvSpPr>
        <p:spPr>
          <a:xfrm>
            <a:off x="6200774" y="2595275"/>
            <a:ext cx="42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1</a:t>
            </a:r>
          </a:p>
          <a:p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4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C5E130C-7546-35A4-FE91-72BDF64373BA}"/>
              </a:ext>
            </a:extLst>
          </p:cNvPr>
          <p:cNvCxnSpPr/>
          <p:nvPr/>
        </p:nvCxnSpPr>
        <p:spPr>
          <a:xfrm>
            <a:off x="6629399" y="2100637"/>
            <a:ext cx="3034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2B1B8EA-46E6-D538-4D76-774B90EA2890}"/>
              </a:ext>
            </a:extLst>
          </p:cNvPr>
          <p:cNvCxnSpPr/>
          <p:nvPr/>
        </p:nvCxnSpPr>
        <p:spPr>
          <a:xfrm>
            <a:off x="6200774" y="2891587"/>
            <a:ext cx="30348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"/>
          <p:cNvSpPr/>
          <p:nvPr/>
        </p:nvSpPr>
        <p:spPr>
          <a:xfrm>
            <a:off x="7376158" y="2062480"/>
            <a:ext cx="4067985" cy="1005840"/>
          </a:xfrm>
          <a:prstGeom prst="wedgeRoundRectCallout">
            <a:avLst>
              <a:gd name="adj1" fmla="val -247"/>
              <a:gd name="adj2" fmla="val 147674"/>
              <a:gd name="adj3" fmla="val 16667"/>
            </a:avLst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ea typeface="Nunito"/>
                <a:cs typeface="Nunito"/>
                <a:sym typeface="Nunito"/>
              </a:rPr>
              <a:t>Recordemos algunas relaciones entre estas fracciones.</a:t>
            </a:r>
            <a:endParaRPr sz="11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  <a:sym typeface="Arial"/>
            </a:endParaRPr>
          </a:p>
        </p:txBody>
      </p:sp>
      <p:pic>
        <p:nvPicPr>
          <p:cNvPr id="240" name="Google Shape;240;p4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9195">
            <a:off x="9526644" y="3036850"/>
            <a:ext cx="2887587" cy="342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"/>
          <p:cNvSpPr txBox="1"/>
          <p:nvPr/>
        </p:nvSpPr>
        <p:spPr>
          <a:xfrm>
            <a:off x="4867418" y="900001"/>
            <a:ext cx="2239316" cy="66851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4818161" y="2522421"/>
            <a:ext cx="2239316" cy="6685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4991261" y="4323708"/>
            <a:ext cx="3661718" cy="62408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B57DBD8-0A55-1D7F-2D53-16F8BCF1148A}"/>
              </a:ext>
            </a:extLst>
          </p:cNvPr>
          <p:cNvGrpSpPr/>
          <p:nvPr/>
        </p:nvGrpSpPr>
        <p:grpSpPr>
          <a:xfrm>
            <a:off x="687026" y="649265"/>
            <a:ext cx="4047187" cy="581025"/>
            <a:chOff x="7267575" y="333793"/>
            <a:chExt cx="4019550" cy="581025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52DF772B-EF43-6E88-8307-67276810B5EB}"/>
                </a:ext>
              </a:extLst>
            </p:cNvPr>
            <p:cNvSpPr/>
            <p:nvPr/>
          </p:nvSpPr>
          <p:spPr>
            <a:xfrm>
              <a:off x="7267575" y="333793"/>
              <a:ext cx="4019550" cy="581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2A2E758-6A73-8B6A-F072-5A29AAD7BD9B}"/>
                </a:ext>
              </a:extLst>
            </p:cNvPr>
            <p:cNvSpPr txBox="1"/>
            <p:nvPr/>
          </p:nvSpPr>
          <p:spPr>
            <a:xfrm>
              <a:off x="9082087" y="420589"/>
              <a:ext cx="428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  <a:endParaRPr lang="es-ES" sz="24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F3DC4D4-FE5F-0138-C020-3F3C672E2805}"/>
              </a:ext>
            </a:extLst>
          </p:cNvPr>
          <p:cNvGrpSpPr/>
          <p:nvPr/>
        </p:nvGrpSpPr>
        <p:grpSpPr>
          <a:xfrm>
            <a:off x="669144" y="1243012"/>
            <a:ext cx="2028825" cy="646331"/>
            <a:chOff x="7267575" y="1129268"/>
            <a:chExt cx="2028825" cy="64633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3BE7620-B439-7E60-643D-C9708C77B607}"/>
                </a:ext>
              </a:extLst>
            </p:cNvPr>
            <p:cNvSpPr/>
            <p:nvPr/>
          </p:nvSpPr>
          <p:spPr>
            <a:xfrm>
              <a:off x="7267575" y="1143793"/>
              <a:ext cx="2028825" cy="581025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9276E95-4A3B-1361-9632-C28EEF676110}"/>
                </a:ext>
              </a:extLst>
            </p:cNvPr>
            <p:cNvSpPr txBox="1"/>
            <p:nvPr/>
          </p:nvSpPr>
          <p:spPr>
            <a:xfrm>
              <a:off x="8067674" y="1129268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8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8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4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56BD1FE-39BD-958A-F420-5279A3CDA76D}"/>
                </a:ext>
              </a:extLst>
            </p:cNvPr>
            <p:cNvCxnSpPr/>
            <p:nvPr/>
          </p:nvCxnSpPr>
          <p:spPr>
            <a:xfrm>
              <a:off x="8067674" y="1434305"/>
              <a:ext cx="30348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FD72C6D-3A0D-0302-EB84-EF988F7BE539}"/>
              </a:ext>
            </a:extLst>
          </p:cNvPr>
          <p:cNvGrpSpPr/>
          <p:nvPr/>
        </p:nvGrpSpPr>
        <p:grpSpPr>
          <a:xfrm>
            <a:off x="2705389" y="1243012"/>
            <a:ext cx="2028825" cy="646331"/>
            <a:chOff x="7267575" y="1129268"/>
            <a:chExt cx="2028825" cy="64633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26C585B-2A5A-20C1-B2A1-6E2F0AAD1B4C}"/>
                </a:ext>
              </a:extLst>
            </p:cNvPr>
            <p:cNvSpPr/>
            <p:nvPr/>
          </p:nvSpPr>
          <p:spPr>
            <a:xfrm>
              <a:off x="7267575" y="1143793"/>
              <a:ext cx="2028825" cy="581025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5C77019-A60C-B522-CCA3-E64DB2EE0AD5}"/>
                </a:ext>
              </a:extLst>
            </p:cNvPr>
            <p:cNvSpPr txBox="1"/>
            <p:nvPr/>
          </p:nvSpPr>
          <p:spPr>
            <a:xfrm>
              <a:off x="8067674" y="1129268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8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8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4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0D0CA912-2FB9-CF72-4E83-2E99A160B6B7}"/>
                </a:ext>
              </a:extLst>
            </p:cNvPr>
            <p:cNvCxnSpPr/>
            <p:nvPr/>
          </p:nvCxnSpPr>
          <p:spPr>
            <a:xfrm>
              <a:off x="8067674" y="1434305"/>
              <a:ext cx="30348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9D67ED9-766A-4D23-F9A7-0E11AD38E8FF}"/>
              </a:ext>
            </a:extLst>
          </p:cNvPr>
          <p:cNvGrpSpPr/>
          <p:nvPr/>
        </p:nvGrpSpPr>
        <p:grpSpPr>
          <a:xfrm>
            <a:off x="2714914" y="2283485"/>
            <a:ext cx="2028825" cy="646331"/>
            <a:chOff x="7267575" y="1129268"/>
            <a:chExt cx="2028825" cy="64633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832EF1D-9803-E6F0-D4BE-F92512040CD0}"/>
                </a:ext>
              </a:extLst>
            </p:cNvPr>
            <p:cNvSpPr/>
            <p:nvPr/>
          </p:nvSpPr>
          <p:spPr>
            <a:xfrm>
              <a:off x="7267575" y="1143793"/>
              <a:ext cx="2028825" cy="581025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9DB00CC-FF34-58BB-16E4-FA88C12D1A71}"/>
                </a:ext>
              </a:extLst>
            </p:cNvPr>
            <p:cNvSpPr txBox="1"/>
            <p:nvPr/>
          </p:nvSpPr>
          <p:spPr>
            <a:xfrm>
              <a:off x="8067674" y="1129268"/>
              <a:ext cx="42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8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8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4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A327959E-BBEA-646E-4137-D33E4CA80AB4}"/>
                </a:ext>
              </a:extLst>
            </p:cNvPr>
            <p:cNvCxnSpPr/>
            <p:nvPr/>
          </p:nvCxnSpPr>
          <p:spPr>
            <a:xfrm>
              <a:off x="8067674" y="1434305"/>
              <a:ext cx="30348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264B8DE-DE7C-CEA0-6E70-B73D5635490A}"/>
              </a:ext>
            </a:extLst>
          </p:cNvPr>
          <p:cNvGrpSpPr/>
          <p:nvPr/>
        </p:nvGrpSpPr>
        <p:grpSpPr>
          <a:xfrm>
            <a:off x="2706326" y="2882389"/>
            <a:ext cx="2017942" cy="646331"/>
            <a:chOff x="667976" y="2882389"/>
            <a:chExt cx="2017942" cy="646331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6A538ABF-DC2F-F1AC-8938-CA089FC0CD04}"/>
                </a:ext>
              </a:extLst>
            </p:cNvPr>
            <p:cNvGrpSpPr/>
            <p:nvPr/>
          </p:nvGrpSpPr>
          <p:grpSpPr>
            <a:xfrm>
              <a:off x="667976" y="2882389"/>
              <a:ext cx="1019175" cy="646331"/>
              <a:chOff x="7267575" y="1928943"/>
              <a:chExt cx="1019175" cy="646331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247EAED2-E447-3FB9-79F0-0C09D6B30E41}"/>
                  </a:ext>
                </a:extLst>
              </p:cNvPr>
              <p:cNvSpPr/>
              <p:nvPr/>
            </p:nvSpPr>
            <p:spPr>
              <a:xfrm>
                <a:off x="7267575" y="1934743"/>
                <a:ext cx="1019175" cy="581025"/>
              </a:xfrm>
              <a:prstGeom prst="rect">
                <a:avLst/>
              </a:prstGeom>
              <a:solidFill>
                <a:srgbClr val="FEEC0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3173EB2B-0107-61B5-C142-07274CA7C3DF}"/>
                  </a:ext>
                </a:extLst>
              </p:cNvPr>
              <p:cNvSpPr txBox="1"/>
              <p:nvPr/>
            </p:nvSpPr>
            <p:spPr>
              <a:xfrm>
                <a:off x="7639049" y="1928943"/>
                <a:ext cx="4286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1</a:t>
                </a:r>
              </a:p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4</a:t>
                </a:r>
                <a:endParaRPr lang="es-E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endParaRPr>
              </a:p>
            </p:txBody>
          </p:sp>
        </p:grp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DA33B35D-E023-551A-F473-7D6479A541B2}"/>
                </a:ext>
              </a:extLst>
            </p:cNvPr>
            <p:cNvCxnSpPr/>
            <p:nvPr/>
          </p:nvCxnSpPr>
          <p:spPr>
            <a:xfrm>
              <a:off x="1039450" y="3190937"/>
              <a:ext cx="30348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5D0E78D8-3528-BEC7-B950-178656A6E15A}"/>
                </a:ext>
              </a:extLst>
            </p:cNvPr>
            <p:cNvGrpSpPr/>
            <p:nvPr/>
          </p:nvGrpSpPr>
          <p:grpSpPr>
            <a:xfrm>
              <a:off x="1666743" y="2882389"/>
              <a:ext cx="1019175" cy="646331"/>
              <a:chOff x="7267575" y="1928943"/>
              <a:chExt cx="1019175" cy="646331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1401D24D-8FE4-B5F1-B00E-E83938574BE9}"/>
                  </a:ext>
                </a:extLst>
              </p:cNvPr>
              <p:cNvSpPr/>
              <p:nvPr/>
            </p:nvSpPr>
            <p:spPr>
              <a:xfrm>
                <a:off x="7267575" y="1934743"/>
                <a:ext cx="1019175" cy="581025"/>
              </a:xfrm>
              <a:prstGeom prst="rect">
                <a:avLst/>
              </a:prstGeom>
              <a:solidFill>
                <a:srgbClr val="FEEC0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CEF5A9CA-3C6C-2A90-C8EE-A05042E0949B}"/>
                  </a:ext>
                </a:extLst>
              </p:cNvPr>
              <p:cNvSpPr txBox="1"/>
              <p:nvPr/>
            </p:nvSpPr>
            <p:spPr>
              <a:xfrm>
                <a:off x="7639049" y="1928943"/>
                <a:ext cx="4286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1</a:t>
                </a:r>
              </a:p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4</a:t>
                </a:r>
                <a:endParaRPr lang="es-E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endParaRPr>
              </a:p>
            </p:txBody>
          </p:sp>
        </p:grp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5DD5FD7F-A177-A782-27DC-7A4D38A15C0D}"/>
                </a:ext>
              </a:extLst>
            </p:cNvPr>
            <p:cNvCxnSpPr/>
            <p:nvPr/>
          </p:nvCxnSpPr>
          <p:spPr>
            <a:xfrm>
              <a:off x="2038217" y="3190937"/>
              <a:ext cx="30348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D81ED041-906E-17AB-89E6-6A48B7411868}"/>
              </a:ext>
            </a:extLst>
          </p:cNvPr>
          <p:cNvGrpSpPr/>
          <p:nvPr/>
        </p:nvGrpSpPr>
        <p:grpSpPr>
          <a:xfrm>
            <a:off x="689275" y="4088444"/>
            <a:ext cx="4047187" cy="581025"/>
            <a:chOff x="7267575" y="333793"/>
            <a:chExt cx="4019550" cy="581025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1024DE01-47AF-27C7-CFC6-42F4D4ED9C57}"/>
                </a:ext>
              </a:extLst>
            </p:cNvPr>
            <p:cNvSpPr/>
            <p:nvPr/>
          </p:nvSpPr>
          <p:spPr>
            <a:xfrm>
              <a:off x="7267575" y="333793"/>
              <a:ext cx="4019550" cy="5810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7851CFC-45B3-B3D3-F9C4-C0D4E046106B}"/>
                </a:ext>
              </a:extLst>
            </p:cNvPr>
            <p:cNvSpPr txBox="1"/>
            <p:nvPr/>
          </p:nvSpPr>
          <p:spPr>
            <a:xfrm>
              <a:off x="9082087" y="420589"/>
              <a:ext cx="428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24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  <a:endParaRPr lang="es-ES" sz="24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90C6E6F-86C7-D853-163D-0BB733C8ABAE}"/>
              </a:ext>
            </a:extLst>
          </p:cNvPr>
          <p:cNvGrpSpPr/>
          <p:nvPr/>
        </p:nvGrpSpPr>
        <p:grpSpPr>
          <a:xfrm>
            <a:off x="678957" y="4683374"/>
            <a:ext cx="2027467" cy="646331"/>
            <a:chOff x="667976" y="2882389"/>
            <a:chExt cx="2027467" cy="646331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9B748BFB-E726-6733-2602-FB380863A5AC}"/>
                </a:ext>
              </a:extLst>
            </p:cNvPr>
            <p:cNvGrpSpPr/>
            <p:nvPr/>
          </p:nvGrpSpPr>
          <p:grpSpPr>
            <a:xfrm>
              <a:off x="667976" y="2882389"/>
              <a:ext cx="1019175" cy="646331"/>
              <a:chOff x="7267575" y="1928943"/>
              <a:chExt cx="1019175" cy="646331"/>
            </a:xfrm>
          </p:grpSpPr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F97E657-D015-0289-DBA1-8D50F446A2C3}"/>
                  </a:ext>
                </a:extLst>
              </p:cNvPr>
              <p:cNvSpPr/>
              <p:nvPr/>
            </p:nvSpPr>
            <p:spPr>
              <a:xfrm>
                <a:off x="7267575" y="1934743"/>
                <a:ext cx="1019175" cy="581025"/>
              </a:xfrm>
              <a:prstGeom prst="rect">
                <a:avLst/>
              </a:prstGeom>
              <a:solidFill>
                <a:srgbClr val="FEEC0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B9B90680-589A-FBFE-D633-5FB33737173B}"/>
                  </a:ext>
                </a:extLst>
              </p:cNvPr>
              <p:cNvSpPr txBox="1"/>
              <p:nvPr/>
            </p:nvSpPr>
            <p:spPr>
              <a:xfrm>
                <a:off x="7639049" y="1928943"/>
                <a:ext cx="4286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1</a:t>
                </a:r>
              </a:p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4</a:t>
                </a:r>
                <a:endParaRPr lang="es-E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endParaRPr>
              </a:p>
            </p:txBody>
          </p:sp>
        </p:grp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0B5BFAED-E8EA-C426-9B55-7A379696E893}"/>
                </a:ext>
              </a:extLst>
            </p:cNvPr>
            <p:cNvCxnSpPr/>
            <p:nvPr/>
          </p:nvCxnSpPr>
          <p:spPr>
            <a:xfrm>
              <a:off x="1039450" y="3190937"/>
              <a:ext cx="30348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844FA477-4C6D-E1B0-698D-1DB6512765F4}"/>
                </a:ext>
              </a:extLst>
            </p:cNvPr>
            <p:cNvGrpSpPr/>
            <p:nvPr/>
          </p:nvGrpSpPr>
          <p:grpSpPr>
            <a:xfrm>
              <a:off x="1676268" y="2882389"/>
              <a:ext cx="1019175" cy="646331"/>
              <a:chOff x="7277100" y="1928943"/>
              <a:chExt cx="1019175" cy="646331"/>
            </a:xfrm>
          </p:grpSpPr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4490CD0B-6149-F89E-E70A-574F263D997B}"/>
                  </a:ext>
                </a:extLst>
              </p:cNvPr>
              <p:cNvSpPr/>
              <p:nvPr/>
            </p:nvSpPr>
            <p:spPr>
              <a:xfrm>
                <a:off x="7277100" y="1934743"/>
                <a:ext cx="1019175" cy="581025"/>
              </a:xfrm>
              <a:prstGeom prst="rect">
                <a:avLst/>
              </a:prstGeom>
              <a:solidFill>
                <a:srgbClr val="FEEC0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2D8F07E6-91B4-6C5F-74C6-526EA5A81142}"/>
                  </a:ext>
                </a:extLst>
              </p:cNvPr>
              <p:cNvSpPr txBox="1"/>
              <p:nvPr/>
            </p:nvSpPr>
            <p:spPr>
              <a:xfrm>
                <a:off x="7639049" y="1928943"/>
                <a:ext cx="4286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1</a:t>
                </a:r>
              </a:p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4</a:t>
                </a:r>
                <a:endParaRPr lang="es-E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endParaRPr>
              </a:p>
            </p:txBody>
          </p:sp>
        </p:grp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58A61A00-6499-8234-0780-23E310D59492}"/>
                </a:ext>
              </a:extLst>
            </p:cNvPr>
            <p:cNvCxnSpPr/>
            <p:nvPr/>
          </p:nvCxnSpPr>
          <p:spPr>
            <a:xfrm>
              <a:off x="2038217" y="3190937"/>
              <a:ext cx="30348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D6480BCF-2B07-5C2C-2824-2557A72C55FF}"/>
              </a:ext>
            </a:extLst>
          </p:cNvPr>
          <p:cNvGrpSpPr/>
          <p:nvPr/>
        </p:nvGrpSpPr>
        <p:grpSpPr>
          <a:xfrm>
            <a:off x="2718520" y="4683374"/>
            <a:ext cx="2017942" cy="646331"/>
            <a:chOff x="667976" y="2882389"/>
            <a:chExt cx="2017942" cy="646331"/>
          </a:xfrm>
        </p:grpSpPr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6B094AC4-88DF-D772-85C6-B913AB055B02}"/>
                </a:ext>
              </a:extLst>
            </p:cNvPr>
            <p:cNvGrpSpPr/>
            <p:nvPr/>
          </p:nvGrpSpPr>
          <p:grpSpPr>
            <a:xfrm>
              <a:off x="667976" y="2882389"/>
              <a:ext cx="1019175" cy="646331"/>
              <a:chOff x="7267575" y="1928943"/>
              <a:chExt cx="1019175" cy="646331"/>
            </a:xfrm>
          </p:grpSpPr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7A740BF4-B598-5453-840E-4E7AEC61877A}"/>
                  </a:ext>
                </a:extLst>
              </p:cNvPr>
              <p:cNvSpPr/>
              <p:nvPr/>
            </p:nvSpPr>
            <p:spPr>
              <a:xfrm>
                <a:off x="7267575" y="1934743"/>
                <a:ext cx="1019175" cy="581025"/>
              </a:xfrm>
              <a:prstGeom prst="rect">
                <a:avLst/>
              </a:prstGeom>
              <a:solidFill>
                <a:srgbClr val="FEEC0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F3A8FCB-C10D-9A93-7F1E-501BF31B7903}"/>
                  </a:ext>
                </a:extLst>
              </p:cNvPr>
              <p:cNvSpPr txBox="1"/>
              <p:nvPr/>
            </p:nvSpPr>
            <p:spPr>
              <a:xfrm>
                <a:off x="7639049" y="1928943"/>
                <a:ext cx="4286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1</a:t>
                </a:r>
              </a:p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4</a:t>
                </a:r>
                <a:endParaRPr lang="es-E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endParaRPr>
              </a:p>
            </p:txBody>
          </p:sp>
        </p:grp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80E039BA-0537-D5DE-2AD0-555ED4857454}"/>
                </a:ext>
              </a:extLst>
            </p:cNvPr>
            <p:cNvCxnSpPr/>
            <p:nvPr/>
          </p:nvCxnSpPr>
          <p:spPr>
            <a:xfrm>
              <a:off x="1039450" y="3190937"/>
              <a:ext cx="30348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44C3DC1-D9D8-5DA6-6DFB-2021B9079236}"/>
                </a:ext>
              </a:extLst>
            </p:cNvPr>
            <p:cNvGrpSpPr/>
            <p:nvPr/>
          </p:nvGrpSpPr>
          <p:grpSpPr>
            <a:xfrm>
              <a:off x="1666743" y="2882389"/>
              <a:ext cx="1019175" cy="646331"/>
              <a:chOff x="7267575" y="1928943"/>
              <a:chExt cx="1019175" cy="646331"/>
            </a:xfrm>
          </p:grpSpPr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96F1FAC0-D003-8BC4-6C49-1015DBF30B80}"/>
                  </a:ext>
                </a:extLst>
              </p:cNvPr>
              <p:cNvSpPr/>
              <p:nvPr/>
            </p:nvSpPr>
            <p:spPr>
              <a:xfrm>
                <a:off x="7267575" y="1934743"/>
                <a:ext cx="1019175" cy="581025"/>
              </a:xfrm>
              <a:prstGeom prst="rect">
                <a:avLst/>
              </a:prstGeom>
              <a:solidFill>
                <a:srgbClr val="FEEC0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274FE945-35B5-B97D-D634-03DA4178F14D}"/>
                  </a:ext>
                </a:extLst>
              </p:cNvPr>
              <p:cNvSpPr txBox="1"/>
              <p:nvPr/>
            </p:nvSpPr>
            <p:spPr>
              <a:xfrm>
                <a:off x="7639049" y="1928943"/>
                <a:ext cx="4286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1</a:t>
                </a:r>
              </a:p>
              <a:p>
                <a:r>
                  <a:rPr lang="es-C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</a:rPr>
                  <a:t>4</a:t>
                </a:r>
                <a:endParaRPr lang="es-E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endParaRPr>
              </a:p>
            </p:txBody>
          </p:sp>
        </p:grp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901CB0D1-1890-A8AE-C10D-EDFF0D8E194F}"/>
                </a:ext>
              </a:extLst>
            </p:cNvPr>
            <p:cNvCxnSpPr/>
            <p:nvPr/>
          </p:nvCxnSpPr>
          <p:spPr>
            <a:xfrm>
              <a:off x="2038217" y="3190937"/>
              <a:ext cx="303484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5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90987">
            <a:off x="830655" y="4985231"/>
            <a:ext cx="2010805" cy="15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"/>
          <p:cNvSpPr/>
          <p:nvPr/>
        </p:nvSpPr>
        <p:spPr>
          <a:xfrm>
            <a:off x="2620646" y="4850262"/>
            <a:ext cx="4784089" cy="1029423"/>
          </a:xfrm>
          <a:prstGeom prst="wedgeRoundRectCallout">
            <a:avLst>
              <a:gd name="adj1" fmla="val -39271"/>
              <a:gd name="adj2" fmla="val 45901"/>
              <a:gd name="adj3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Nunito SemiBold" pitchFamily="2" charset="0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Nunito SemiBold" pitchFamily="2" charset="0"/>
              <a:sym typeface="Arial"/>
            </a:endParaRPr>
          </a:p>
        </p:txBody>
      </p:sp>
      <p:sp>
        <p:nvSpPr>
          <p:cNvPr id="253" name="Google Shape;253;p5"/>
          <p:cNvSpPr txBox="1"/>
          <p:nvPr/>
        </p:nvSpPr>
        <p:spPr>
          <a:xfrm>
            <a:off x="8450921" y="139212"/>
            <a:ext cx="2239316" cy="6685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"/>
          <p:cNvSpPr txBox="1"/>
          <p:nvPr/>
        </p:nvSpPr>
        <p:spPr>
          <a:xfrm>
            <a:off x="8450921" y="1556187"/>
            <a:ext cx="2239316" cy="66851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8311559" y="3538833"/>
            <a:ext cx="2079917" cy="66851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10145717" y="1610048"/>
            <a:ext cx="2239316" cy="61465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4074" b="-89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8565220" y="2496240"/>
            <a:ext cx="2239316" cy="69506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5"/>
          <p:cNvCxnSpPr/>
          <p:nvPr/>
        </p:nvCxnSpPr>
        <p:spPr>
          <a:xfrm>
            <a:off x="8374721" y="473470"/>
            <a:ext cx="469559" cy="0"/>
          </a:xfrm>
          <a:prstGeom prst="straightConnector1">
            <a:avLst/>
          </a:prstGeom>
          <a:noFill/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9" name="Google Shape;259;p5"/>
          <p:cNvCxnSpPr/>
          <p:nvPr/>
        </p:nvCxnSpPr>
        <p:spPr>
          <a:xfrm>
            <a:off x="8374720" y="1890445"/>
            <a:ext cx="469559" cy="0"/>
          </a:xfrm>
          <a:prstGeom prst="straightConnector1">
            <a:avLst/>
          </a:prstGeom>
          <a:noFill/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" name="Google Shape;260;p5"/>
          <p:cNvCxnSpPr/>
          <p:nvPr/>
        </p:nvCxnSpPr>
        <p:spPr>
          <a:xfrm>
            <a:off x="8383779" y="2843771"/>
            <a:ext cx="469559" cy="0"/>
          </a:xfrm>
          <a:prstGeom prst="straightConnector1">
            <a:avLst/>
          </a:prstGeom>
          <a:noFill/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1" name="Google Shape;261;p5"/>
          <p:cNvCxnSpPr/>
          <p:nvPr/>
        </p:nvCxnSpPr>
        <p:spPr>
          <a:xfrm>
            <a:off x="8383779" y="3860502"/>
            <a:ext cx="469559" cy="0"/>
          </a:xfrm>
          <a:prstGeom prst="straightConnector1">
            <a:avLst/>
          </a:prstGeom>
          <a:noFill/>
          <a:ln w="12700" cap="flat" cmpd="sng">
            <a:solidFill>
              <a:srgbClr val="FF339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A924EB6A-1531-F755-FFE0-72CA716CC8A6}"/>
              </a:ext>
            </a:extLst>
          </p:cNvPr>
          <p:cNvSpPr/>
          <p:nvPr/>
        </p:nvSpPr>
        <p:spPr>
          <a:xfrm>
            <a:off x="225888" y="144898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EEC24FB-FF00-A9AE-F727-0AF9D5821497}"/>
              </a:ext>
            </a:extLst>
          </p:cNvPr>
          <p:cNvSpPr/>
          <p:nvPr/>
        </p:nvSpPr>
        <p:spPr>
          <a:xfrm>
            <a:off x="6699795" y="153186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5" name="Grupo 214">
            <a:extLst>
              <a:ext uri="{FF2B5EF4-FFF2-40B4-BE49-F238E27FC236}">
                <a16:creationId xmlns:a16="http://schemas.microsoft.com/office/drawing/2014/main" id="{5EFC0D05-C9AF-FE05-1C76-2F3B8F1A48D9}"/>
              </a:ext>
            </a:extLst>
          </p:cNvPr>
          <p:cNvGrpSpPr/>
          <p:nvPr/>
        </p:nvGrpSpPr>
        <p:grpSpPr>
          <a:xfrm>
            <a:off x="7335099" y="114992"/>
            <a:ext cx="320206" cy="584775"/>
            <a:chOff x="7335099" y="114992"/>
            <a:chExt cx="320206" cy="584775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CCCAAA6-DDE2-A1CB-FA1E-E8241CFA4F16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85D160AA-C083-713A-BCB2-EEE8438C7C59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D26F4A0-8A8A-DC92-8048-7758EC7374F1}"/>
              </a:ext>
            </a:extLst>
          </p:cNvPr>
          <p:cNvSpPr/>
          <p:nvPr/>
        </p:nvSpPr>
        <p:spPr>
          <a:xfrm>
            <a:off x="3459939" y="139212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4E545D0-E46D-9EA2-3395-BF6C53DD442C}"/>
              </a:ext>
            </a:extLst>
          </p:cNvPr>
          <p:cNvSpPr/>
          <p:nvPr/>
        </p:nvSpPr>
        <p:spPr>
          <a:xfrm>
            <a:off x="216830" y="640141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9BBBC03-F5A9-004B-71B9-9BB6AF3E56CA}"/>
              </a:ext>
            </a:extLst>
          </p:cNvPr>
          <p:cNvSpPr/>
          <p:nvPr/>
        </p:nvSpPr>
        <p:spPr>
          <a:xfrm>
            <a:off x="212513" y="1638445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86FAC91-1F1F-A43B-2E31-E7B58C2862CB}"/>
              </a:ext>
            </a:extLst>
          </p:cNvPr>
          <p:cNvSpPr/>
          <p:nvPr/>
        </p:nvSpPr>
        <p:spPr>
          <a:xfrm>
            <a:off x="212513" y="2122157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2928091-9447-4CC6-1AD8-B39E8CD92498}"/>
              </a:ext>
            </a:extLst>
          </p:cNvPr>
          <p:cNvSpPr/>
          <p:nvPr/>
        </p:nvSpPr>
        <p:spPr>
          <a:xfrm>
            <a:off x="3453925" y="1626287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CD50791-A4BF-852E-54DB-2334A1C578CF}"/>
              </a:ext>
            </a:extLst>
          </p:cNvPr>
          <p:cNvSpPr/>
          <p:nvPr/>
        </p:nvSpPr>
        <p:spPr>
          <a:xfrm>
            <a:off x="203455" y="2614633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94D000A-AD26-EB5B-35F7-AEB3CE76463D}"/>
              </a:ext>
            </a:extLst>
          </p:cNvPr>
          <p:cNvSpPr/>
          <p:nvPr/>
        </p:nvSpPr>
        <p:spPr>
          <a:xfrm>
            <a:off x="3459601" y="629214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124CA53-D7B1-EB18-F289-9DE767A0B600}"/>
              </a:ext>
            </a:extLst>
          </p:cNvPr>
          <p:cNvSpPr/>
          <p:nvPr/>
        </p:nvSpPr>
        <p:spPr>
          <a:xfrm>
            <a:off x="5084926" y="629214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D18783F-1AF8-48B8-A76B-41BA0E24EC81}"/>
              </a:ext>
            </a:extLst>
          </p:cNvPr>
          <p:cNvSpPr/>
          <p:nvPr/>
        </p:nvSpPr>
        <p:spPr>
          <a:xfrm>
            <a:off x="3461702" y="1134445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A2BC091-1AA7-D0B9-696C-24D12BD01F90}"/>
              </a:ext>
            </a:extLst>
          </p:cNvPr>
          <p:cNvSpPr/>
          <p:nvPr/>
        </p:nvSpPr>
        <p:spPr>
          <a:xfrm>
            <a:off x="5087027" y="1134445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DDF7924C-3F82-5711-D9BD-22348ECF9977}"/>
              </a:ext>
            </a:extLst>
          </p:cNvPr>
          <p:cNvSpPr/>
          <p:nvPr/>
        </p:nvSpPr>
        <p:spPr>
          <a:xfrm>
            <a:off x="205998" y="1125713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81B5CD4-1A0F-6D47-CD57-ED130FD69CD8}"/>
              </a:ext>
            </a:extLst>
          </p:cNvPr>
          <p:cNvSpPr/>
          <p:nvPr/>
        </p:nvSpPr>
        <p:spPr>
          <a:xfrm>
            <a:off x="1831323" y="1125713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3AFF677-10D3-7F01-CEDE-EA726DE7FA7F}"/>
              </a:ext>
            </a:extLst>
          </p:cNvPr>
          <p:cNvSpPr/>
          <p:nvPr/>
        </p:nvSpPr>
        <p:spPr>
          <a:xfrm>
            <a:off x="200673" y="3115562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2E729055-5AA8-A1EA-DDE2-5AB214CD9E0A}"/>
              </a:ext>
            </a:extLst>
          </p:cNvPr>
          <p:cNvSpPr/>
          <p:nvPr/>
        </p:nvSpPr>
        <p:spPr>
          <a:xfrm>
            <a:off x="1825998" y="3115562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2B51310-E042-9581-E0F3-A5C1B702083C}"/>
              </a:ext>
            </a:extLst>
          </p:cNvPr>
          <p:cNvSpPr/>
          <p:nvPr/>
        </p:nvSpPr>
        <p:spPr>
          <a:xfrm>
            <a:off x="213299" y="3628294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857A27A-4940-CAB2-1AA9-9466AC937D99}"/>
              </a:ext>
            </a:extLst>
          </p:cNvPr>
          <p:cNvSpPr/>
          <p:nvPr/>
        </p:nvSpPr>
        <p:spPr>
          <a:xfrm>
            <a:off x="3457469" y="2132749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510B186-2553-8A46-A89D-2B8CF0A32C34}"/>
              </a:ext>
            </a:extLst>
          </p:cNvPr>
          <p:cNvSpPr/>
          <p:nvPr/>
        </p:nvSpPr>
        <p:spPr>
          <a:xfrm>
            <a:off x="6744548" y="1643291"/>
            <a:ext cx="792000" cy="485438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A666362-C888-72CD-7D55-033463DD9491}"/>
              </a:ext>
            </a:extLst>
          </p:cNvPr>
          <p:cNvSpPr txBox="1"/>
          <p:nvPr/>
        </p:nvSpPr>
        <p:spPr>
          <a:xfrm>
            <a:off x="7033220" y="1638445"/>
            <a:ext cx="333084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1</a:t>
            </a:r>
          </a:p>
          <a:p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4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417B18E-BD20-0BAE-FBF7-573CF3EB7259}"/>
              </a:ext>
            </a:extLst>
          </p:cNvPr>
          <p:cNvSpPr/>
          <p:nvPr/>
        </p:nvSpPr>
        <p:spPr>
          <a:xfrm>
            <a:off x="7544581" y="1655152"/>
            <a:ext cx="792000" cy="485438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20B0848-0CC6-297A-BEA5-3A930F3E4549}"/>
              </a:ext>
            </a:extLst>
          </p:cNvPr>
          <p:cNvSpPr/>
          <p:nvPr/>
        </p:nvSpPr>
        <p:spPr>
          <a:xfrm>
            <a:off x="6712515" y="620482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8C21926-433F-F302-9847-52E936432A2A}"/>
              </a:ext>
            </a:extLst>
          </p:cNvPr>
          <p:cNvSpPr/>
          <p:nvPr/>
        </p:nvSpPr>
        <p:spPr>
          <a:xfrm>
            <a:off x="6714616" y="1125713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F2A9AA0-A23C-F14D-3D66-860788EB84A2}"/>
              </a:ext>
            </a:extLst>
          </p:cNvPr>
          <p:cNvSpPr/>
          <p:nvPr/>
        </p:nvSpPr>
        <p:spPr>
          <a:xfrm>
            <a:off x="3454546" y="2624345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9386955-11BA-EB25-02FC-166B9AB64DF9}"/>
              </a:ext>
            </a:extLst>
          </p:cNvPr>
          <p:cNvSpPr/>
          <p:nvPr/>
        </p:nvSpPr>
        <p:spPr>
          <a:xfrm>
            <a:off x="4254579" y="2624345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1CD12C9A-F56C-C9A6-68F9-15E352464E90}"/>
              </a:ext>
            </a:extLst>
          </p:cNvPr>
          <p:cNvSpPr/>
          <p:nvPr/>
        </p:nvSpPr>
        <p:spPr>
          <a:xfrm>
            <a:off x="3454546" y="3119781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75A1F7CA-C6E3-1E04-14F6-70A6C08D6164}"/>
              </a:ext>
            </a:extLst>
          </p:cNvPr>
          <p:cNvSpPr/>
          <p:nvPr/>
        </p:nvSpPr>
        <p:spPr>
          <a:xfrm>
            <a:off x="4254579" y="3119781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8B958C4-23A9-F5DC-4BF1-7D96D62934D3}"/>
              </a:ext>
            </a:extLst>
          </p:cNvPr>
          <p:cNvSpPr/>
          <p:nvPr/>
        </p:nvSpPr>
        <p:spPr>
          <a:xfrm>
            <a:off x="3454546" y="3624662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B4AA6291-16E3-FAE8-6B8A-DB6445FD4334}"/>
              </a:ext>
            </a:extLst>
          </p:cNvPr>
          <p:cNvSpPr/>
          <p:nvPr/>
        </p:nvSpPr>
        <p:spPr>
          <a:xfrm>
            <a:off x="4254579" y="3624662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57FDBE2-BC07-5334-8B1C-D44CA1CDB6F7}"/>
              </a:ext>
            </a:extLst>
          </p:cNvPr>
          <p:cNvSpPr/>
          <p:nvPr/>
        </p:nvSpPr>
        <p:spPr>
          <a:xfrm>
            <a:off x="3454546" y="4120098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AE251421-76A7-0179-7EF6-D7B10B3C9B96}"/>
              </a:ext>
            </a:extLst>
          </p:cNvPr>
          <p:cNvSpPr/>
          <p:nvPr/>
        </p:nvSpPr>
        <p:spPr>
          <a:xfrm>
            <a:off x="4254579" y="4120098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896ACF80-8457-DD38-BFBF-F9CBBEFD8538}"/>
              </a:ext>
            </a:extLst>
          </p:cNvPr>
          <p:cNvSpPr/>
          <p:nvPr/>
        </p:nvSpPr>
        <p:spPr>
          <a:xfrm>
            <a:off x="1834130" y="3624662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77594CFD-7F1E-788B-1F99-4917DCA50621}"/>
              </a:ext>
            </a:extLst>
          </p:cNvPr>
          <p:cNvSpPr/>
          <p:nvPr/>
        </p:nvSpPr>
        <p:spPr>
          <a:xfrm>
            <a:off x="2643688" y="3624662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69099F81-06D6-9FAA-2301-63378D60BD31}"/>
              </a:ext>
            </a:extLst>
          </p:cNvPr>
          <p:cNvSpPr/>
          <p:nvPr/>
        </p:nvSpPr>
        <p:spPr>
          <a:xfrm>
            <a:off x="1834130" y="4120098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1ADDBDEC-B0EF-E64F-BCFB-E237C5384D04}"/>
              </a:ext>
            </a:extLst>
          </p:cNvPr>
          <p:cNvSpPr/>
          <p:nvPr/>
        </p:nvSpPr>
        <p:spPr>
          <a:xfrm>
            <a:off x="2634163" y="4120098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02222732-3272-3D83-623D-D4F949DDFCC7}"/>
              </a:ext>
            </a:extLst>
          </p:cNvPr>
          <p:cNvSpPr/>
          <p:nvPr/>
        </p:nvSpPr>
        <p:spPr>
          <a:xfrm>
            <a:off x="5083019" y="2140590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2" name="Rectángulo 191">
            <a:extLst>
              <a:ext uri="{FF2B5EF4-FFF2-40B4-BE49-F238E27FC236}">
                <a16:creationId xmlns:a16="http://schemas.microsoft.com/office/drawing/2014/main" id="{0703512A-2D25-7D14-AC68-91D957114968}"/>
              </a:ext>
            </a:extLst>
          </p:cNvPr>
          <p:cNvSpPr/>
          <p:nvPr/>
        </p:nvSpPr>
        <p:spPr>
          <a:xfrm>
            <a:off x="5883052" y="2140590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3" name="Rectángulo 192">
            <a:extLst>
              <a:ext uri="{FF2B5EF4-FFF2-40B4-BE49-F238E27FC236}">
                <a16:creationId xmlns:a16="http://schemas.microsoft.com/office/drawing/2014/main" id="{B4323CAC-608A-1FCD-CC1B-13175581190F}"/>
              </a:ext>
            </a:extLst>
          </p:cNvPr>
          <p:cNvSpPr/>
          <p:nvPr/>
        </p:nvSpPr>
        <p:spPr>
          <a:xfrm>
            <a:off x="5083019" y="2636026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4" name="Rectángulo 193">
            <a:extLst>
              <a:ext uri="{FF2B5EF4-FFF2-40B4-BE49-F238E27FC236}">
                <a16:creationId xmlns:a16="http://schemas.microsoft.com/office/drawing/2014/main" id="{E2E97431-2D9D-5380-DF45-FFF597F59429}"/>
              </a:ext>
            </a:extLst>
          </p:cNvPr>
          <p:cNvSpPr/>
          <p:nvPr/>
        </p:nvSpPr>
        <p:spPr>
          <a:xfrm>
            <a:off x="5883052" y="2636026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5" name="Rectángulo 194">
            <a:extLst>
              <a:ext uri="{FF2B5EF4-FFF2-40B4-BE49-F238E27FC236}">
                <a16:creationId xmlns:a16="http://schemas.microsoft.com/office/drawing/2014/main" id="{54722DF4-7E57-FDEB-FF43-D62BD4CAA299}"/>
              </a:ext>
            </a:extLst>
          </p:cNvPr>
          <p:cNvSpPr/>
          <p:nvPr/>
        </p:nvSpPr>
        <p:spPr>
          <a:xfrm>
            <a:off x="5083019" y="3140907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6" name="Rectángulo 195">
            <a:extLst>
              <a:ext uri="{FF2B5EF4-FFF2-40B4-BE49-F238E27FC236}">
                <a16:creationId xmlns:a16="http://schemas.microsoft.com/office/drawing/2014/main" id="{EB2BB8EF-8094-A6CD-0D52-8D9540954171}"/>
              </a:ext>
            </a:extLst>
          </p:cNvPr>
          <p:cNvSpPr/>
          <p:nvPr/>
        </p:nvSpPr>
        <p:spPr>
          <a:xfrm>
            <a:off x="5883052" y="3140907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7" name="Rectángulo 196">
            <a:extLst>
              <a:ext uri="{FF2B5EF4-FFF2-40B4-BE49-F238E27FC236}">
                <a16:creationId xmlns:a16="http://schemas.microsoft.com/office/drawing/2014/main" id="{0393FD98-309F-26C0-CAA3-F18CF26C3B66}"/>
              </a:ext>
            </a:extLst>
          </p:cNvPr>
          <p:cNvSpPr/>
          <p:nvPr/>
        </p:nvSpPr>
        <p:spPr>
          <a:xfrm>
            <a:off x="5083019" y="3636343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8" name="Rectángulo 197">
            <a:extLst>
              <a:ext uri="{FF2B5EF4-FFF2-40B4-BE49-F238E27FC236}">
                <a16:creationId xmlns:a16="http://schemas.microsoft.com/office/drawing/2014/main" id="{4BB01170-9FF3-5F36-B1D8-B3467729FB33}"/>
              </a:ext>
            </a:extLst>
          </p:cNvPr>
          <p:cNvSpPr/>
          <p:nvPr/>
        </p:nvSpPr>
        <p:spPr>
          <a:xfrm>
            <a:off x="5883052" y="3636343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9" name="Rectángulo 198">
            <a:extLst>
              <a:ext uri="{FF2B5EF4-FFF2-40B4-BE49-F238E27FC236}">
                <a16:creationId xmlns:a16="http://schemas.microsoft.com/office/drawing/2014/main" id="{13DA3E8A-5BE6-FB46-FEB0-517E05F55964}"/>
              </a:ext>
            </a:extLst>
          </p:cNvPr>
          <p:cNvSpPr/>
          <p:nvPr/>
        </p:nvSpPr>
        <p:spPr>
          <a:xfrm>
            <a:off x="6711492" y="1656835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0" name="Rectángulo 199">
            <a:extLst>
              <a:ext uri="{FF2B5EF4-FFF2-40B4-BE49-F238E27FC236}">
                <a16:creationId xmlns:a16="http://schemas.microsoft.com/office/drawing/2014/main" id="{9CC8A166-4D15-CC35-4A78-9D64F0EFD1D0}"/>
              </a:ext>
            </a:extLst>
          </p:cNvPr>
          <p:cNvSpPr/>
          <p:nvPr/>
        </p:nvSpPr>
        <p:spPr>
          <a:xfrm>
            <a:off x="7511525" y="1656835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1" name="Rectángulo 200">
            <a:extLst>
              <a:ext uri="{FF2B5EF4-FFF2-40B4-BE49-F238E27FC236}">
                <a16:creationId xmlns:a16="http://schemas.microsoft.com/office/drawing/2014/main" id="{630C1905-82DF-B690-4539-B5BBFDF70D18}"/>
              </a:ext>
            </a:extLst>
          </p:cNvPr>
          <p:cNvSpPr/>
          <p:nvPr/>
        </p:nvSpPr>
        <p:spPr>
          <a:xfrm>
            <a:off x="6711492" y="2152271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2" name="Rectángulo 201">
            <a:extLst>
              <a:ext uri="{FF2B5EF4-FFF2-40B4-BE49-F238E27FC236}">
                <a16:creationId xmlns:a16="http://schemas.microsoft.com/office/drawing/2014/main" id="{A2CA1850-8CCE-47BD-9545-60C2ABF5336C}"/>
              </a:ext>
            </a:extLst>
          </p:cNvPr>
          <p:cNvSpPr/>
          <p:nvPr/>
        </p:nvSpPr>
        <p:spPr>
          <a:xfrm>
            <a:off x="7511525" y="2152271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3" name="Rectángulo 202">
            <a:extLst>
              <a:ext uri="{FF2B5EF4-FFF2-40B4-BE49-F238E27FC236}">
                <a16:creationId xmlns:a16="http://schemas.microsoft.com/office/drawing/2014/main" id="{CCB96B58-5DCF-28CA-E1B1-169EEA357985}"/>
              </a:ext>
            </a:extLst>
          </p:cNvPr>
          <p:cNvSpPr/>
          <p:nvPr/>
        </p:nvSpPr>
        <p:spPr>
          <a:xfrm>
            <a:off x="6711492" y="2647627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" name="Rectángulo 203">
            <a:extLst>
              <a:ext uri="{FF2B5EF4-FFF2-40B4-BE49-F238E27FC236}">
                <a16:creationId xmlns:a16="http://schemas.microsoft.com/office/drawing/2014/main" id="{1A2E4FED-B143-6DD1-08BB-86DC0BA1C5CC}"/>
              </a:ext>
            </a:extLst>
          </p:cNvPr>
          <p:cNvSpPr/>
          <p:nvPr/>
        </p:nvSpPr>
        <p:spPr>
          <a:xfrm>
            <a:off x="7511525" y="2647627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" name="Rectángulo 204">
            <a:extLst>
              <a:ext uri="{FF2B5EF4-FFF2-40B4-BE49-F238E27FC236}">
                <a16:creationId xmlns:a16="http://schemas.microsoft.com/office/drawing/2014/main" id="{BA9AA5D5-7972-06CA-D3D3-8D6605CA35B2}"/>
              </a:ext>
            </a:extLst>
          </p:cNvPr>
          <p:cNvSpPr/>
          <p:nvPr/>
        </p:nvSpPr>
        <p:spPr>
          <a:xfrm>
            <a:off x="6711492" y="3152588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6" name="Rectángulo 205">
            <a:extLst>
              <a:ext uri="{FF2B5EF4-FFF2-40B4-BE49-F238E27FC236}">
                <a16:creationId xmlns:a16="http://schemas.microsoft.com/office/drawing/2014/main" id="{B7C7319C-660C-50DD-28CA-D2762194A323}"/>
              </a:ext>
            </a:extLst>
          </p:cNvPr>
          <p:cNvSpPr/>
          <p:nvPr/>
        </p:nvSpPr>
        <p:spPr>
          <a:xfrm>
            <a:off x="7511525" y="3152588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7" name="Rectángulo 206">
            <a:extLst>
              <a:ext uri="{FF2B5EF4-FFF2-40B4-BE49-F238E27FC236}">
                <a16:creationId xmlns:a16="http://schemas.microsoft.com/office/drawing/2014/main" id="{D82C1985-2869-4ACC-B4CB-B8E7D80C6BE4}"/>
              </a:ext>
            </a:extLst>
          </p:cNvPr>
          <p:cNvSpPr/>
          <p:nvPr/>
        </p:nvSpPr>
        <p:spPr>
          <a:xfrm>
            <a:off x="5073053" y="4121346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8" name="Rectángulo 207">
            <a:extLst>
              <a:ext uri="{FF2B5EF4-FFF2-40B4-BE49-F238E27FC236}">
                <a16:creationId xmlns:a16="http://schemas.microsoft.com/office/drawing/2014/main" id="{47E349D4-F9D2-3486-EF38-F5446EE603FF}"/>
              </a:ext>
            </a:extLst>
          </p:cNvPr>
          <p:cNvSpPr/>
          <p:nvPr/>
        </p:nvSpPr>
        <p:spPr>
          <a:xfrm>
            <a:off x="5873086" y="4121346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Rectángulo 208">
            <a:extLst>
              <a:ext uri="{FF2B5EF4-FFF2-40B4-BE49-F238E27FC236}">
                <a16:creationId xmlns:a16="http://schemas.microsoft.com/office/drawing/2014/main" id="{37DFCFC8-4CED-9884-499E-A18C8C3A751D}"/>
              </a:ext>
            </a:extLst>
          </p:cNvPr>
          <p:cNvSpPr/>
          <p:nvPr/>
        </p:nvSpPr>
        <p:spPr>
          <a:xfrm>
            <a:off x="6711492" y="3649266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0" name="Rectángulo 209">
            <a:extLst>
              <a:ext uri="{FF2B5EF4-FFF2-40B4-BE49-F238E27FC236}">
                <a16:creationId xmlns:a16="http://schemas.microsoft.com/office/drawing/2014/main" id="{2DE324A0-E95B-DA9F-338F-D99488AA469F}"/>
              </a:ext>
            </a:extLst>
          </p:cNvPr>
          <p:cNvSpPr/>
          <p:nvPr/>
        </p:nvSpPr>
        <p:spPr>
          <a:xfrm>
            <a:off x="7511525" y="3649266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1" name="Rectángulo 210">
            <a:extLst>
              <a:ext uri="{FF2B5EF4-FFF2-40B4-BE49-F238E27FC236}">
                <a16:creationId xmlns:a16="http://schemas.microsoft.com/office/drawing/2014/main" id="{A400CB43-950E-1D92-1212-B91DD3ACCBBB}"/>
              </a:ext>
            </a:extLst>
          </p:cNvPr>
          <p:cNvSpPr/>
          <p:nvPr/>
        </p:nvSpPr>
        <p:spPr>
          <a:xfrm>
            <a:off x="6711492" y="4128662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2" name="Rectángulo 211">
            <a:extLst>
              <a:ext uri="{FF2B5EF4-FFF2-40B4-BE49-F238E27FC236}">
                <a16:creationId xmlns:a16="http://schemas.microsoft.com/office/drawing/2014/main" id="{800A8301-DA4C-0ED4-6D03-D36F63EA2A3B}"/>
              </a:ext>
            </a:extLst>
          </p:cNvPr>
          <p:cNvSpPr/>
          <p:nvPr/>
        </p:nvSpPr>
        <p:spPr>
          <a:xfrm>
            <a:off x="7511525" y="4128662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6" name="Grupo 215">
            <a:extLst>
              <a:ext uri="{FF2B5EF4-FFF2-40B4-BE49-F238E27FC236}">
                <a16:creationId xmlns:a16="http://schemas.microsoft.com/office/drawing/2014/main" id="{CDD3C047-8914-01BD-2F63-269A6E3D51E6}"/>
              </a:ext>
            </a:extLst>
          </p:cNvPr>
          <p:cNvGrpSpPr/>
          <p:nvPr/>
        </p:nvGrpSpPr>
        <p:grpSpPr>
          <a:xfrm>
            <a:off x="7335099" y="590981"/>
            <a:ext cx="320206" cy="584775"/>
            <a:chOff x="7335099" y="114992"/>
            <a:chExt cx="320206" cy="584775"/>
          </a:xfrm>
        </p:grpSpPr>
        <p:sp>
          <p:nvSpPr>
            <p:cNvPr id="217" name="CuadroTexto 216">
              <a:extLst>
                <a:ext uri="{FF2B5EF4-FFF2-40B4-BE49-F238E27FC236}">
                  <a16:creationId xmlns:a16="http://schemas.microsoft.com/office/drawing/2014/main" id="{6B0A40FE-1737-B4FC-5B11-E667E0112B52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18" name="Conector recto 217">
              <a:extLst>
                <a:ext uri="{FF2B5EF4-FFF2-40B4-BE49-F238E27FC236}">
                  <a16:creationId xmlns:a16="http://schemas.microsoft.com/office/drawing/2014/main" id="{2CEB49E0-2DB6-1C8B-2F6B-FF68DAE8D247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upo 218">
            <a:extLst>
              <a:ext uri="{FF2B5EF4-FFF2-40B4-BE49-F238E27FC236}">
                <a16:creationId xmlns:a16="http://schemas.microsoft.com/office/drawing/2014/main" id="{086D7976-39F2-6796-3F3C-604B162C926B}"/>
              </a:ext>
            </a:extLst>
          </p:cNvPr>
          <p:cNvGrpSpPr/>
          <p:nvPr/>
        </p:nvGrpSpPr>
        <p:grpSpPr>
          <a:xfrm>
            <a:off x="7335099" y="1114595"/>
            <a:ext cx="320206" cy="584775"/>
            <a:chOff x="7335099" y="114992"/>
            <a:chExt cx="320206" cy="584775"/>
          </a:xfrm>
        </p:grpSpPr>
        <p:sp>
          <p:nvSpPr>
            <p:cNvPr id="220" name="CuadroTexto 219">
              <a:extLst>
                <a:ext uri="{FF2B5EF4-FFF2-40B4-BE49-F238E27FC236}">
                  <a16:creationId xmlns:a16="http://schemas.microsoft.com/office/drawing/2014/main" id="{2F6AA201-23DA-B965-8235-9C9A9E7F094E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21" name="Conector recto 220">
              <a:extLst>
                <a:ext uri="{FF2B5EF4-FFF2-40B4-BE49-F238E27FC236}">
                  <a16:creationId xmlns:a16="http://schemas.microsoft.com/office/drawing/2014/main" id="{0CAA87EE-E1FC-123B-A992-D0EBE528716B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upo 221">
            <a:extLst>
              <a:ext uri="{FF2B5EF4-FFF2-40B4-BE49-F238E27FC236}">
                <a16:creationId xmlns:a16="http://schemas.microsoft.com/office/drawing/2014/main" id="{63E7857B-CFF3-4594-7370-4770E049D9EC}"/>
              </a:ext>
            </a:extLst>
          </p:cNvPr>
          <p:cNvGrpSpPr/>
          <p:nvPr/>
        </p:nvGrpSpPr>
        <p:grpSpPr>
          <a:xfrm>
            <a:off x="5772506" y="628119"/>
            <a:ext cx="320206" cy="584775"/>
            <a:chOff x="7335099" y="114992"/>
            <a:chExt cx="320206" cy="584775"/>
          </a:xfrm>
        </p:grpSpPr>
        <p:sp>
          <p:nvSpPr>
            <p:cNvPr id="223" name="CuadroTexto 222">
              <a:extLst>
                <a:ext uri="{FF2B5EF4-FFF2-40B4-BE49-F238E27FC236}">
                  <a16:creationId xmlns:a16="http://schemas.microsoft.com/office/drawing/2014/main" id="{4F7FF5F0-5479-90B2-E7F2-1AA600839BA6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24" name="Conector recto 223">
              <a:extLst>
                <a:ext uri="{FF2B5EF4-FFF2-40B4-BE49-F238E27FC236}">
                  <a16:creationId xmlns:a16="http://schemas.microsoft.com/office/drawing/2014/main" id="{46C0775C-7A16-976B-79BD-C78D3EEE839E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upo 224">
            <a:extLst>
              <a:ext uri="{FF2B5EF4-FFF2-40B4-BE49-F238E27FC236}">
                <a16:creationId xmlns:a16="http://schemas.microsoft.com/office/drawing/2014/main" id="{84FC46FC-01A4-D2D6-24C6-69F86B642512}"/>
              </a:ext>
            </a:extLst>
          </p:cNvPr>
          <p:cNvGrpSpPr/>
          <p:nvPr/>
        </p:nvGrpSpPr>
        <p:grpSpPr>
          <a:xfrm>
            <a:off x="5772506" y="1104108"/>
            <a:ext cx="320206" cy="584775"/>
            <a:chOff x="7335099" y="114992"/>
            <a:chExt cx="320206" cy="584775"/>
          </a:xfrm>
        </p:grpSpPr>
        <p:sp>
          <p:nvSpPr>
            <p:cNvPr id="226" name="CuadroTexto 225">
              <a:extLst>
                <a:ext uri="{FF2B5EF4-FFF2-40B4-BE49-F238E27FC236}">
                  <a16:creationId xmlns:a16="http://schemas.microsoft.com/office/drawing/2014/main" id="{82853CB0-2AF4-ADE5-9BB1-0697C6662A5F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27" name="Conector recto 226">
              <a:extLst>
                <a:ext uri="{FF2B5EF4-FFF2-40B4-BE49-F238E27FC236}">
                  <a16:creationId xmlns:a16="http://schemas.microsoft.com/office/drawing/2014/main" id="{CACE9381-35DB-FC5F-E9F8-A0252532C5B7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upo 227">
            <a:extLst>
              <a:ext uri="{FF2B5EF4-FFF2-40B4-BE49-F238E27FC236}">
                <a16:creationId xmlns:a16="http://schemas.microsoft.com/office/drawing/2014/main" id="{E6CC5403-6849-2516-5C42-C356273C6853}"/>
              </a:ext>
            </a:extLst>
          </p:cNvPr>
          <p:cNvGrpSpPr/>
          <p:nvPr/>
        </p:nvGrpSpPr>
        <p:grpSpPr>
          <a:xfrm>
            <a:off x="4125183" y="2104169"/>
            <a:ext cx="320206" cy="584775"/>
            <a:chOff x="7335099" y="114992"/>
            <a:chExt cx="320206" cy="584775"/>
          </a:xfrm>
        </p:grpSpPr>
        <p:sp>
          <p:nvSpPr>
            <p:cNvPr id="229" name="CuadroTexto 228">
              <a:extLst>
                <a:ext uri="{FF2B5EF4-FFF2-40B4-BE49-F238E27FC236}">
                  <a16:creationId xmlns:a16="http://schemas.microsoft.com/office/drawing/2014/main" id="{E56719EC-429F-9492-A864-6860B0B05881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30" name="Conector recto 229">
              <a:extLst>
                <a:ext uri="{FF2B5EF4-FFF2-40B4-BE49-F238E27FC236}">
                  <a16:creationId xmlns:a16="http://schemas.microsoft.com/office/drawing/2014/main" id="{A09CE59B-195C-E1C5-2CE7-D3BC8B5B72BA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28AE333F-24D6-A264-4658-1BAD2956A405}"/>
              </a:ext>
            </a:extLst>
          </p:cNvPr>
          <p:cNvGrpSpPr/>
          <p:nvPr/>
        </p:nvGrpSpPr>
        <p:grpSpPr>
          <a:xfrm>
            <a:off x="883960" y="3619562"/>
            <a:ext cx="320206" cy="584775"/>
            <a:chOff x="7335099" y="114992"/>
            <a:chExt cx="320206" cy="584775"/>
          </a:xfrm>
        </p:grpSpPr>
        <p:sp>
          <p:nvSpPr>
            <p:cNvPr id="232" name="CuadroTexto 231">
              <a:extLst>
                <a:ext uri="{FF2B5EF4-FFF2-40B4-BE49-F238E27FC236}">
                  <a16:creationId xmlns:a16="http://schemas.microsoft.com/office/drawing/2014/main" id="{7145AE88-7AC7-A15C-F992-B58DD94A6246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33" name="Conector recto 232">
              <a:extLst>
                <a:ext uri="{FF2B5EF4-FFF2-40B4-BE49-F238E27FC236}">
                  <a16:creationId xmlns:a16="http://schemas.microsoft.com/office/drawing/2014/main" id="{61B23AA6-0682-B3F8-5AE1-A2B2966FE84D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upo 233">
            <a:extLst>
              <a:ext uri="{FF2B5EF4-FFF2-40B4-BE49-F238E27FC236}">
                <a16:creationId xmlns:a16="http://schemas.microsoft.com/office/drawing/2014/main" id="{42A95B60-AB18-4B98-ADE2-D2A7362AA859}"/>
              </a:ext>
            </a:extLst>
          </p:cNvPr>
          <p:cNvGrpSpPr/>
          <p:nvPr/>
        </p:nvGrpSpPr>
        <p:grpSpPr>
          <a:xfrm>
            <a:off x="4143580" y="599463"/>
            <a:ext cx="320206" cy="584775"/>
            <a:chOff x="7335099" y="114992"/>
            <a:chExt cx="320206" cy="584775"/>
          </a:xfrm>
        </p:grpSpPr>
        <p:sp>
          <p:nvSpPr>
            <p:cNvPr id="235" name="CuadroTexto 234">
              <a:extLst>
                <a:ext uri="{FF2B5EF4-FFF2-40B4-BE49-F238E27FC236}">
                  <a16:creationId xmlns:a16="http://schemas.microsoft.com/office/drawing/2014/main" id="{7BC06DD3-3A92-4AFC-6A6E-48E79373A540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36" name="Conector recto 235">
              <a:extLst>
                <a:ext uri="{FF2B5EF4-FFF2-40B4-BE49-F238E27FC236}">
                  <a16:creationId xmlns:a16="http://schemas.microsoft.com/office/drawing/2014/main" id="{76A91694-E3DA-592D-F77E-DE783B2A0220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BAC7F936-FB88-22D8-50FD-D0B780D4A04F}"/>
              </a:ext>
            </a:extLst>
          </p:cNvPr>
          <p:cNvGrpSpPr/>
          <p:nvPr/>
        </p:nvGrpSpPr>
        <p:grpSpPr>
          <a:xfrm>
            <a:off x="4143580" y="1123077"/>
            <a:ext cx="320206" cy="584775"/>
            <a:chOff x="7335099" y="114992"/>
            <a:chExt cx="320206" cy="584775"/>
          </a:xfrm>
        </p:grpSpPr>
        <p:sp>
          <p:nvSpPr>
            <p:cNvPr id="238" name="CuadroTexto 237">
              <a:extLst>
                <a:ext uri="{FF2B5EF4-FFF2-40B4-BE49-F238E27FC236}">
                  <a16:creationId xmlns:a16="http://schemas.microsoft.com/office/drawing/2014/main" id="{E3A73489-CEFF-D5E9-C51F-EA7916C947FE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39" name="Conector recto 238">
              <a:extLst>
                <a:ext uri="{FF2B5EF4-FFF2-40B4-BE49-F238E27FC236}">
                  <a16:creationId xmlns:a16="http://schemas.microsoft.com/office/drawing/2014/main" id="{8BAB6848-15D0-9107-D3BA-798BEA4DB2FC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upo 239">
            <a:extLst>
              <a:ext uri="{FF2B5EF4-FFF2-40B4-BE49-F238E27FC236}">
                <a16:creationId xmlns:a16="http://schemas.microsoft.com/office/drawing/2014/main" id="{8778C371-9F0B-5727-832C-945856BC3610}"/>
              </a:ext>
            </a:extLst>
          </p:cNvPr>
          <p:cNvGrpSpPr/>
          <p:nvPr/>
        </p:nvGrpSpPr>
        <p:grpSpPr>
          <a:xfrm>
            <a:off x="898498" y="1085325"/>
            <a:ext cx="320206" cy="584775"/>
            <a:chOff x="7335099" y="114992"/>
            <a:chExt cx="320206" cy="584775"/>
          </a:xfrm>
        </p:grpSpPr>
        <p:sp>
          <p:nvSpPr>
            <p:cNvPr id="241" name="CuadroTexto 240">
              <a:extLst>
                <a:ext uri="{FF2B5EF4-FFF2-40B4-BE49-F238E27FC236}">
                  <a16:creationId xmlns:a16="http://schemas.microsoft.com/office/drawing/2014/main" id="{E40FEADA-3949-37C6-06BB-505B37566531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42" name="Conector recto 241">
              <a:extLst>
                <a:ext uri="{FF2B5EF4-FFF2-40B4-BE49-F238E27FC236}">
                  <a16:creationId xmlns:a16="http://schemas.microsoft.com/office/drawing/2014/main" id="{143D8B5A-0CA9-0A08-61B3-7943405B8D65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upo 242">
            <a:extLst>
              <a:ext uri="{FF2B5EF4-FFF2-40B4-BE49-F238E27FC236}">
                <a16:creationId xmlns:a16="http://schemas.microsoft.com/office/drawing/2014/main" id="{ADFBC7C1-1A26-D5C1-E119-98E6528CE0BD}"/>
              </a:ext>
            </a:extLst>
          </p:cNvPr>
          <p:cNvGrpSpPr/>
          <p:nvPr/>
        </p:nvGrpSpPr>
        <p:grpSpPr>
          <a:xfrm>
            <a:off x="2438454" y="1084896"/>
            <a:ext cx="320206" cy="584775"/>
            <a:chOff x="7335099" y="114992"/>
            <a:chExt cx="320206" cy="584775"/>
          </a:xfrm>
        </p:grpSpPr>
        <p:sp>
          <p:nvSpPr>
            <p:cNvPr id="244" name="CuadroTexto 243">
              <a:extLst>
                <a:ext uri="{FF2B5EF4-FFF2-40B4-BE49-F238E27FC236}">
                  <a16:creationId xmlns:a16="http://schemas.microsoft.com/office/drawing/2014/main" id="{73734D4A-374E-1087-F2DB-08C491B5DBC1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45" name="Conector recto 244">
              <a:extLst>
                <a:ext uri="{FF2B5EF4-FFF2-40B4-BE49-F238E27FC236}">
                  <a16:creationId xmlns:a16="http://schemas.microsoft.com/office/drawing/2014/main" id="{1780E68E-0A8D-66D0-E9BB-BF70C7DE100A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upo 245">
            <a:extLst>
              <a:ext uri="{FF2B5EF4-FFF2-40B4-BE49-F238E27FC236}">
                <a16:creationId xmlns:a16="http://schemas.microsoft.com/office/drawing/2014/main" id="{31D9275C-8D97-D491-D180-9C448029785D}"/>
              </a:ext>
            </a:extLst>
          </p:cNvPr>
          <p:cNvGrpSpPr/>
          <p:nvPr/>
        </p:nvGrpSpPr>
        <p:grpSpPr>
          <a:xfrm>
            <a:off x="890750" y="3076604"/>
            <a:ext cx="320206" cy="584775"/>
            <a:chOff x="7335099" y="114992"/>
            <a:chExt cx="320206" cy="584775"/>
          </a:xfrm>
        </p:grpSpPr>
        <p:sp>
          <p:nvSpPr>
            <p:cNvPr id="247" name="CuadroTexto 246">
              <a:extLst>
                <a:ext uri="{FF2B5EF4-FFF2-40B4-BE49-F238E27FC236}">
                  <a16:creationId xmlns:a16="http://schemas.microsoft.com/office/drawing/2014/main" id="{E46AB879-EE34-9592-8B7B-E300DE320834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48" name="Conector recto 247">
              <a:extLst>
                <a:ext uri="{FF2B5EF4-FFF2-40B4-BE49-F238E27FC236}">
                  <a16:creationId xmlns:a16="http://schemas.microsoft.com/office/drawing/2014/main" id="{A1504C52-BECF-BAAA-4190-AF8844624E89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upo 248">
            <a:extLst>
              <a:ext uri="{FF2B5EF4-FFF2-40B4-BE49-F238E27FC236}">
                <a16:creationId xmlns:a16="http://schemas.microsoft.com/office/drawing/2014/main" id="{882055A8-85C9-3E6A-0686-C161B1889403}"/>
              </a:ext>
            </a:extLst>
          </p:cNvPr>
          <p:cNvGrpSpPr/>
          <p:nvPr/>
        </p:nvGrpSpPr>
        <p:grpSpPr>
          <a:xfrm>
            <a:off x="2493993" y="3098087"/>
            <a:ext cx="320206" cy="584775"/>
            <a:chOff x="7335099" y="114992"/>
            <a:chExt cx="320206" cy="584775"/>
          </a:xfrm>
        </p:grpSpPr>
        <p:sp>
          <p:nvSpPr>
            <p:cNvPr id="262" name="CuadroTexto 261">
              <a:extLst>
                <a:ext uri="{FF2B5EF4-FFF2-40B4-BE49-F238E27FC236}">
                  <a16:creationId xmlns:a16="http://schemas.microsoft.com/office/drawing/2014/main" id="{2DFFA807-DEDF-7084-5BB9-89B64474E6E5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63" name="Conector recto 262">
              <a:extLst>
                <a:ext uri="{FF2B5EF4-FFF2-40B4-BE49-F238E27FC236}">
                  <a16:creationId xmlns:a16="http://schemas.microsoft.com/office/drawing/2014/main" id="{F4BA6FF4-6136-D76D-F6EB-901AEBEA7D25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C687C3F8-7A82-2741-D2CB-03A5F7D9210C}"/>
              </a:ext>
            </a:extLst>
          </p:cNvPr>
          <p:cNvSpPr txBox="1"/>
          <p:nvPr/>
        </p:nvSpPr>
        <p:spPr>
          <a:xfrm>
            <a:off x="4909776" y="184009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264" name="CuadroTexto 263">
            <a:extLst>
              <a:ext uri="{FF2B5EF4-FFF2-40B4-BE49-F238E27FC236}">
                <a16:creationId xmlns:a16="http://schemas.microsoft.com/office/drawing/2014/main" id="{F38F0A1B-72DA-68D4-2381-0FE355D0CAB1}"/>
              </a:ext>
            </a:extLst>
          </p:cNvPr>
          <p:cNvSpPr txBox="1"/>
          <p:nvPr/>
        </p:nvSpPr>
        <p:spPr>
          <a:xfrm>
            <a:off x="1690182" y="154478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265" name="CuadroTexto 264">
            <a:extLst>
              <a:ext uri="{FF2B5EF4-FFF2-40B4-BE49-F238E27FC236}">
                <a16:creationId xmlns:a16="http://schemas.microsoft.com/office/drawing/2014/main" id="{951485EB-1045-91B2-E239-5C72C21A346E}"/>
              </a:ext>
            </a:extLst>
          </p:cNvPr>
          <p:cNvSpPr txBox="1"/>
          <p:nvPr/>
        </p:nvSpPr>
        <p:spPr>
          <a:xfrm>
            <a:off x="1673260" y="679692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4D12D939-114E-0551-1804-B1998EE94532}"/>
              </a:ext>
            </a:extLst>
          </p:cNvPr>
          <p:cNvSpPr txBox="1"/>
          <p:nvPr/>
        </p:nvSpPr>
        <p:spPr>
          <a:xfrm>
            <a:off x="1623315" y="1692938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267" name="CuadroTexto 266">
            <a:extLst>
              <a:ext uri="{FF2B5EF4-FFF2-40B4-BE49-F238E27FC236}">
                <a16:creationId xmlns:a16="http://schemas.microsoft.com/office/drawing/2014/main" id="{8C56A8C0-F6AF-6A1C-2044-F1AF876AAB97}"/>
              </a:ext>
            </a:extLst>
          </p:cNvPr>
          <p:cNvSpPr txBox="1"/>
          <p:nvPr/>
        </p:nvSpPr>
        <p:spPr>
          <a:xfrm>
            <a:off x="1606393" y="2218152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C596F2C0-D82A-D922-0646-66EC639BD481}"/>
              </a:ext>
            </a:extLst>
          </p:cNvPr>
          <p:cNvSpPr txBox="1"/>
          <p:nvPr/>
        </p:nvSpPr>
        <p:spPr>
          <a:xfrm>
            <a:off x="1613598" y="2650373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269" name="CuadroTexto 268">
            <a:extLst>
              <a:ext uri="{FF2B5EF4-FFF2-40B4-BE49-F238E27FC236}">
                <a16:creationId xmlns:a16="http://schemas.microsoft.com/office/drawing/2014/main" id="{2E17EDFE-5418-2F57-4F2A-811936D9273A}"/>
              </a:ext>
            </a:extLst>
          </p:cNvPr>
          <p:cNvSpPr txBox="1"/>
          <p:nvPr/>
        </p:nvSpPr>
        <p:spPr>
          <a:xfrm>
            <a:off x="4904776" y="1661786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grpSp>
        <p:nvGrpSpPr>
          <p:cNvPr id="272" name="Grupo 271">
            <a:extLst>
              <a:ext uri="{FF2B5EF4-FFF2-40B4-BE49-F238E27FC236}">
                <a16:creationId xmlns:a16="http://schemas.microsoft.com/office/drawing/2014/main" id="{DDD5647D-A3F1-F5CC-A587-59760AE3224D}"/>
              </a:ext>
            </a:extLst>
          </p:cNvPr>
          <p:cNvGrpSpPr/>
          <p:nvPr/>
        </p:nvGrpSpPr>
        <p:grpSpPr>
          <a:xfrm>
            <a:off x="7746311" y="1619918"/>
            <a:ext cx="272741" cy="584775"/>
            <a:chOff x="10156835" y="4783184"/>
            <a:chExt cx="272741" cy="584775"/>
          </a:xfrm>
        </p:grpSpPr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A16F7DA3-B513-B7F8-581F-48393F41CE24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045F931C-277E-BE6B-13C1-27D37C2AB76D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3" name="Grupo 272">
            <a:extLst>
              <a:ext uri="{FF2B5EF4-FFF2-40B4-BE49-F238E27FC236}">
                <a16:creationId xmlns:a16="http://schemas.microsoft.com/office/drawing/2014/main" id="{9A633BFC-B610-991A-DDA4-505D926CF907}"/>
              </a:ext>
            </a:extLst>
          </p:cNvPr>
          <p:cNvGrpSpPr/>
          <p:nvPr/>
        </p:nvGrpSpPr>
        <p:grpSpPr>
          <a:xfrm>
            <a:off x="6987907" y="1639928"/>
            <a:ext cx="272741" cy="584775"/>
            <a:chOff x="10156835" y="4783184"/>
            <a:chExt cx="272741" cy="584775"/>
          </a:xfrm>
        </p:grpSpPr>
        <p:sp>
          <p:nvSpPr>
            <p:cNvPr id="274" name="CuadroTexto 273">
              <a:extLst>
                <a:ext uri="{FF2B5EF4-FFF2-40B4-BE49-F238E27FC236}">
                  <a16:creationId xmlns:a16="http://schemas.microsoft.com/office/drawing/2014/main" id="{FCCF9A92-569A-E935-E4A6-17093C09053D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75" name="Conector recto 274">
              <a:extLst>
                <a:ext uri="{FF2B5EF4-FFF2-40B4-BE49-F238E27FC236}">
                  <a16:creationId xmlns:a16="http://schemas.microsoft.com/office/drawing/2014/main" id="{FEA01FDC-B58E-C7D7-4E33-19DBF7D9EB56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upo 275">
            <a:extLst>
              <a:ext uri="{FF2B5EF4-FFF2-40B4-BE49-F238E27FC236}">
                <a16:creationId xmlns:a16="http://schemas.microsoft.com/office/drawing/2014/main" id="{267441FD-D723-B6EC-173B-A7598E8719BC}"/>
              </a:ext>
            </a:extLst>
          </p:cNvPr>
          <p:cNvGrpSpPr/>
          <p:nvPr/>
        </p:nvGrpSpPr>
        <p:grpSpPr>
          <a:xfrm>
            <a:off x="7736780" y="2115751"/>
            <a:ext cx="272741" cy="584775"/>
            <a:chOff x="10156835" y="4783184"/>
            <a:chExt cx="272741" cy="584775"/>
          </a:xfrm>
        </p:grpSpPr>
        <p:sp>
          <p:nvSpPr>
            <p:cNvPr id="277" name="CuadroTexto 276">
              <a:extLst>
                <a:ext uri="{FF2B5EF4-FFF2-40B4-BE49-F238E27FC236}">
                  <a16:creationId xmlns:a16="http://schemas.microsoft.com/office/drawing/2014/main" id="{E6A04144-E77C-39ED-6470-A35EBA4B73A7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78" name="Conector recto 277">
              <a:extLst>
                <a:ext uri="{FF2B5EF4-FFF2-40B4-BE49-F238E27FC236}">
                  <a16:creationId xmlns:a16="http://schemas.microsoft.com/office/drawing/2014/main" id="{E7C6C537-85EB-5285-D304-9D39235AC61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upo 278">
            <a:extLst>
              <a:ext uri="{FF2B5EF4-FFF2-40B4-BE49-F238E27FC236}">
                <a16:creationId xmlns:a16="http://schemas.microsoft.com/office/drawing/2014/main" id="{9A7876F2-482E-5CD5-779A-88A68ECC2DDD}"/>
              </a:ext>
            </a:extLst>
          </p:cNvPr>
          <p:cNvGrpSpPr/>
          <p:nvPr/>
        </p:nvGrpSpPr>
        <p:grpSpPr>
          <a:xfrm>
            <a:off x="6978376" y="2135761"/>
            <a:ext cx="272741" cy="584775"/>
            <a:chOff x="10156835" y="4783184"/>
            <a:chExt cx="272741" cy="584775"/>
          </a:xfrm>
        </p:grpSpPr>
        <p:sp>
          <p:nvSpPr>
            <p:cNvPr id="280" name="CuadroTexto 279">
              <a:extLst>
                <a:ext uri="{FF2B5EF4-FFF2-40B4-BE49-F238E27FC236}">
                  <a16:creationId xmlns:a16="http://schemas.microsoft.com/office/drawing/2014/main" id="{4197DBFC-CAA9-00F5-5DAB-9F4EA7C46833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81" name="Conector recto 280">
              <a:extLst>
                <a:ext uri="{FF2B5EF4-FFF2-40B4-BE49-F238E27FC236}">
                  <a16:creationId xmlns:a16="http://schemas.microsoft.com/office/drawing/2014/main" id="{02447E4A-AEA6-7000-0E2D-B8394D8FC098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upo 282">
            <a:extLst>
              <a:ext uri="{FF2B5EF4-FFF2-40B4-BE49-F238E27FC236}">
                <a16:creationId xmlns:a16="http://schemas.microsoft.com/office/drawing/2014/main" id="{116BE95C-E8C6-B6F4-3DB7-03A8E3A1D814}"/>
              </a:ext>
            </a:extLst>
          </p:cNvPr>
          <p:cNvGrpSpPr/>
          <p:nvPr/>
        </p:nvGrpSpPr>
        <p:grpSpPr>
          <a:xfrm>
            <a:off x="7010778" y="2623324"/>
            <a:ext cx="272741" cy="584775"/>
            <a:chOff x="10156835" y="4783184"/>
            <a:chExt cx="272741" cy="584775"/>
          </a:xfrm>
        </p:grpSpPr>
        <p:sp>
          <p:nvSpPr>
            <p:cNvPr id="284" name="CuadroTexto 283">
              <a:extLst>
                <a:ext uri="{FF2B5EF4-FFF2-40B4-BE49-F238E27FC236}">
                  <a16:creationId xmlns:a16="http://schemas.microsoft.com/office/drawing/2014/main" id="{15A588B4-7527-9AF3-3ABD-F3779EF45C1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85" name="Conector recto 284">
              <a:extLst>
                <a:ext uri="{FF2B5EF4-FFF2-40B4-BE49-F238E27FC236}">
                  <a16:creationId xmlns:a16="http://schemas.microsoft.com/office/drawing/2014/main" id="{6789D624-895F-29D9-2918-A51FE7665836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upo 285">
            <a:extLst>
              <a:ext uri="{FF2B5EF4-FFF2-40B4-BE49-F238E27FC236}">
                <a16:creationId xmlns:a16="http://schemas.microsoft.com/office/drawing/2014/main" id="{87A7117B-4667-DEC4-8679-ED39867C425C}"/>
              </a:ext>
            </a:extLst>
          </p:cNvPr>
          <p:cNvGrpSpPr/>
          <p:nvPr/>
        </p:nvGrpSpPr>
        <p:grpSpPr>
          <a:xfrm>
            <a:off x="7759651" y="3099147"/>
            <a:ext cx="272741" cy="584775"/>
            <a:chOff x="10156835" y="4783184"/>
            <a:chExt cx="272741" cy="584775"/>
          </a:xfrm>
        </p:grpSpPr>
        <p:sp>
          <p:nvSpPr>
            <p:cNvPr id="287" name="CuadroTexto 286">
              <a:extLst>
                <a:ext uri="{FF2B5EF4-FFF2-40B4-BE49-F238E27FC236}">
                  <a16:creationId xmlns:a16="http://schemas.microsoft.com/office/drawing/2014/main" id="{2668CD05-6E94-BF2E-7533-A57C84B04DF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88" name="Conector recto 287">
              <a:extLst>
                <a:ext uri="{FF2B5EF4-FFF2-40B4-BE49-F238E27FC236}">
                  <a16:creationId xmlns:a16="http://schemas.microsoft.com/office/drawing/2014/main" id="{6A0417D6-F4F7-45F8-ACC5-DE0B08997B57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upo 288">
            <a:extLst>
              <a:ext uri="{FF2B5EF4-FFF2-40B4-BE49-F238E27FC236}">
                <a16:creationId xmlns:a16="http://schemas.microsoft.com/office/drawing/2014/main" id="{19AE7DA0-B6A1-DF31-92E1-53B3FF288B46}"/>
              </a:ext>
            </a:extLst>
          </p:cNvPr>
          <p:cNvGrpSpPr/>
          <p:nvPr/>
        </p:nvGrpSpPr>
        <p:grpSpPr>
          <a:xfrm>
            <a:off x="7001247" y="3119157"/>
            <a:ext cx="272741" cy="584775"/>
            <a:chOff x="10156835" y="4783184"/>
            <a:chExt cx="272741" cy="584775"/>
          </a:xfrm>
        </p:grpSpPr>
        <p:sp>
          <p:nvSpPr>
            <p:cNvPr id="290" name="CuadroTexto 289">
              <a:extLst>
                <a:ext uri="{FF2B5EF4-FFF2-40B4-BE49-F238E27FC236}">
                  <a16:creationId xmlns:a16="http://schemas.microsoft.com/office/drawing/2014/main" id="{0CC8932A-BA55-5D75-3FCB-9B4BA0F52303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91" name="Conector recto 290">
              <a:extLst>
                <a:ext uri="{FF2B5EF4-FFF2-40B4-BE49-F238E27FC236}">
                  <a16:creationId xmlns:a16="http://schemas.microsoft.com/office/drawing/2014/main" id="{12A0C0F4-1CF6-5535-022D-2BD62C5DEDA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upo 291">
            <a:extLst>
              <a:ext uri="{FF2B5EF4-FFF2-40B4-BE49-F238E27FC236}">
                <a16:creationId xmlns:a16="http://schemas.microsoft.com/office/drawing/2014/main" id="{4286FD2C-BA86-A093-C85A-F13F72866380}"/>
              </a:ext>
            </a:extLst>
          </p:cNvPr>
          <p:cNvGrpSpPr/>
          <p:nvPr/>
        </p:nvGrpSpPr>
        <p:grpSpPr>
          <a:xfrm>
            <a:off x="7770614" y="2667952"/>
            <a:ext cx="272741" cy="584775"/>
            <a:chOff x="10156835" y="4783184"/>
            <a:chExt cx="272741" cy="584775"/>
          </a:xfrm>
        </p:grpSpPr>
        <p:sp>
          <p:nvSpPr>
            <p:cNvPr id="293" name="CuadroTexto 292">
              <a:extLst>
                <a:ext uri="{FF2B5EF4-FFF2-40B4-BE49-F238E27FC236}">
                  <a16:creationId xmlns:a16="http://schemas.microsoft.com/office/drawing/2014/main" id="{355BFE36-C6B3-81DE-AF9C-60406612672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94" name="Conector recto 293">
              <a:extLst>
                <a:ext uri="{FF2B5EF4-FFF2-40B4-BE49-F238E27FC236}">
                  <a16:creationId xmlns:a16="http://schemas.microsoft.com/office/drawing/2014/main" id="{64F3AECA-D581-843D-D6DA-3E20137075D5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5" name="Grupo 294">
            <a:extLst>
              <a:ext uri="{FF2B5EF4-FFF2-40B4-BE49-F238E27FC236}">
                <a16:creationId xmlns:a16="http://schemas.microsoft.com/office/drawing/2014/main" id="{8CCC65E3-BD84-1FC5-7DEA-F55441B6E565}"/>
              </a:ext>
            </a:extLst>
          </p:cNvPr>
          <p:cNvGrpSpPr/>
          <p:nvPr/>
        </p:nvGrpSpPr>
        <p:grpSpPr>
          <a:xfrm>
            <a:off x="6135819" y="2124970"/>
            <a:ext cx="272741" cy="584775"/>
            <a:chOff x="10156835" y="4783184"/>
            <a:chExt cx="272741" cy="584775"/>
          </a:xfrm>
        </p:grpSpPr>
        <p:sp>
          <p:nvSpPr>
            <p:cNvPr id="296" name="CuadroTexto 295">
              <a:extLst>
                <a:ext uri="{FF2B5EF4-FFF2-40B4-BE49-F238E27FC236}">
                  <a16:creationId xmlns:a16="http://schemas.microsoft.com/office/drawing/2014/main" id="{2EF17078-FEDE-927E-77C9-28BDC97F38A6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97" name="Conector recto 296">
              <a:extLst>
                <a:ext uri="{FF2B5EF4-FFF2-40B4-BE49-F238E27FC236}">
                  <a16:creationId xmlns:a16="http://schemas.microsoft.com/office/drawing/2014/main" id="{6531E79F-0F52-F3AB-6D32-F464F9AF80E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upo 297">
            <a:extLst>
              <a:ext uri="{FF2B5EF4-FFF2-40B4-BE49-F238E27FC236}">
                <a16:creationId xmlns:a16="http://schemas.microsoft.com/office/drawing/2014/main" id="{A2DD1515-B7FF-9190-276C-6FD1DE9DB669}"/>
              </a:ext>
            </a:extLst>
          </p:cNvPr>
          <p:cNvGrpSpPr/>
          <p:nvPr/>
        </p:nvGrpSpPr>
        <p:grpSpPr>
          <a:xfrm>
            <a:off x="5377415" y="2144980"/>
            <a:ext cx="272741" cy="584775"/>
            <a:chOff x="10156835" y="4783184"/>
            <a:chExt cx="272741" cy="584775"/>
          </a:xfrm>
        </p:grpSpPr>
        <p:sp>
          <p:nvSpPr>
            <p:cNvPr id="299" name="CuadroTexto 298">
              <a:extLst>
                <a:ext uri="{FF2B5EF4-FFF2-40B4-BE49-F238E27FC236}">
                  <a16:creationId xmlns:a16="http://schemas.microsoft.com/office/drawing/2014/main" id="{65E768CF-1EF2-5C15-1583-E4F1860A41E5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00" name="Conector recto 299">
              <a:extLst>
                <a:ext uri="{FF2B5EF4-FFF2-40B4-BE49-F238E27FC236}">
                  <a16:creationId xmlns:a16="http://schemas.microsoft.com/office/drawing/2014/main" id="{DC3B7129-FFA4-21AC-3316-A7C18B7599CD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upo 300">
            <a:extLst>
              <a:ext uri="{FF2B5EF4-FFF2-40B4-BE49-F238E27FC236}">
                <a16:creationId xmlns:a16="http://schemas.microsoft.com/office/drawing/2014/main" id="{CB73DED6-8156-48FD-C025-DBEB9AC26C46}"/>
              </a:ext>
            </a:extLst>
          </p:cNvPr>
          <p:cNvGrpSpPr/>
          <p:nvPr/>
        </p:nvGrpSpPr>
        <p:grpSpPr>
          <a:xfrm>
            <a:off x="6126288" y="2611278"/>
            <a:ext cx="272741" cy="584775"/>
            <a:chOff x="10156835" y="4783184"/>
            <a:chExt cx="272741" cy="584775"/>
          </a:xfrm>
        </p:grpSpPr>
        <p:sp>
          <p:nvSpPr>
            <p:cNvPr id="302" name="CuadroTexto 301">
              <a:extLst>
                <a:ext uri="{FF2B5EF4-FFF2-40B4-BE49-F238E27FC236}">
                  <a16:creationId xmlns:a16="http://schemas.microsoft.com/office/drawing/2014/main" id="{C19DBF2A-2304-628D-886C-AF9082D4DC64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03" name="Conector recto 302">
              <a:extLst>
                <a:ext uri="{FF2B5EF4-FFF2-40B4-BE49-F238E27FC236}">
                  <a16:creationId xmlns:a16="http://schemas.microsoft.com/office/drawing/2014/main" id="{6BA07446-BEE0-E91B-731B-B247AB32261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" name="Grupo 303">
            <a:extLst>
              <a:ext uri="{FF2B5EF4-FFF2-40B4-BE49-F238E27FC236}">
                <a16:creationId xmlns:a16="http://schemas.microsoft.com/office/drawing/2014/main" id="{5825D642-731C-C6AA-8F14-4508F65A044A}"/>
              </a:ext>
            </a:extLst>
          </p:cNvPr>
          <p:cNvGrpSpPr/>
          <p:nvPr/>
        </p:nvGrpSpPr>
        <p:grpSpPr>
          <a:xfrm>
            <a:off x="5367884" y="2640813"/>
            <a:ext cx="272741" cy="584775"/>
            <a:chOff x="10156835" y="4783184"/>
            <a:chExt cx="272741" cy="584775"/>
          </a:xfrm>
        </p:grpSpPr>
        <p:sp>
          <p:nvSpPr>
            <p:cNvPr id="305" name="CuadroTexto 304">
              <a:extLst>
                <a:ext uri="{FF2B5EF4-FFF2-40B4-BE49-F238E27FC236}">
                  <a16:creationId xmlns:a16="http://schemas.microsoft.com/office/drawing/2014/main" id="{38DB243C-ACCA-A655-8844-C25DF45E23DC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06" name="Conector recto 305">
              <a:extLst>
                <a:ext uri="{FF2B5EF4-FFF2-40B4-BE49-F238E27FC236}">
                  <a16:creationId xmlns:a16="http://schemas.microsoft.com/office/drawing/2014/main" id="{1D6AACC7-AA68-8AF7-DAED-9FA8EACD5A51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upo 306">
            <a:extLst>
              <a:ext uri="{FF2B5EF4-FFF2-40B4-BE49-F238E27FC236}">
                <a16:creationId xmlns:a16="http://schemas.microsoft.com/office/drawing/2014/main" id="{547A1013-E7C0-5D58-964F-C07374700796}"/>
              </a:ext>
            </a:extLst>
          </p:cNvPr>
          <p:cNvGrpSpPr/>
          <p:nvPr/>
        </p:nvGrpSpPr>
        <p:grpSpPr>
          <a:xfrm>
            <a:off x="5400286" y="3128376"/>
            <a:ext cx="272741" cy="584775"/>
            <a:chOff x="10156835" y="4783184"/>
            <a:chExt cx="272741" cy="584775"/>
          </a:xfrm>
        </p:grpSpPr>
        <p:sp>
          <p:nvSpPr>
            <p:cNvPr id="308" name="CuadroTexto 307">
              <a:extLst>
                <a:ext uri="{FF2B5EF4-FFF2-40B4-BE49-F238E27FC236}">
                  <a16:creationId xmlns:a16="http://schemas.microsoft.com/office/drawing/2014/main" id="{6798455C-F3AC-1500-1D23-7ADCFAB9B33A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09" name="Conector recto 308">
              <a:extLst>
                <a:ext uri="{FF2B5EF4-FFF2-40B4-BE49-F238E27FC236}">
                  <a16:creationId xmlns:a16="http://schemas.microsoft.com/office/drawing/2014/main" id="{7708BEC3-C1E5-FB55-E747-930AFD85264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upo 309">
            <a:extLst>
              <a:ext uri="{FF2B5EF4-FFF2-40B4-BE49-F238E27FC236}">
                <a16:creationId xmlns:a16="http://schemas.microsoft.com/office/drawing/2014/main" id="{6FE9DD90-9B45-39B9-EF5C-632753E4973D}"/>
              </a:ext>
            </a:extLst>
          </p:cNvPr>
          <p:cNvGrpSpPr/>
          <p:nvPr/>
        </p:nvGrpSpPr>
        <p:grpSpPr>
          <a:xfrm>
            <a:off x="6149159" y="3604199"/>
            <a:ext cx="272741" cy="584775"/>
            <a:chOff x="10156835" y="4783184"/>
            <a:chExt cx="272741" cy="584775"/>
          </a:xfrm>
        </p:grpSpPr>
        <p:sp>
          <p:nvSpPr>
            <p:cNvPr id="311" name="CuadroTexto 310">
              <a:extLst>
                <a:ext uri="{FF2B5EF4-FFF2-40B4-BE49-F238E27FC236}">
                  <a16:creationId xmlns:a16="http://schemas.microsoft.com/office/drawing/2014/main" id="{F684991E-7201-FCC5-2146-C7D183B7BCB3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12" name="Conector recto 311">
              <a:extLst>
                <a:ext uri="{FF2B5EF4-FFF2-40B4-BE49-F238E27FC236}">
                  <a16:creationId xmlns:a16="http://schemas.microsoft.com/office/drawing/2014/main" id="{322604A5-FB8F-A96F-2DE1-9D1F785EE30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upo 312">
            <a:extLst>
              <a:ext uri="{FF2B5EF4-FFF2-40B4-BE49-F238E27FC236}">
                <a16:creationId xmlns:a16="http://schemas.microsoft.com/office/drawing/2014/main" id="{A2396181-5F01-5280-560D-01B8353C117B}"/>
              </a:ext>
            </a:extLst>
          </p:cNvPr>
          <p:cNvGrpSpPr/>
          <p:nvPr/>
        </p:nvGrpSpPr>
        <p:grpSpPr>
          <a:xfrm>
            <a:off x="5390755" y="3624209"/>
            <a:ext cx="272741" cy="584775"/>
            <a:chOff x="10156835" y="4783184"/>
            <a:chExt cx="272741" cy="584775"/>
          </a:xfrm>
        </p:grpSpPr>
        <p:sp>
          <p:nvSpPr>
            <p:cNvPr id="314" name="CuadroTexto 313">
              <a:extLst>
                <a:ext uri="{FF2B5EF4-FFF2-40B4-BE49-F238E27FC236}">
                  <a16:creationId xmlns:a16="http://schemas.microsoft.com/office/drawing/2014/main" id="{DA7B37BB-2723-244F-ACCA-799A9CDAC7FC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15" name="Conector recto 314">
              <a:extLst>
                <a:ext uri="{FF2B5EF4-FFF2-40B4-BE49-F238E27FC236}">
                  <a16:creationId xmlns:a16="http://schemas.microsoft.com/office/drawing/2014/main" id="{156523DE-4922-125E-A540-039AE80D72F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6" name="Grupo 315">
            <a:extLst>
              <a:ext uri="{FF2B5EF4-FFF2-40B4-BE49-F238E27FC236}">
                <a16:creationId xmlns:a16="http://schemas.microsoft.com/office/drawing/2014/main" id="{40569981-6C48-760D-2435-E5F457CD85F9}"/>
              </a:ext>
            </a:extLst>
          </p:cNvPr>
          <p:cNvGrpSpPr/>
          <p:nvPr/>
        </p:nvGrpSpPr>
        <p:grpSpPr>
          <a:xfrm>
            <a:off x="6160122" y="3125379"/>
            <a:ext cx="272741" cy="584775"/>
            <a:chOff x="10156835" y="4783184"/>
            <a:chExt cx="272741" cy="584775"/>
          </a:xfrm>
        </p:grpSpPr>
        <p:sp>
          <p:nvSpPr>
            <p:cNvPr id="317" name="CuadroTexto 316">
              <a:extLst>
                <a:ext uri="{FF2B5EF4-FFF2-40B4-BE49-F238E27FC236}">
                  <a16:creationId xmlns:a16="http://schemas.microsoft.com/office/drawing/2014/main" id="{1BA3D717-ED15-2D96-4CE6-D34EDB5725F6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18" name="Conector recto 317">
              <a:extLst>
                <a:ext uri="{FF2B5EF4-FFF2-40B4-BE49-F238E27FC236}">
                  <a16:creationId xmlns:a16="http://schemas.microsoft.com/office/drawing/2014/main" id="{2CA64F99-C820-7571-6BF1-FB48B6443E93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upo 318">
            <a:extLst>
              <a:ext uri="{FF2B5EF4-FFF2-40B4-BE49-F238E27FC236}">
                <a16:creationId xmlns:a16="http://schemas.microsoft.com/office/drawing/2014/main" id="{3ACB57EA-D3AF-0E5A-CC5D-520C4C60C0D5}"/>
              </a:ext>
            </a:extLst>
          </p:cNvPr>
          <p:cNvGrpSpPr/>
          <p:nvPr/>
        </p:nvGrpSpPr>
        <p:grpSpPr>
          <a:xfrm>
            <a:off x="4525327" y="2601447"/>
            <a:ext cx="272741" cy="584775"/>
            <a:chOff x="10156835" y="4783184"/>
            <a:chExt cx="272741" cy="584775"/>
          </a:xfrm>
        </p:grpSpPr>
        <p:sp>
          <p:nvSpPr>
            <p:cNvPr id="320" name="CuadroTexto 319">
              <a:extLst>
                <a:ext uri="{FF2B5EF4-FFF2-40B4-BE49-F238E27FC236}">
                  <a16:creationId xmlns:a16="http://schemas.microsoft.com/office/drawing/2014/main" id="{3FC248D8-2C1C-E7BD-A8BD-6386DDB09646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21" name="Conector recto 320">
              <a:extLst>
                <a:ext uri="{FF2B5EF4-FFF2-40B4-BE49-F238E27FC236}">
                  <a16:creationId xmlns:a16="http://schemas.microsoft.com/office/drawing/2014/main" id="{1AFDE266-7EC6-3EE7-7873-FAB6E65F29D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upo 321">
            <a:extLst>
              <a:ext uri="{FF2B5EF4-FFF2-40B4-BE49-F238E27FC236}">
                <a16:creationId xmlns:a16="http://schemas.microsoft.com/office/drawing/2014/main" id="{3B2DC151-7AA4-470B-034F-CB17D0446604}"/>
              </a:ext>
            </a:extLst>
          </p:cNvPr>
          <p:cNvGrpSpPr/>
          <p:nvPr/>
        </p:nvGrpSpPr>
        <p:grpSpPr>
          <a:xfrm>
            <a:off x="3766923" y="2611932"/>
            <a:ext cx="272741" cy="584775"/>
            <a:chOff x="10156835" y="4783184"/>
            <a:chExt cx="272741" cy="584775"/>
          </a:xfrm>
        </p:grpSpPr>
        <p:sp>
          <p:nvSpPr>
            <p:cNvPr id="323" name="CuadroTexto 322">
              <a:extLst>
                <a:ext uri="{FF2B5EF4-FFF2-40B4-BE49-F238E27FC236}">
                  <a16:creationId xmlns:a16="http://schemas.microsoft.com/office/drawing/2014/main" id="{11D8EA53-3C5C-559E-72A4-B2743D42CAF2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24" name="Conector recto 323">
              <a:extLst>
                <a:ext uri="{FF2B5EF4-FFF2-40B4-BE49-F238E27FC236}">
                  <a16:creationId xmlns:a16="http://schemas.microsoft.com/office/drawing/2014/main" id="{9F04FEF6-2680-686F-4E75-517E5FFF2F8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Grupo 324">
            <a:extLst>
              <a:ext uri="{FF2B5EF4-FFF2-40B4-BE49-F238E27FC236}">
                <a16:creationId xmlns:a16="http://schemas.microsoft.com/office/drawing/2014/main" id="{D6D39F48-60B6-E474-2C64-C8AEE0F1E95E}"/>
              </a:ext>
            </a:extLst>
          </p:cNvPr>
          <p:cNvGrpSpPr/>
          <p:nvPr/>
        </p:nvGrpSpPr>
        <p:grpSpPr>
          <a:xfrm>
            <a:off x="4515796" y="3097280"/>
            <a:ext cx="272741" cy="584775"/>
            <a:chOff x="10156835" y="4783184"/>
            <a:chExt cx="272741" cy="584775"/>
          </a:xfrm>
        </p:grpSpPr>
        <p:sp>
          <p:nvSpPr>
            <p:cNvPr id="326" name="CuadroTexto 325">
              <a:extLst>
                <a:ext uri="{FF2B5EF4-FFF2-40B4-BE49-F238E27FC236}">
                  <a16:creationId xmlns:a16="http://schemas.microsoft.com/office/drawing/2014/main" id="{26F58EEB-8A66-69DF-4610-54AA5F6A8F5F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27" name="Conector recto 326">
              <a:extLst>
                <a:ext uri="{FF2B5EF4-FFF2-40B4-BE49-F238E27FC236}">
                  <a16:creationId xmlns:a16="http://schemas.microsoft.com/office/drawing/2014/main" id="{C43FED14-2A6B-B017-86FC-69C1497A6B1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Grupo 327">
            <a:extLst>
              <a:ext uri="{FF2B5EF4-FFF2-40B4-BE49-F238E27FC236}">
                <a16:creationId xmlns:a16="http://schemas.microsoft.com/office/drawing/2014/main" id="{5B1A4520-0F2D-653B-E4AA-2B5072A27339}"/>
              </a:ext>
            </a:extLst>
          </p:cNvPr>
          <p:cNvGrpSpPr/>
          <p:nvPr/>
        </p:nvGrpSpPr>
        <p:grpSpPr>
          <a:xfrm>
            <a:off x="3757392" y="3117290"/>
            <a:ext cx="272741" cy="584775"/>
            <a:chOff x="10156835" y="4783184"/>
            <a:chExt cx="272741" cy="584775"/>
          </a:xfrm>
        </p:grpSpPr>
        <p:sp>
          <p:nvSpPr>
            <p:cNvPr id="329" name="CuadroTexto 328">
              <a:extLst>
                <a:ext uri="{FF2B5EF4-FFF2-40B4-BE49-F238E27FC236}">
                  <a16:creationId xmlns:a16="http://schemas.microsoft.com/office/drawing/2014/main" id="{8BA858FB-A0D1-35A2-75D8-94B569E06CF1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30" name="Conector recto 329">
              <a:extLst>
                <a:ext uri="{FF2B5EF4-FFF2-40B4-BE49-F238E27FC236}">
                  <a16:creationId xmlns:a16="http://schemas.microsoft.com/office/drawing/2014/main" id="{CD4802EC-9F91-C145-7BB9-51291533FF38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upo 330">
            <a:extLst>
              <a:ext uri="{FF2B5EF4-FFF2-40B4-BE49-F238E27FC236}">
                <a16:creationId xmlns:a16="http://schemas.microsoft.com/office/drawing/2014/main" id="{9A9554A1-F815-E4E6-5C33-EB2ACF9A5204}"/>
              </a:ext>
            </a:extLst>
          </p:cNvPr>
          <p:cNvGrpSpPr/>
          <p:nvPr/>
        </p:nvGrpSpPr>
        <p:grpSpPr>
          <a:xfrm>
            <a:off x="3789794" y="3614378"/>
            <a:ext cx="272741" cy="584775"/>
            <a:chOff x="10156835" y="4783184"/>
            <a:chExt cx="272741" cy="584775"/>
          </a:xfrm>
        </p:grpSpPr>
        <p:sp>
          <p:nvSpPr>
            <p:cNvPr id="332" name="CuadroTexto 331">
              <a:extLst>
                <a:ext uri="{FF2B5EF4-FFF2-40B4-BE49-F238E27FC236}">
                  <a16:creationId xmlns:a16="http://schemas.microsoft.com/office/drawing/2014/main" id="{7CAF3BD8-95B1-0566-569A-741CD150C614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33" name="Conector recto 332">
              <a:extLst>
                <a:ext uri="{FF2B5EF4-FFF2-40B4-BE49-F238E27FC236}">
                  <a16:creationId xmlns:a16="http://schemas.microsoft.com/office/drawing/2014/main" id="{B094E8DD-E56D-72C7-37CE-03DAA21FF78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4" name="Grupo 333">
            <a:extLst>
              <a:ext uri="{FF2B5EF4-FFF2-40B4-BE49-F238E27FC236}">
                <a16:creationId xmlns:a16="http://schemas.microsoft.com/office/drawing/2014/main" id="{E560546F-3D54-0B00-BE62-A8F62F030118}"/>
              </a:ext>
            </a:extLst>
          </p:cNvPr>
          <p:cNvGrpSpPr/>
          <p:nvPr/>
        </p:nvGrpSpPr>
        <p:grpSpPr>
          <a:xfrm>
            <a:off x="4538667" y="4099726"/>
            <a:ext cx="272741" cy="584775"/>
            <a:chOff x="10156835" y="4783184"/>
            <a:chExt cx="272741" cy="584775"/>
          </a:xfrm>
        </p:grpSpPr>
        <p:sp>
          <p:nvSpPr>
            <p:cNvPr id="335" name="CuadroTexto 334">
              <a:extLst>
                <a:ext uri="{FF2B5EF4-FFF2-40B4-BE49-F238E27FC236}">
                  <a16:creationId xmlns:a16="http://schemas.microsoft.com/office/drawing/2014/main" id="{26C82CD8-38E7-450D-8E3F-F7C607A85579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36" name="Conector recto 335">
              <a:extLst>
                <a:ext uri="{FF2B5EF4-FFF2-40B4-BE49-F238E27FC236}">
                  <a16:creationId xmlns:a16="http://schemas.microsoft.com/office/drawing/2014/main" id="{56B94935-9A99-28EF-8146-B8FFA511A5C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upo 336">
            <a:extLst>
              <a:ext uri="{FF2B5EF4-FFF2-40B4-BE49-F238E27FC236}">
                <a16:creationId xmlns:a16="http://schemas.microsoft.com/office/drawing/2014/main" id="{30C8B172-05E3-DF58-2D0C-F40C9A32D981}"/>
              </a:ext>
            </a:extLst>
          </p:cNvPr>
          <p:cNvGrpSpPr/>
          <p:nvPr/>
        </p:nvGrpSpPr>
        <p:grpSpPr>
          <a:xfrm>
            <a:off x="3780263" y="4100686"/>
            <a:ext cx="272741" cy="584775"/>
            <a:chOff x="10156835" y="4783184"/>
            <a:chExt cx="272741" cy="584775"/>
          </a:xfrm>
        </p:grpSpPr>
        <p:sp>
          <p:nvSpPr>
            <p:cNvPr id="338" name="CuadroTexto 337">
              <a:extLst>
                <a:ext uri="{FF2B5EF4-FFF2-40B4-BE49-F238E27FC236}">
                  <a16:creationId xmlns:a16="http://schemas.microsoft.com/office/drawing/2014/main" id="{F166FA58-CFD3-858A-3BF0-BA640D9400F8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39" name="Conector recto 338">
              <a:extLst>
                <a:ext uri="{FF2B5EF4-FFF2-40B4-BE49-F238E27FC236}">
                  <a16:creationId xmlns:a16="http://schemas.microsoft.com/office/drawing/2014/main" id="{AC72CBE6-343B-9000-57EA-227ED3CDCBA2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0" name="Grupo 339">
            <a:extLst>
              <a:ext uri="{FF2B5EF4-FFF2-40B4-BE49-F238E27FC236}">
                <a16:creationId xmlns:a16="http://schemas.microsoft.com/office/drawing/2014/main" id="{1BFB302D-E3DE-5C71-B9AD-7D3886668925}"/>
              </a:ext>
            </a:extLst>
          </p:cNvPr>
          <p:cNvGrpSpPr/>
          <p:nvPr/>
        </p:nvGrpSpPr>
        <p:grpSpPr>
          <a:xfrm>
            <a:off x="4549630" y="3601856"/>
            <a:ext cx="272741" cy="584775"/>
            <a:chOff x="10156835" y="4783184"/>
            <a:chExt cx="272741" cy="584775"/>
          </a:xfrm>
        </p:grpSpPr>
        <p:sp>
          <p:nvSpPr>
            <p:cNvPr id="341" name="CuadroTexto 340">
              <a:extLst>
                <a:ext uri="{FF2B5EF4-FFF2-40B4-BE49-F238E27FC236}">
                  <a16:creationId xmlns:a16="http://schemas.microsoft.com/office/drawing/2014/main" id="{F6AD1413-4069-F621-32DB-1732F466CA99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42" name="Conector recto 341">
              <a:extLst>
                <a:ext uri="{FF2B5EF4-FFF2-40B4-BE49-F238E27FC236}">
                  <a16:creationId xmlns:a16="http://schemas.microsoft.com/office/drawing/2014/main" id="{AB48C9D3-D905-B749-2E8C-C12CDBC05646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4" name="Grupo 343">
            <a:extLst>
              <a:ext uri="{FF2B5EF4-FFF2-40B4-BE49-F238E27FC236}">
                <a16:creationId xmlns:a16="http://schemas.microsoft.com/office/drawing/2014/main" id="{749BA6DD-7FAA-86E0-EA3D-758402DEFD19}"/>
              </a:ext>
            </a:extLst>
          </p:cNvPr>
          <p:cNvGrpSpPr/>
          <p:nvPr/>
        </p:nvGrpSpPr>
        <p:grpSpPr>
          <a:xfrm>
            <a:off x="2904666" y="4098266"/>
            <a:ext cx="272741" cy="584775"/>
            <a:chOff x="10156835" y="4783184"/>
            <a:chExt cx="272741" cy="584775"/>
          </a:xfrm>
        </p:grpSpPr>
        <p:sp>
          <p:nvSpPr>
            <p:cNvPr id="345" name="CuadroTexto 344">
              <a:extLst>
                <a:ext uri="{FF2B5EF4-FFF2-40B4-BE49-F238E27FC236}">
                  <a16:creationId xmlns:a16="http://schemas.microsoft.com/office/drawing/2014/main" id="{C2B8C9CA-26ED-B05F-E792-930122D7271C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46" name="Conector recto 345">
              <a:extLst>
                <a:ext uri="{FF2B5EF4-FFF2-40B4-BE49-F238E27FC236}">
                  <a16:creationId xmlns:a16="http://schemas.microsoft.com/office/drawing/2014/main" id="{9A6050D1-3D62-F885-3978-7CC6142F77EE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7" name="Grupo 346">
            <a:extLst>
              <a:ext uri="{FF2B5EF4-FFF2-40B4-BE49-F238E27FC236}">
                <a16:creationId xmlns:a16="http://schemas.microsoft.com/office/drawing/2014/main" id="{D3C088EA-F4D5-3CDA-38A6-7DF22273DDBC}"/>
              </a:ext>
            </a:extLst>
          </p:cNvPr>
          <p:cNvGrpSpPr/>
          <p:nvPr/>
        </p:nvGrpSpPr>
        <p:grpSpPr>
          <a:xfrm>
            <a:off x="2108162" y="4099226"/>
            <a:ext cx="272741" cy="584775"/>
            <a:chOff x="10156835" y="4783184"/>
            <a:chExt cx="272741" cy="584775"/>
          </a:xfrm>
        </p:grpSpPr>
        <p:sp>
          <p:nvSpPr>
            <p:cNvPr id="348" name="CuadroTexto 347">
              <a:extLst>
                <a:ext uri="{FF2B5EF4-FFF2-40B4-BE49-F238E27FC236}">
                  <a16:creationId xmlns:a16="http://schemas.microsoft.com/office/drawing/2014/main" id="{38B27CC8-F48D-DCB7-76E1-2F1B8D173DA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49" name="Conector recto 348">
              <a:extLst>
                <a:ext uri="{FF2B5EF4-FFF2-40B4-BE49-F238E27FC236}">
                  <a16:creationId xmlns:a16="http://schemas.microsoft.com/office/drawing/2014/main" id="{DC7F30CF-DDDC-A20E-1433-8F277BD5B6FA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0" name="Grupo 349">
            <a:extLst>
              <a:ext uri="{FF2B5EF4-FFF2-40B4-BE49-F238E27FC236}">
                <a16:creationId xmlns:a16="http://schemas.microsoft.com/office/drawing/2014/main" id="{971672BF-DF47-9335-D50C-98865738DD49}"/>
              </a:ext>
            </a:extLst>
          </p:cNvPr>
          <p:cNvGrpSpPr/>
          <p:nvPr/>
        </p:nvGrpSpPr>
        <p:grpSpPr>
          <a:xfrm>
            <a:off x="2906104" y="3600396"/>
            <a:ext cx="272741" cy="584775"/>
            <a:chOff x="10156835" y="4783184"/>
            <a:chExt cx="272741" cy="584775"/>
          </a:xfrm>
        </p:grpSpPr>
        <p:sp>
          <p:nvSpPr>
            <p:cNvPr id="351" name="CuadroTexto 350">
              <a:extLst>
                <a:ext uri="{FF2B5EF4-FFF2-40B4-BE49-F238E27FC236}">
                  <a16:creationId xmlns:a16="http://schemas.microsoft.com/office/drawing/2014/main" id="{657CE283-32EF-4BC4-DC20-669228881C2F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52" name="Conector recto 351">
              <a:extLst>
                <a:ext uri="{FF2B5EF4-FFF2-40B4-BE49-F238E27FC236}">
                  <a16:creationId xmlns:a16="http://schemas.microsoft.com/office/drawing/2014/main" id="{2596F574-215F-A5BC-1CAB-8C9453561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3" name="Grupo 352">
            <a:extLst>
              <a:ext uri="{FF2B5EF4-FFF2-40B4-BE49-F238E27FC236}">
                <a16:creationId xmlns:a16="http://schemas.microsoft.com/office/drawing/2014/main" id="{43AB8C41-DCC2-B2AD-71FF-9C6BD6C4C58D}"/>
              </a:ext>
            </a:extLst>
          </p:cNvPr>
          <p:cNvGrpSpPr/>
          <p:nvPr/>
        </p:nvGrpSpPr>
        <p:grpSpPr>
          <a:xfrm>
            <a:off x="2124197" y="3599753"/>
            <a:ext cx="272741" cy="584775"/>
            <a:chOff x="10156835" y="4783184"/>
            <a:chExt cx="272741" cy="584775"/>
          </a:xfrm>
        </p:grpSpPr>
        <p:sp>
          <p:nvSpPr>
            <p:cNvPr id="354" name="CuadroTexto 353">
              <a:extLst>
                <a:ext uri="{FF2B5EF4-FFF2-40B4-BE49-F238E27FC236}">
                  <a16:creationId xmlns:a16="http://schemas.microsoft.com/office/drawing/2014/main" id="{111E8A41-3E2B-3172-B0AB-83CCD5125EC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55" name="Conector recto 354">
              <a:extLst>
                <a:ext uri="{FF2B5EF4-FFF2-40B4-BE49-F238E27FC236}">
                  <a16:creationId xmlns:a16="http://schemas.microsoft.com/office/drawing/2014/main" id="{E3451E94-A697-2979-4575-628B098734F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Grupo 355">
            <a:extLst>
              <a:ext uri="{FF2B5EF4-FFF2-40B4-BE49-F238E27FC236}">
                <a16:creationId xmlns:a16="http://schemas.microsoft.com/office/drawing/2014/main" id="{9AD422D3-407F-B284-B799-A645030D0A2F}"/>
              </a:ext>
            </a:extLst>
          </p:cNvPr>
          <p:cNvGrpSpPr/>
          <p:nvPr/>
        </p:nvGrpSpPr>
        <p:grpSpPr>
          <a:xfrm>
            <a:off x="5380223" y="4098260"/>
            <a:ext cx="272741" cy="584775"/>
            <a:chOff x="10156835" y="4783184"/>
            <a:chExt cx="272741" cy="584775"/>
          </a:xfrm>
        </p:grpSpPr>
        <p:sp>
          <p:nvSpPr>
            <p:cNvPr id="357" name="CuadroTexto 356">
              <a:extLst>
                <a:ext uri="{FF2B5EF4-FFF2-40B4-BE49-F238E27FC236}">
                  <a16:creationId xmlns:a16="http://schemas.microsoft.com/office/drawing/2014/main" id="{A08C66B8-E0EF-D2DF-076F-AC8112C6971D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58" name="Conector recto 357">
              <a:extLst>
                <a:ext uri="{FF2B5EF4-FFF2-40B4-BE49-F238E27FC236}">
                  <a16:creationId xmlns:a16="http://schemas.microsoft.com/office/drawing/2014/main" id="{D54E91F2-F938-28E0-2B31-82FE461E5716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Grupo 358">
            <a:extLst>
              <a:ext uri="{FF2B5EF4-FFF2-40B4-BE49-F238E27FC236}">
                <a16:creationId xmlns:a16="http://schemas.microsoft.com/office/drawing/2014/main" id="{622AC013-703D-2421-15F8-EE69BC4157F0}"/>
              </a:ext>
            </a:extLst>
          </p:cNvPr>
          <p:cNvGrpSpPr/>
          <p:nvPr/>
        </p:nvGrpSpPr>
        <p:grpSpPr>
          <a:xfrm>
            <a:off x="6175105" y="4102622"/>
            <a:ext cx="272741" cy="584775"/>
            <a:chOff x="10156835" y="4783184"/>
            <a:chExt cx="272741" cy="584775"/>
          </a:xfrm>
        </p:grpSpPr>
        <p:sp>
          <p:nvSpPr>
            <p:cNvPr id="360" name="CuadroTexto 359">
              <a:extLst>
                <a:ext uri="{FF2B5EF4-FFF2-40B4-BE49-F238E27FC236}">
                  <a16:creationId xmlns:a16="http://schemas.microsoft.com/office/drawing/2014/main" id="{BDF6256F-3213-63FC-9FFA-63D1213A407D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61" name="Conector recto 360">
              <a:extLst>
                <a:ext uri="{FF2B5EF4-FFF2-40B4-BE49-F238E27FC236}">
                  <a16:creationId xmlns:a16="http://schemas.microsoft.com/office/drawing/2014/main" id="{9BD925F8-D16E-929C-DF4D-9A76A334629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upo 361">
            <a:extLst>
              <a:ext uri="{FF2B5EF4-FFF2-40B4-BE49-F238E27FC236}">
                <a16:creationId xmlns:a16="http://schemas.microsoft.com/office/drawing/2014/main" id="{6CE05763-DB34-6ED2-1973-765C54AE3A8B}"/>
              </a:ext>
            </a:extLst>
          </p:cNvPr>
          <p:cNvGrpSpPr/>
          <p:nvPr/>
        </p:nvGrpSpPr>
        <p:grpSpPr>
          <a:xfrm>
            <a:off x="7769177" y="3601147"/>
            <a:ext cx="272741" cy="584775"/>
            <a:chOff x="10156835" y="4783184"/>
            <a:chExt cx="272741" cy="584775"/>
          </a:xfrm>
        </p:grpSpPr>
        <p:sp>
          <p:nvSpPr>
            <p:cNvPr id="363" name="CuadroTexto 362">
              <a:extLst>
                <a:ext uri="{FF2B5EF4-FFF2-40B4-BE49-F238E27FC236}">
                  <a16:creationId xmlns:a16="http://schemas.microsoft.com/office/drawing/2014/main" id="{946A8837-09D2-5EA0-6AFA-6F7F3C183742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64" name="Conector recto 363">
              <a:extLst>
                <a:ext uri="{FF2B5EF4-FFF2-40B4-BE49-F238E27FC236}">
                  <a16:creationId xmlns:a16="http://schemas.microsoft.com/office/drawing/2014/main" id="{9F47A752-0D7D-9B90-FA12-64882651FCE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5" name="Grupo 364">
            <a:extLst>
              <a:ext uri="{FF2B5EF4-FFF2-40B4-BE49-F238E27FC236}">
                <a16:creationId xmlns:a16="http://schemas.microsoft.com/office/drawing/2014/main" id="{B2BAF57E-6C18-EE93-51E0-CA4FDB648A3E}"/>
              </a:ext>
            </a:extLst>
          </p:cNvPr>
          <p:cNvGrpSpPr/>
          <p:nvPr/>
        </p:nvGrpSpPr>
        <p:grpSpPr>
          <a:xfrm>
            <a:off x="7010773" y="3621157"/>
            <a:ext cx="272741" cy="584775"/>
            <a:chOff x="10156835" y="4783184"/>
            <a:chExt cx="272741" cy="584775"/>
          </a:xfrm>
        </p:grpSpPr>
        <p:sp>
          <p:nvSpPr>
            <p:cNvPr id="366" name="CuadroTexto 365">
              <a:extLst>
                <a:ext uri="{FF2B5EF4-FFF2-40B4-BE49-F238E27FC236}">
                  <a16:creationId xmlns:a16="http://schemas.microsoft.com/office/drawing/2014/main" id="{C23A282E-DC77-23B4-25E8-15C4FD639087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67" name="Conector recto 366">
              <a:extLst>
                <a:ext uri="{FF2B5EF4-FFF2-40B4-BE49-F238E27FC236}">
                  <a16:creationId xmlns:a16="http://schemas.microsoft.com/office/drawing/2014/main" id="{F6FBF0D9-2A46-071E-34A3-56C8309EA86A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8" name="Grupo 367">
            <a:extLst>
              <a:ext uri="{FF2B5EF4-FFF2-40B4-BE49-F238E27FC236}">
                <a16:creationId xmlns:a16="http://schemas.microsoft.com/office/drawing/2014/main" id="{9BB02947-5ACD-3702-396A-662FE3F210A2}"/>
              </a:ext>
            </a:extLst>
          </p:cNvPr>
          <p:cNvGrpSpPr/>
          <p:nvPr/>
        </p:nvGrpSpPr>
        <p:grpSpPr>
          <a:xfrm>
            <a:off x="7000241" y="4095208"/>
            <a:ext cx="272741" cy="584775"/>
            <a:chOff x="10156835" y="4783184"/>
            <a:chExt cx="272741" cy="584775"/>
          </a:xfrm>
        </p:grpSpPr>
        <p:sp>
          <p:nvSpPr>
            <p:cNvPr id="369" name="CuadroTexto 368">
              <a:extLst>
                <a:ext uri="{FF2B5EF4-FFF2-40B4-BE49-F238E27FC236}">
                  <a16:creationId xmlns:a16="http://schemas.microsoft.com/office/drawing/2014/main" id="{06E966E7-6E93-C4C7-58AC-E41B896358C3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70" name="Conector recto 369">
              <a:extLst>
                <a:ext uri="{FF2B5EF4-FFF2-40B4-BE49-F238E27FC236}">
                  <a16:creationId xmlns:a16="http://schemas.microsoft.com/office/drawing/2014/main" id="{9FEC7843-62EE-4ED3-0DB8-4F92E109DD4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1" name="Grupo 370">
            <a:extLst>
              <a:ext uri="{FF2B5EF4-FFF2-40B4-BE49-F238E27FC236}">
                <a16:creationId xmlns:a16="http://schemas.microsoft.com/office/drawing/2014/main" id="{E2699FE5-0F7D-6B53-64A2-23D90860D997}"/>
              </a:ext>
            </a:extLst>
          </p:cNvPr>
          <p:cNvGrpSpPr/>
          <p:nvPr/>
        </p:nvGrpSpPr>
        <p:grpSpPr>
          <a:xfrm>
            <a:off x="7795123" y="4099570"/>
            <a:ext cx="272741" cy="584775"/>
            <a:chOff x="10156835" y="4783184"/>
            <a:chExt cx="272741" cy="584775"/>
          </a:xfrm>
        </p:grpSpPr>
        <p:sp>
          <p:nvSpPr>
            <p:cNvPr id="372" name="CuadroTexto 371">
              <a:extLst>
                <a:ext uri="{FF2B5EF4-FFF2-40B4-BE49-F238E27FC236}">
                  <a16:creationId xmlns:a16="http://schemas.microsoft.com/office/drawing/2014/main" id="{8AD57B12-3FC5-1CC1-6110-B6DC721043FF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73" name="Conector recto 372">
              <a:extLst>
                <a:ext uri="{FF2B5EF4-FFF2-40B4-BE49-F238E27FC236}">
                  <a16:creationId xmlns:a16="http://schemas.microsoft.com/office/drawing/2014/main" id="{4F5B95B6-A932-AE3F-9FAF-58912D7F8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/>
          <p:nvPr/>
        </p:nvSpPr>
        <p:spPr>
          <a:xfrm>
            <a:off x="544795" y="424162"/>
            <a:ext cx="11102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b)  </a:t>
            </a:r>
            <a:r>
              <a:rPr lang="es-ES" sz="2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Si Carlos quiere hacer el pedido con la menor cantidad de envases, </a:t>
            </a:r>
            <a:endParaRPr sz="2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¿cuáles envases debe utilizar? Explica.</a:t>
            </a:r>
            <a:endParaRPr sz="2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6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9195">
            <a:off x="9486005" y="2965730"/>
            <a:ext cx="2887587" cy="342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"/>
          <p:cNvSpPr/>
          <p:nvPr/>
        </p:nvSpPr>
        <p:spPr>
          <a:xfrm>
            <a:off x="4217670" y="3543300"/>
            <a:ext cx="5220970" cy="1261110"/>
          </a:xfrm>
          <a:prstGeom prst="wedgeRoundRectCallout">
            <a:avLst>
              <a:gd name="adj1" fmla="val 62741"/>
              <a:gd name="adj2" fmla="val 4335"/>
              <a:gd name="adj3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sym typeface="Arial"/>
              </a:rPr>
              <a:t> </a:t>
            </a:r>
            <a:endParaRPr sz="1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2E47D0-1D9B-106D-9E1B-BBA76B52DA41}"/>
              </a:ext>
            </a:extLst>
          </p:cNvPr>
          <p:cNvSpPr/>
          <p:nvPr/>
        </p:nvSpPr>
        <p:spPr>
          <a:xfrm>
            <a:off x="970582" y="1888008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97D7B6-2B28-E62E-56C4-3FB641F7A4BE}"/>
              </a:ext>
            </a:extLst>
          </p:cNvPr>
          <p:cNvSpPr/>
          <p:nvPr/>
        </p:nvSpPr>
        <p:spPr>
          <a:xfrm>
            <a:off x="7444489" y="1896296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EDE5D9C-A0C2-4FE4-72BD-B7136FA5615C}"/>
              </a:ext>
            </a:extLst>
          </p:cNvPr>
          <p:cNvGrpSpPr/>
          <p:nvPr/>
        </p:nvGrpSpPr>
        <p:grpSpPr>
          <a:xfrm>
            <a:off x="8079793" y="1858102"/>
            <a:ext cx="320206" cy="584775"/>
            <a:chOff x="7335099" y="114992"/>
            <a:chExt cx="320206" cy="584775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A806A423-1848-5579-FEE4-8EDEEE106B08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4481A948-8224-03E9-1776-12A43C865D4E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7A0CA527-CD81-EA5C-49B1-89795556ACB3}"/>
              </a:ext>
            </a:extLst>
          </p:cNvPr>
          <p:cNvSpPr/>
          <p:nvPr/>
        </p:nvSpPr>
        <p:spPr>
          <a:xfrm>
            <a:off x="4204633" y="1882322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724715-1563-3DC1-6BC1-EED83B2799D6}"/>
              </a:ext>
            </a:extLst>
          </p:cNvPr>
          <p:cNvSpPr txBox="1"/>
          <p:nvPr/>
        </p:nvSpPr>
        <p:spPr>
          <a:xfrm>
            <a:off x="5654470" y="1927119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B26D8B3-C2D9-05CB-3417-46E18A59F792}"/>
              </a:ext>
            </a:extLst>
          </p:cNvPr>
          <p:cNvSpPr txBox="1"/>
          <p:nvPr/>
        </p:nvSpPr>
        <p:spPr>
          <a:xfrm>
            <a:off x="2434876" y="1897588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/>
          <p:nvPr/>
        </p:nvSpPr>
        <p:spPr>
          <a:xfrm>
            <a:off x="341000" y="440831"/>
            <a:ext cx="1110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6700" marR="0" lvl="0" indent="-266700" algn="l" defTabSz="5429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c)	</a:t>
            </a:r>
            <a:r>
              <a:rPr lang="es-ES" sz="2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Si quiere hacer el pedido con la mayor cantidad de envases, </a:t>
            </a:r>
            <a:endParaRPr sz="28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66700" marR="0" lvl="0" indent="-266700" algn="l" defTabSz="5429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		¿cuáles envases debe utilizar?</a:t>
            </a: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sym typeface="Arial"/>
            </a:endParaRPr>
          </a:p>
        </p:txBody>
      </p:sp>
      <p:pic>
        <p:nvPicPr>
          <p:cNvPr id="275" name="Google Shape;275;p7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9195">
            <a:off x="9486005" y="2965730"/>
            <a:ext cx="2887587" cy="342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7"/>
          <p:cNvSpPr/>
          <p:nvPr/>
        </p:nvSpPr>
        <p:spPr>
          <a:xfrm>
            <a:off x="4754881" y="3429000"/>
            <a:ext cx="4837738" cy="944879"/>
          </a:xfrm>
          <a:prstGeom prst="wedgeRoundRectCallout">
            <a:avLst>
              <a:gd name="adj1" fmla="val 58062"/>
              <a:gd name="adj2" fmla="val 21347"/>
              <a:gd name="adj3" fmla="val 16667"/>
            </a:avLst>
          </a:prstGeom>
          <a:blipFill rotWithShape="1">
            <a:blip r:embed="rId4">
              <a:alphaModFix/>
            </a:blip>
            <a:stretch>
              <a:fillRect l="-229"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5020202-17D9-22A0-ECF5-5FB87EBE133D}"/>
              </a:ext>
            </a:extLst>
          </p:cNvPr>
          <p:cNvSpPr/>
          <p:nvPr/>
        </p:nvSpPr>
        <p:spPr>
          <a:xfrm>
            <a:off x="2644921" y="1863971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148D67F-BB87-04B4-2DFA-9FAFEB375081}"/>
              </a:ext>
            </a:extLst>
          </p:cNvPr>
          <p:cNvSpPr/>
          <p:nvPr/>
        </p:nvSpPr>
        <p:spPr>
          <a:xfrm>
            <a:off x="3444954" y="1863971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153AA90-AEAC-499F-B7B9-7C336C3DEA1E}"/>
              </a:ext>
            </a:extLst>
          </p:cNvPr>
          <p:cNvSpPr/>
          <p:nvPr/>
        </p:nvSpPr>
        <p:spPr>
          <a:xfrm>
            <a:off x="1024505" y="1863971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FBF048E-FB69-F0EB-EFF6-BBF7FC9D86E4}"/>
              </a:ext>
            </a:extLst>
          </p:cNvPr>
          <p:cNvSpPr/>
          <p:nvPr/>
        </p:nvSpPr>
        <p:spPr>
          <a:xfrm>
            <a:off x="1824538" y="1863971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3E135FB-6149-8CD2-C55D-030C8A99DB3B}"/>
              </a:ext>
            </a:extLst>
          </p:cNvPr>
          <p:cNvSpPr/>
          <p:nvPr/>
        </p:nvSpPr>
        <p:spPr>
          <a:xfrm>
            <a:off x="4263428" y="1865219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F6C6FAC-8C36-4659-10DF-1FE4F5FBC190}"/>
              </a:ext>
            </a:extLst>
          </p:cNvPr>
          <p:cNvSpPr/>
          <p:nvPr/>
        </p:nvSpPr>
        <p:spPr>
          <a:xfrm>
            <a:off x="5063461" y="1865219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7FC8C56-0D06-373C-7352-57292B47A3C0}"/>
              </a:ext>
            </a:extLst>
          </p:cNvPr>
          <p:cNvSpPr/>
          <p:nvPr/>
        </p:nvSpPr>
        <p:spPr>
          <a:xfrm>
            <a:off x="5901867" y="1872535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12093C-9055-1664-5429-3DD772A3F0F7}"/>
              </a:ext>
            </a:extLst>
          </p:cNvPr>
          <p:cNvSpPr/>
          <p:nvPr/>
        </p:nvSpPr>
        <p:spPr>
          <a:xfrm>
            <a:off x="6701900" y="1872535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1E064A9-3B27-F7A8-21DD-DA393639131D}"/>
              </a:ext>
            </a:extLst>
          </p:cNvPr>
          <p:cNvGrpSpPr/>
          <p:nvPr/>
        </p:nvGrpSpPr>
        <p:grpSpPr>
          <a:xfrm>
            <a:off x="3729042" y="1843599"/>
            <a:ext cx="272741" cy="584775"/>
            <a:chOff x="10156835" y="4783184"/>
            <a:chExt cx="272741" cy="584775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75B83B2-A5C3-FC93-85AB-64E127ED25DC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7B75D315-27A2-BDA1-5C86-E8DC7B0A8D37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C17ED37-9F72-D418-C808-71E124863F6E}"/>
              </a:ext>
            </a:extLst>
          </p:cNvPr>
          <p:cNvGrpSpPr/>
          <p:nvPr/>
        </p:nvGrpSpPr>
        <p:grpSpPr>
          <a:xfrm>
            <a:off x="2970638" y="1844559"/>
            <a:ext cx="272741" cy="584775"/>
            <a:chOff x="10156835" y="4783184"/>
            <a:chExt cx="272741" cy="584775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BA806E8-DCB1-DA9F-9A87-968E5665BDD8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A24851E0-C125-BB41-50D9-A721D67C78D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ED67F96-BD9F-655F-9B43-044E1ACC428D}"/>
              </a:ext>
            </a:extLst>
          </p:cNvPr>
          <p:cNvGrpSpPr/>
          <p:nvPr/>
        </p:nvGrpSpPr>
        <p:grpSpPr>
          <a:xfrm>
            <a:off x="2095041" y="1842139"/>
            <a:ext cx="272741" cy="584775"/>
            <a:chOff x="10156835" y="4783184"/>
            <a:chExt cx="272741" cy="58477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B836C8E-513F-E1CE-E11A-12593CF64D41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A501600-15A7-1639-21D8-98EA8BF3110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65590C1-6589-6284-37CB-EE16C54F9EBA}"/>
              </a:ext>
            </a:extLst>
          </p:cNvPr>
          <p:cNvGrpSpPr/>
          <p:nvPr/>
        </p:nvGrpSpPr>
        <p:grpSpPr>
          <a:xfrm>
            <a:off x="1298537" y="1843099"/>
            <a:ext cx="272741" cy="584775"/>
            <a:chOff x="10156835" y="4783184"/>
            <a:chExt cx="272741" cy="584775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BBDCA5D-BA02-3B3C-7A34-F51D06B9E603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E71F0D88-E628-4A24-2702-78851C700747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1FDF33E-CC72-5878-796A-3434BA84454A}"/>
              </a:ext>
            </a:extLst>
          </p:cNvPr>
          <p:cNvGrpSpPr/>
          <p:nvPr/>
        </p:nvGrpSpPr>
        <p:grpSpPr>
          <a:xfrm>
            <a:off x="4570598" y="1842133"/>
            <a:ext cx="272741" cy="584775"/>
            <a:chOff x="10156835" y="4783184"/>
            <a:chExt cx="272741" cy="584775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C599178-8B24-F391-C949-FAE32AB28FE1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78D8504-A6BE-7876-2ACF-B34D570C281A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AB89A1D-9847-3298-6B00-DC4657DD4D9C}"/>
              </a:ext>
            </a:extLst>
          </p:cNvPr>
          <p:cNvGrpSpPr/>
          <p:nvPr/>
        </p:nvGrpSpPr>
        <p:grpSpPr>
          <a:xfrm>
            <a:off x="5365480" y="1846495"/>
            <a:ext cx="272741" cy="584775"/>
            <a:chOff x="10156835" y="4783184"/>
            <a:chExt cx="272741" cy="584775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B8A9BB28-55F0-EECB-68F6-2CFAA1780189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96A4D2F6-4A78-E145-2E7A-0D4C57F2FEC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876E7B7-C9CC-CFB1-D712-B726E7EDE233}"/>
              </a:ext>
            </a:extLst>
          </p:cNvPr>
          <p:cNvGrpSpPr/>
          <p:nvPr/>
        </p:nvGrpSpPr>
        <p:grpSpPr>
          <a:xfrm>
            <a:off x="6190616" y="1839081"/>
            <a:ext cx="272741" cy="584775"/>
            <a:chOff x="10156835" y="4783184"/>
            <a:chExt cx="272741" cy="584775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1DBCE024-BF41-FC84-CCE8-F0A42CCEA0F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4CA2CC17-458B-2D81-F8CA-7CAE90BBB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634D49F-F88E-195B-E338-1EDD90FAB2B4}"/>
              </a:ext>
            </a:extLst>
          </p:cNvPr>
          <p:cNvGrpSpPr/>
          <p:nvPr/>
        </p:nvGrpSpPr>
        <p:grpSpPr>
          <a:xfrm>
            <a:off x="6985498" y="1843443"/>
            <a:ext cx="272741" cy="584775"/>
            <a:chOff x="10156835" y="4783184"/>
            <a:chExt cx="272741" cy="584775"/>
          </a:xfrm>
        </p:grpSpPr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31157A05-CEB2-185D-8765-6BF821050E72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7FE8D351-616B-813A-EF8D-EDC7339C64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3D1172B-20FA-CE46-F451-02D6C126FD38}"/>
              </a:ext>
            </a:extLst>
          </p:cNvPr>
          <p:cNvSpPr/>
          <p:nvPr/>
        </p:nvSpPr>
        <p:spPr>
          <a:xfrm>
            <a:off x="7516644" y="1881920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2327AB8-DC53-882C-B4E6-ED76DF1F40E9}"/>
              </a:ext>
            </a:extLst>
          </p:cNvPr>
          <p:cNvSpPr/>
          <p:nvPr/>
        </p:nvSpPr>
        <p:spPr>
          <a:xfrm>
            <a:off x="8316677" y="1881920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6A1A269-9777-F382-AE8C-EDE3F19CDD90}"/>
              </a:ext>
            </a:extLst>
          </p:cNvPr>
          <p:cNvGrpSpPr/>
          <p:nvPr/>
        </p:nvGrpSpPr>
        <p:grpSpPr>
          <a:xfrm>
            <a:off x="7805393" y="1848466"/>
            <a:ext cx="272741" cy="584775"/>
            <a:chOff x="10156835" y="4783184"/>
            <a:chExt cx="272741" cy="584775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94A0C20-D9EF-F74A-A2E7-B31859068A12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BD654C87-4477-8991-5B45-81C5C603E67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450C4560-8489-355B-8370-BBED8D2C43D2}"/>
              </a:ext>
            </a:extLst>
          </p:cNvPr>
          <p:cNvGrpSpPr/>
          <p:nvPr/>
        </p:nvGrpSpPr>
        <p:grpSpPr>
          <a:xfrm>
            <a:off x="8600275" y="1852828"/>
            <a:ext cx="272741" cy="584775"/>
            <a:chOff x="10156835" y="4783184"/>
            <a:chExt cx="272741" cy="584775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94BD8F44-C7F0-940A-0746-DB26B70FA8C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89432B32-2DE3-D675-5221-E7F409044465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"/>
          <p:cNvSpPr txBox="1"/>
          <p:nvPr/>
        </p:nvSpPr>
        <p:spPr>
          <a:xfrm>
            <a:off x="544832" y="377337"/>
            <a:ext cx="11102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d) </a:t>
            </a:r>
            <a:r>
              <a:rPr lang="es-ES" sz="28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¿Puede usar los 3 tipos de envases? ¿Cómo?</a:t>
            </a:r>
            <a:br>
              <a:rPr lang="es-ES" sz="1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8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9195">
            <a:off x="9536804" y="1868450"/>
            <a:ext cx="2887587" cy="342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8"/>
          <p:cNvSpPr/>
          <p:nvPr/>
        </p:nvSpPr>
        <p:spPr>
          <a:xfrm>
            <a:off x="3326130" y="2498006"/>
            <a:ext cx="6299509" cy="1403433"/>
          </a:xfrm>
          <a:prstGeom prst="wedgeRoundRectCallout">
            <a:avLst>
              <a:gd name="adj1" fmla="val 58062"/>
              <a:gd name="adj2" fmla="val 21347"/>
              <a:gd name="adj3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sym typeface="Arial"/>
              </a:rPr>
              <a:t> </a:t>
            </a:r>
            <a:endParaRPr sz="1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DD31BD-3BA4-DAF2-6625-40DB997130A1}"/>
              </a:ext>
            </a:extLst>
          </p:cNvPr>
          <p:cNvSpPr/>
          <p:nvPr/>
        </p:nvSpPr>
        <p:spPr>
          <a:xfrm>
            <a:off x="1054471" y="1400993"/>
            <a:ext cx="3247088" cy="5040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16C44BC-0729-DE54-A62B-74640308EEF3}"/>
              </a:ext>
            </a:extLst>
          </p:cNvPr>
          <p:cNvSpPr/>
          <p:nvPr/>
        </p:nvSpPr>
        <p:spPr>
          <a:xfrm>
            <a:off x="4297242" y="1390066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6C47359-0067-75BA-824B-AB45F4907602}"/>
              </a:ext>
            </a:extLst>
          </p:cNvPr>
          <p:cNvSpPr/>
          <p:nvPr/>
        </p:nvSpPr>
        <p:spPr>
          <a:xfrm>
            <a:off x="5922567" y="1390066"/>
            <a:ext cx="1620000" cy="504000"/>
          </a:xfrm>
          <a:prstGeom prst="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04DEA54-ACFB-05B8-3152-B6AB8CCFE1E6}"/>
              </a:ext>
            </a:extLst>
          </p:cNvPr>
          <p:cNvGrpSpPr/>
          <p:nvPr/>
        </p:nvGrpSpPr>
        <p:grpSpPr>
          <a:xfrm>
            <a:off x="6610147" y="1388971"/>
            <a:ext cx="320206" cy="584775"/>
            <a:chOff x="7335099" y="114992"/>
            <a:chExt cx="320206" cy="584775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BEE3E42-2489-4954-D39B-74BB18A0CBE0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DC8DE191-1302-D686-CC08-E22DF95C130F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63D9849-C0D7-EDC1-3A7F-2B3BC0C9A213}"/>
              </a:ext>
            </a:extLst>
          </p:cNvPr>
          <p:cNvGrpSpPr/>
          <p:nvPr/>
        </p:nvGrpSpPr>
        <p:grpSpPr>
          <a:xfrm>
            <a:off x="4981221" y="1360315"/>
            <a:ext cx="320206" cy="584775"/>
            <a:chOff x="7335099" y="114992"/>
            <a:chExt cx="320206" cy="584775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6FE711B-E29B-8C71-9E26-36833B8C975E}"/>
                </a:ext>
              </a:extLst>
            </p:cNvPr>
            <p:cNvSpPr txBox="1"/>
            <p:nvPr/>
          </p:nvSpPr>
          <p:spPr>
            <a:xfrm>
              <a:off x="7335099" y="114992"/>
              <a:ext cx="32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2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A9D5F12D-16F7-9BCF-ABF6-6FA86F5C10E8}"/>
                </a:ext>
              </a:extLst>
            </p:cNvPr>
            <p:cNvCxnSpPr>
              <a:cxnSpLocks/>
            </p:cNvCxnSpPr>
            <p:nvPr/>
          </p:nvCxnSpPr>
          <p:spPr>
            <a:xfrm>
              <a:off x="7373198" y="400979"/>
              <a:ext cx="20948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F4934B-0851-6FEF-2755-CADF4BC0B307}"/>
              </a:ext>
            </a:extLst>
          </p:cNvPr>
          <p:cNvSpPr txBox="1"/>
          <p:nvPr/>
        </p:nvSpPr>
        <p:spPr>
          <a:xfrm>
            <a:off x="2510901" y="1440544"/>
            <a:ext cx="43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Sassoon Sans Std" panose="020B0503020103030203" pitchFamily="34" charset="0"/>
              </a:rPr>
              <a:t>1</a:t>
            </a:r>
            <a:endParaRPr lang="es-ES" sz="2400" dirty="0">
              <a:solidFill>
                <a:schemeClr val="bg1"/>
              </a:solidFill>
              <a:latin typeface="Sassoon Sans Std" panose="020B05030201030302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E8CBE1-0357-8697-6D93-CBE6F3D2BACC}"/>
              </a:ext>
            </a:extLst>
          </p:cNvPr>
          <p:cNvSpPr/>
          <p:nvPr/>
        </p:nvSpPr>
        <p:spPr>
          <a:xfrm>
            <a:off x="7550492" y="1388497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7F32CC9-59E1-A4C5-4FC2-25B6B60726A2}"/>
              </a:ext>
            </a:extLst>
          </p:cNvPr>
          <p:cNvSpPr/>
          <p:nvPr/>
        </p:nvSpPr>
        <p:spPr>
          <a:xfrm>
            <a:off x="8350525" y="1388497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50D20BB-7D11-4C77-7EB3-06C2D5C051FB}"/>
              </a:ext>
            </a:extLst>
          </p:cNvPr>
          <p:cNvGrpSpPr/>
          <p:nvPr/>
        </p:nvGrpSpPr>
        <p:grpSpPr>
          <a:xfrm>
            <a:off x="8621028" y="1366665"/>
            <a:ext cx="272741" cy="584775"/>
            <a:chOff x="10156835" y="4783184"/>
            <a:chExt cx="272741" cy="584775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562F156-453E-272A-4294-E4D88AB0970C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BD8369B5-0AC3-C750-671A-62B61289D7A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19CE42F-FAD3-FDF4-27C5-00D55ABBE7A1}"/>
              </a:ext>
            </a:extLst>
          </p:cNvPr>
          <p:cNvGrpSpPr/>
          <p:nvPr/>
        </p:nvGrpSpPr>
        <p:grpSpPr>
          <a:xfrm>
            <a:off x="7824524" y="1367625"/>
            <a:ext cx="272741" cy="584775"/>
            <a:chOff x="10156835" y="4783184"/>
            <a:chExt cx="272741" cy="584775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810D0B1-8EAA-AAB0-3904-AA45BFA22943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B4662199-BF32-A2DA-035F-F28F969A76E4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9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9195">
            <a:off x="9536804" y="3028919"/>
            <a:ext cx="2887587" cy="342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9"/>
          <p:cNvSpPr txBox="1"/>
          <p:nvPr/>
        </p:nvSpPr>
        <p:spPr>
          <a:xfrm>
            <a:off x="544832" y="377337"/>
            <a:ext cx="11102400" cy="134994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0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sym typeface="Arial"/>
              </a:rPr>
              <a:t> 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2185033" y="3457576"/>
            <a:ext cx="7530467" cy="1518721"/>
          </a:xfrm>
          <a:prstGeom prst="wedgeRoundRectCallout">
            <a:avLst>
              <a:gd name="adj1" fmla="val 57384"/>
              <a:gd name="adj2" fmla="val 4255"/>
              <a:gd name="adj3" fmla="val 1666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5C59EA7-F7EF-48C2-0E9F-3BA767E3D93D}"/>
              </a:ext>
            </a:extLst>
          </p:cNvPr>
          <p:cNvSpPr/>
          <p:nvPr/>
        </p:nvSpPr>
        <p:spPr>
          <a:xfrm>
            <a:off x="2292496" y="2056599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1824FC-66E9-1D4A-720B-A9FB4F99CE69}"/>
              </a:ext>
            </a:extLst>
          </p:cNvPr>
          <p:cNvSpPr/>
          <p:nvPr/>
        </p:nvSpPr>
        <p:spPr>
          <a:xfrm>
            <a:off x="3092529" y="2056599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B2F2401-27EE-F6AE-1D19-D19439A77736}"/>
              </a:ext>
            </a:extLst>
          </p:cNvPr>
          <p:cNvSpPr/>
          <p:nvPr/>
        </p:nvSpPr>
        <p:spPr>
          <a:xfrm>
            <a:off x="672080" y="2056599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D81CF69-F1A1-8BB9-DC71-19149FA80170}"/>
              </a:ext>
            </a:extLst>
          </p:cNvPr>
          <p:cNvSpPr/>
          <p:nvPr/>
        </p:nvSpPr>
        <p:spPr>
          <a:xfrm>
            <a:off x="1472113" y="2056599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1511FB-444F-DD2F-4C23-7CD3D3B3E2D9}"/>
              </a:ext>
            </a:extLst>
          </p:cNvPr>
          <p:cNvSpPr/>
          <p:nvPr/>
        </p:nvSpPr>
        <p:spPr>
          <a:xfrm>
            <a:off x="3911003" y="2057847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346B15-FD53-3991-0453-FF27B923B0A2}"/>
              </a:ext>
            </a:extLst>
          </p:cNvPr>
          <p:cNvSpPr/>
          <p:nvPr/>
        </p:nvSpPr>
        <p:spPr>
          <a:xfrm>
            <a:off x="4711036" y="2057847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4212E3-BDC5-053D-FB08-8F1BA7030BCF}"/>
              </a:ext>
            </a:extLst>
          </p:cNvPr>
          <p:cNvSpPr/>
          <p:nvPr/>
        </p:nvSpPr>
        <p:spPr>
          <a:xfrm>
            <a:off x="5549442" y="2065163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2BAB733-2D01-F70A-3CBB-60E384082EF8}"/>
              </a:ext>
            </a:extLst>
          </p:cNvPr>
          <p:cNvSpPr/>
          <p:nvPr/>
        </p:nvSpPr>
        <p:spPr>
          <a:xfrm>
            <a:off x="6349475" y="2065163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AB3EA0F-9915-3B6D-1224-B9A58F97B6BD}"/>
              </a:ext>
            </a:extLst>
          </p:cNvPr>
          <p:cNvGrpSpPr/>
          <p:nvPr/>
        </p:nvGrpSpPr>
        <p:grpSpPr>
          <a:xfrm>
            <a:off x="3376617" y="2036227"/>
            <a:ext cx="272741" cy="584775"/>
            <a:chOff x="10156835" y="4783184"/>
            <a:chExt cx="272741" cy="584775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60E906E-1567-8521-12FD-6FB6814E65FD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A06E3060-83FF-A210-ED3F-500B15FD3BBE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8C5CB39-C293-940D-A207-D5E0E9CF1EAE}"/>
              </a:ext>
            </a:extLst>
          </p:cNvPr>
          <p:cNvGrpSpPr/>
          <p:nvPr/>
        </p:nvGrpSpPr>
        <p:grpSpPr>
          <a:xfrm>
            <a:off x="2618213" y="2037187"/>
            <a:ext cx="272741" cy="584775"/>
            <a:chOff x="10156835" y="4783184"/>
            <a:chExt cx="272741" cy="584775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04B76F6D-7EF7-1EE9-2B9E-5CA336C13008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A5E6ADCB-5C47-8DDF-F81A-568A743988B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C0506E3-B4A3-CF2F-9CA7-9F748476FA86}"/>
              </a:ext>
            </a:extLst>
          </p:cNvPr>
          <p:cNvGrpSpPr/>
          <p:nvPr/>
        </p:nvGrpSpPr>
        <p:grpSpPr>
          <a:xfrm>
            <a:off x="1742616" y="2034767"/>
            <a:ext cx="272741" cy="584775"/>
            <a:chOff x="10156835" y="4783184"/>
            <a:chExt cx="272741" cy="58477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5B65399-519C-D601-F73B-DBBBD6BA743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19DF1D13-0259-ECEE-E28C-B9AB85ACEE12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1134842-9C26-7A0F-BDAD-B70A641590B9}"/>
              </a:ext>
            </a:extLst>
          </p:cNvPr>
          <p:cNvGrpSpPr/>
          <p:nvPr/>
        </p:nvGrpSpPr>
        <p:grpSpPr>
          <a:xfrm>
            <a:off x="946112" y="2035727"/>
            <a:ext cx="272741" cy="584775"/>
            <a:chOff x="10156835" y="4783184"/>
            <a:chExt cx="272741" cy="584775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AB6E3A3D-1D90-9D5F-41AF-D883F2C31447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E7ADBD67-0FF1-0028-BFD6-E3AC85A5E3C7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616415E-7DEA-109A-F7BB-049CC5405420}"/>
              </a:ext>
            </a:extLst>
          </p:cNvPr>
          <p:cNvGrpSpPr/>
          <p:nvPr/>
        </p:nvGrpSpPr>
        <p:grpSpPr>
          <a:xfrm>
            <a:off x="4218173" y="2034761"/>
            <a:ext cx="272741" cy="584775"/>
            <a:chOff x="10156835" y="4783184"/>
            <a:chExt cx="272741" cy="584775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CE19502-FA33-FD3E-8C1A-1B9D1FAB76A3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70B95844-2FA3-4F1D-71F2-7F35022BFB02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D454BF6-3C98-2B43-8C8B-CFACDA8BBC14}"/>
              </a:ext>
            </a:extLst>
          </p:cNvPr>
          <p:cNvGrpSpPr/>
          <p:nvPr/>
        </p:nvGrpSpPr>
        <p:grpSpPr>
          <a:xfrm>
            <a:off x="5013055" y="2039123"/>
            <a:ext cx="272741" cy="584775"/>
            <a:chOff x="10156835" y="4783184"/>
            <a:chExt cx="272741" cy="584775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5A6CD57E-8279-9666-1E0D-A25EED91ED0B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01EFBA71-9BE2-8AE5-3989-5BA19FF44388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540B704-99C6-5BA7-19A5-5086BB85CA16}"/>
              </a:ext>
            </a:extLst>
          </p:cNvPr>
          <p:cNvGrpSpPr/>
          <p:nvPr/>
        </p:nvGrpSpPr>
        <p:grpSpPr>
          <a:xfrm>
            <a:off x="5838191" y="2031709"/>
            <a:ext cx="272741" cy="584775"/>
            <a:chOff x="10156835" y="4783184"/>
            <a:chExt cx="272741" cy="584775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35376087-E20E-FE41-38AD-1DC401DE060B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FC333418-6480-37B8-2808-C87FEC9CBB73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86A6B6D-DC8F-C6A2-FAA6-C5E44143CB00}"/>
              </a:ext>
            </a:extLst>
          </p:cNvPr>
          <p:cNvGrpSpPr/>
          <p:nvPr/>
        </p:nvGrpSpPr>
        <p:grpSpPr>
          <a:xfrm>
            <a:off x="6633073" y="2036071"/>
            <a:ext cx="272741" cy="584775"/>
            <a:chOff x="10156835" y="4783184"/>
            <a:chExt cx="272741" cy="584775"/>
          </a:xfrm>
        </p:grpSpPr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B1BCEA50-E136-19C5-4E17-B78E7BEBEE54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3F3D8677-4D16-7C42-EF1E-950627A78E5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25BF958-856F-916D-E233-C6DB29A6D201}"/>
              </a:ext>
            </a:extLst>
          </p:cNvPr>
          <p:cNvSpPr/>
          <p:nvPr/>
        </p:nvSpPr>
        <p:spPr>
          <a:xfrm>
            <a:off x="7164219" y="2074548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157F283-783A-AABD-74D2-0CD9C077F896}"/>
              </a:ext>
            </a:extLst>
          </p:cNvPr>
          <p:cNvSpPr/>
          <p:nvPr/>
        </p:nvSpPr>
        <p:spPr>
          <a:xfrm>
            <a:off x="7964252" y="2074548"/>
            <a:ext cx="810000" cy="504000"/>
          </a:xfrm>
          <a:prstGeom prst="rect">
            <a:avLst/>
          </a:prstGeom>
          <a:solidFill>
            <a:srgbClr val="FEEC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8B717FC6-2646-0467-0A76-BC15469256F3}"/>
              </a:ext>
            </a:extLst>
          </p:cNvPr>
          <p:cNvGrpSpPr/>
          <p:nvPr/>
        </p:nvGrpSpPr>
        <p:grpSpPr>
          <a:xfrm>
            <a:off x="7452968" y="2041094"/>
            <a:ext cx="272741" cy="584775"/>
            <a:chOff x="10156835" y="4783184"/>
            <a:chExt cx="272741" cy="584775"/>
          </a:xfrm>
        </p:grpSpPr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1B1F160-4026-5F7B-C351-9A0E39DBD504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A715233F-BD24-7BF7-B10E-860F4D9F51C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CE634F6E-7AA8-7C22-CA45-377A4F769530}"/>
              </a:ext>
            </a:extLst>
          </p:cNvPr>
          <p:cNvGrpSpPr/>
          <p:nvPr/>
        </p:nvGrpSpPr>
        <p:grpSpPr>
          <a:xfrm>
            <a:off x="8247850" y="2045456"/>
            <a:ext cx="272741" cy="584775"/>
            <a:chOff x="10156835" y="4783184"/>
            <a:chExt cx="272741" cy="584775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150ED3AF-AAEC-0D34-0A94-E98CBFA3B469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</a:rPr>
                <a:t>4</a:t>
              </a:r>
              <a:endPara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8E71C341-A16D-FDB9-88F8-7C8D9E687CA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8AB2CCE3-E4A8-4652-E45C-30DC712433C5}"/>
              </a:ext>
            </a:extLst>
          </p:cNvPr>
          <p:cNvSpPr/>
          <p:nvPr/>
        </p:nvSpPr>
        <p:spPr>
          <a:xfrm>
            <a:off x="672080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A0B36DD3-633F-FC11-461B-F62E51DF0B17}"/>
              </a:ext>
            </a:extLst>
          </p:cNvPr>
          <p:cNvSpPr/>
          <p:nvPr/>
        </p:nvSpPr>
        <p:spPr>
          <a:xfrm>
            <a:off x="1072437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055B7AE-B7FA-E5BD-837E-4C4D5D9B716E}"/>
              </a:ext>
            </a:extLst>
          </p:cNvPr>
          <p:cNvGrpSpPr/>
          <p:nvPr/>
        </p:nvGrpSpPr>
        <p:grpSpPr>
          <a:xfrm>
            <a:off x="736562" y="2544012"/>
            <a:ext cx="272741" cy="584775"/>
            <a:chOff x="10156835" y="4783184"/>
            <a:chExt cx="272741" cy="584775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FD51CAC5-031C-DA69-FB58-4BB21138DB01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FEEBFAD4-52C1-8DCD-EA55-14F82F405642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DE83909E-C47F-0D08-AF0B-68752ACFB78A}"/>
              </a:ext>
            </a:extLst>
          </p:cNvPr>
          <p:cNvGrpSpPr/>
          <p:nvPr/>
        </p:nvGrpSpPr>
        <p:grpSpPr>
          <a:xfrm>
            <a:off x="1117562" y="2544012"/>
            <a:ext cx="272741" cy="584775"/>
            <a:chOff x="10156835" y="4783184"/>
            <a:chExt cx="272741" cy="584775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615EC817-79FE-81A3-58B8-6E94494ACCE3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125C9742-2B7E-B0AA-09FF-A27E33B274C5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1E8717E-AF01-D4D2-A32F-6B348839990E}"/>
              </a:ext>
            </a:extLst>
          </p:cNvPr>
          <p:cNvSpPr/>
          <p:nvPr/>
        </p:nvSpPr>
        <p:spPr>
          <a:xfrm>
            <a:off x="1491113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7DC29F63-B014-564C-F39F-63C088073BE3}"/>
              </a:ext>
            </a:extLst>
          </p:cNvPr>
          <p:cNvSpPr/>
          <p:nvPr/>
        </p:nvSpPr>
        <p:spPr>
          <a:xfrm>
            <a:off x="1891470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71753EA0-39BE-2CA2-3F13-02DDCB719F37}"/>
              </a:ext>
            </a:extLst>
          </p:cNvPr>
          <p:cNvGrpSpPr/>
          <p:nvPr/>
        </p:nvGrpSpPr>
        <p:grpSpPr>
          <a:xfrm>
            <a:off x="1555595" y="2544012"/>
            <a:ext cx="272741" cy="584775"/>
            <a:chOff x="10156835" y="4783184"/>
            <a:chExt cx="272741" cy="584775"/>
          </a:xfrm>
        </p:grpSpPr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C88CCE0A-8465-9DBA-8DA7-54413884F255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D4D68047-77EA-AF23-8662-5B02B00BB2BB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946D5CC-9525-B774-63A1-B7D92204BE30}"/>
              </a:ext>
            </a:extLst>
          </p:cNvPr>
          <p:cNvGrpSpPr/>
          <p:nvPr/>
        </p:nvGrpSpPr>
        <p:grpSpPr>
          <a:xfrm>
            <a:off x="1936595" y="2544012"/>
            <a:ext cx="272741" cy="584775"/>
            <a:chOff x="10156835" y="4783184"/>
            <a:chExt cx="272741" cy="584775"/>
          </a:xfrm>
        </p:grpSpPr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49C3ADC3-080E-37E0-C37F-A6C845A661BD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C20AB18C-5EEB-975E-5A9B-BCE09BCF298A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ángulo 57">
            <a:extLst>
              <a:ext uri="{FF2B5EF4-FFF2-40B4-BE49-F238E27FC236}">
                <a16:creationId xmlns:a16="http://schemas.microsoft.com/office/drawing/2014/main" id="{EDE7D002-F1B1-61E5-7447-0B93A94B8C23}"/>
              </a:ext>
            </a:extLst>
          </p:cNvPr>
          <p:cNvSpPr/>
          <p:nvPr/>
        </p:nvSpPr>
        <p:spPr>
          <a:xfrm>
            <a:off x="2310146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BD09978E-3F87-2B96-A4D3-953ABF4BBD10}"/>
              </a:ext>
            </a:extLst>
          </p:cNvPr>
          <p:cNvSpPr/>
          <p:nvPr/>
        </p:nvSpPr>
        <p:spPr>
          <a:xfrm>
            <a:off x="2710503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D42EC478-D8FB-0538-3C2F-158B963ED83A}"/>
              </a:ext>
            </a:extLst>
          </p:cNvPr>
          <p:cNvGrpSpPr/>
          <p:nvPr/>
        </p:nvGrpSpPr>
        <p:grpSpPr>
          <a:xfrm>
            <a:off x="2374628" y="2544012"/>
            <a:ext cx="272741" cy="584775"/>
            <a:chOff x="10156835" y="4783184"/>
            <a:chExt cx="272741" cy="584775"/>
          </a:xfrm>
        </p:grpSpPr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BEFBC35E-0E3F-F1EB-4910-6E67116BE69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05513768-6FE5-4C61-3F0A-B1E1EF7ECDB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59564FDD-CF7C-C2E9-13C9-B09232E39BDF}"/>
              </a:ext>
            </a:extLst>
          </p:cNvPr>
          <p:cNvGrpSpPr/>
          <p:nvPr/>
        </p:nvGrpSpPr>
        <p:grpSpPr>
          <a:xfrm>
            <a:off x="2755628" y="2544012"/>
            <a:ext cx="272741" cy="584775"/>
            <a:chOff x="10156835" y="4783184"/>
            <a:chExt cx="272741" cy="584775"/>
          </a:xfrm>
        </p:grpSpPr>
        <p:sp>
          <p:nvSpPr>
            <p:cNvPr id="256" name="CuadroTexto 255">
              <a:extLst>
                <a:ext uri="{FF2B5EF4-FFF2-40B4-BE49-F238E27FC236}">
                  <a16:creationId xmlns:a16="http://schemas.microsoft.com/office/drawing/2014/main" id="{BAF223EB-35C4-8334-851F-F1AB3DC3F2DE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57" name="Conector recto 256">
              <a:extLst>
                <a:ext uri="{FF2B5EF4-FFF2-40B4-BE49-F238E27FC236}">
                  <a16:creationId xmlns:a16="http://schemas.microsoft.com/office/drawing/2014/main" id="{E071D97F-AD05-5F5E-90A3-1F44632DF812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Rectángulo 257">
            <a:extLst>
              <a:ext uri="{FF2B5EF4-FFF2-40B4-BE49-F238E27FC236}">
                <a16:creationId xmlns:a16="http://schemas.microsoft.com/office/drawing/2014/main" id="{C2DB845E-30CD-C316-685B-F347C12592B5}"/>
              </a:ext>
            </a:extLst>
          </p:cNvPr>
          <p:cNvSpPr/>
          <p:nvPr/>
        </p:nvSpPr>
        <p:spPr>
          <a:xfrm>
            <a:off x="3119654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9" name="Rectángulo 258">
            <a:extLst>
              <a:ext uri="{FF2B5EF4-FFF2-40B4-BE49-F238E27FC236}">
                <a16:creationId xmlns:a16="http://schemas.microsoft.com/office/drawing/2014/main" id="{74A336FC-30F9-602C-6D44-12683331EBB6}"/>
              </a:ext>
            </a:extLst>
          </p:cNvPr>
          <p:cNvSpPr/>
          <p:nvPr/>
        </p:nvSpPr>
        <p:spPr>
          <a:xfrm>
            <a:off x="3520011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60" name="Grupo 259">
            <a:extLst>
              <a:ext uri="{FF2B5EF4-FFF2-40B4-BE49-F238E27FC236}">
                <a16:creationId xmlns:a16="http://schemas.microsoft.com/office/drawing/2014/main" id="{863C4B4C-38E4-8DA2-B183-43B4DFFEBF33}"/>
              </a:ext>
            </a:extLst>
          </p:cNvPr>
          <p:cNvGrpSpPr/>
          <p:nvPr/>
        </p:nvGrpSpPr>
        <p:grpSpPr>
          <a:xfrm>
            <a:off x="3184136" y="2544012"/>
            <a:ext cx="272741" cy="584775"/>
            <a:chOff x="10156835" y="4783184"/>
            <a:chExt cx="272741" cy="584775"/>
          </a:xfrm>
        </p:grpSpPr>
        <p:sp>
          <p:nvSpPr>
            <p:cNvPr id="261" name="CuadroTexto 260">
              <a:extLst>
                <a:ext uri="{FF2B5EF4-FFF2-40B4-BE49-F238E27FC236}">
                  <a16:creationId xmlns:a16="http://schemas.microsoft.com/office/drawing/2014/main" id="{893F2973-7D8A-713E-5450-DC1F83AEBE56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62" name="Conector recto 261">
              <a:extLst>
                <a:ext uri="{FF2B5EF4-FFF2-40B4-BE49-F238E27FC236}">
                  <a16:creationId xmlns:a16="http://schemas.microsoft.com/office/drawing/2014/main" id="{0A9CD83C-A6B5-8505-F021-2E3AAD5CD838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upo 262">
            <a:extLst>
              <a:ext uri="{FF2B5EF4-FFF2-40B4-BE49-F238E27FC236}">
                <a16:creationId xmlns:a16="http://schemas.microsoft.com/office/drawing/2014/main" id="{99FB5C43-A4D6-F7F1-BB1A-FEF85B7A0889}"/>
              </a:ext>
            </a:extLst>
          </p:cNvPr>
          <p:cNvGrpSpPr/>
          <p:nvPr/>
        </p:nvGrpSpPr>
        <p:grpSpPr>
          <a:xfrm>
            <a:off x="3565136" y="2544012"/>
            <a:ext cx="272741" cy="584775"/>
            <a:chOff x="10156835" y="4783184"/>
            <a:chExt cx="272741" cy="584775"/>
          </a:xfrm>
        </p:grpSpPr>
        <p:sp>
          <p:nvSpPr>
            <p:cNvPr id="264" name="CuadroTexto 263">
              <a:extLst>
                <a:ext uri="{FF2B5EF4-FFF2-40B4-BE49-F238E27FC236}">
                  <a16:creationId xmlns:a16="http://schemas.microsoft.com/office/drawing/2014/main" id="{E616FFCC-5C9A-87F6-D5B0-27C8B94682FC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65" name="Conector recto 264">
              <a:extLst>
                <a:ext uri="{FF2B5EF4-FFF2-40B4-BE49-F238E27FC236}">
                  <a16:creationId xmlns:a16="http://schemas.microsoft.com/office/drawing/2014/main" id="{360548C8-A632-2DFC-0F36-57A95643B713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ángulo 265">
            <a:extLst>
              <a:ext uri="{FF2B5EF4-FFF2-40B4-BE49-F238E27FC236}">
                <a16:creationId xmlns:a16="http://schemas.microsoft.com/office/drawing/2014/main" id="{EA2215EA-E98A-C920-7BFD-788B41F4281B}"/>
              </a:ext>
            </a:extLst>
          </p:cNvPr>
          <p:cNvSpPr/>
          <p:nvPr/>
        </p:nvSpPr>
        <p:spPr>
          <a:xfrm>
            <a:off x="3929162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7" name="Rectángulo 266">
            <a:extLst>
              <a:ext uri="{FF2B5EF4-FFF2-40B4-BE49-F238E27FC236}">
                <a16:creationId xmlns:a16="http://schemas.microsoft.com/office/drawing/2014/main" id="{A5334317-0088-437D-E898-9D09CC44DB2E}"/>
              </a:ext>
            </a:extLst>
          </p:cNvPr>
          <p:cNvSpPr/>
          <p:nvPr/>
        </p:nvSpPr>
        <p:spPr>
          <a:xfrm>
            <a:off x="4329519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68" name="Grupo 267">
            <a:extLst>
              <a:ext uri="{FF2B5EF4-FFF2-40B4-BE49-F238E27FC236}">
                <a16:creationId xmlns:a16="http://schemas.microsoft.com/office/drawing/2014/main" id="{F8CC1244-6FA7-7771-9359-D3487FBB9314}"/>
              </a:ext>
            </a:extLst>
          </p:cNvPr>
          <p:cNvGrpSpPr/>
          <p:nvPr/>
        </p:nvGrpSpPr>
        <p:grpSpPr>
          <a:xfrm>
            <a:off x="3993644" y="2544012"/>
            <a:ext cx="272741" cy="584775"/>
            <a:chOff x="10156835" y="4783184"/>
            <a:chExt cx="272741" cy="584775"/>
          </a:xfrm>
        </p:grpSpPr>
        <p:sp>
          <p:nvSpPr>
            <p:cNvPr id="269" name="CuadroTexto 268">
              <a:extLst>
                <a:ext uri="{FF2B5EF4-FFF2-40B4-BE49-F238E27FC236}">
                  <a16:creationId xmlns:a16="http://schemas.microsoft.com/office/drawing/2014/main" id="{CBC39AF4-8234-D2B8-04E0-6D0EEFD3C324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70" name="Conector recto 269">
              <a:extLst>
                <a:ext uri="{FF2B5EF4-FFF2-40B4-BE49-F238E27FC236}">
                  <a16:creationId xmlns:a16="http://schemas.microsoft.com/office/drawing/2014/main" id="{17D17FA0-FB85-1264-1FDF-5814160E309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upo 270">
            <a:extLst>
              <a:ext uri="{FF2B5EF4-FFF2-40B4-BE49-F238E27FC236}">
                <a16:creationId xmlns:a16="http://schemas.microsoft.com/office/drawing/2014/main" id="{293C4884-8CFD-2BE6-4B5F-50FA8F980D0E}"/>
              </a:ext>
            </a:extLst>
          </p:cNvPr>
          <p:cNvGrpSpPr/>
          <p:nvPr/>
        </p:nvGrpSpPr>
        <p:grpSpPr>
          <a:xfrm>
            <a:off x="4374644" y="2544012"/>
            <a:ext cx="272741" cy="584775"/>
            <a:chOff x="10156835" y="4783184"/>
            <a:chExt cx="272741" cy="584775"/>
          </a:xfrm>
        </p:grpSpPr>
        <p:sp>
          <p:nvSpPr>
            <p:cNvPr id="272" name="CuadroTexto 271">
              <a:extLst>
                <a:ext uri="{FF2B5EF4-FFF2-40B4-BE49-F238E27FC236}">
                  <a16:creationId xmlns:a16="http://schemas.microsoft.com/office/drawing/2014/main" id="{62B3719A-641A-1CFA-3487-3CDA6D23FB4B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73" name="Conector recto 272">
              <a:extLst>
                <a:ext uri="{FF2B5EF4-FFF2-40B4-BE49-F238E27FC236}">
                  <a16:creationId xmlns:a16="http://schemas.microsoft.com/office/drawing/2014/main" id="{60467AFF-3A8C-0D5E-CE3F-BB740A89540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Rectángulo 273">
            <a:extLst>
              <a:ext uri="{FF2B5EF4-FFF2-40B4-BE49-F238E27FC236}">
                <a16:creationId xmlns:a16="http://schemas.microsoft.com/office/drawing/2014/main" id="{A8991479-59F4-4CC0-F448-67C7E451800C}"/>
              </a:ext>
            </a:extLst>
          </p:cNvPr>
          <p:cNvSpPr/>
          <p:nvPr/>
        </p:nvSpPr>
        <p:spPr>
          <a:xfrm>
            <a:off x="4738670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5" name="Rectángulo 274">
            <a:extLst>
              <a:ext uri="{FF2B5EF4-FFF2-40B4-BE49-F238E27FC236}">
                <a16:creationId xmlns:a16="http://schemas.microsoft.com/office/drawing/2014/main" id="{288AF55D-5064-BEED-0B67-FFF4CAC68195}"/>
              </a:ext>
            </a:extLst>
          </p:cNvPr>
          <p:cNvSpPr/>
          <p:nvPr/>
        </p:nvSpPr>
        <p:spPr>
          <a:xfrm>
            <a:off x="5139027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6" name="Grupo 275">
            <a:extLst>
              <a:ext uri="{FF2B5EF4-FFF2-40B4-BE49-F238E27FC236}">
                <a16:creationId xmlns:a16="http://schemas.microsoft.com/office/drawing/2014/main" id="{D277E9D6-CC6F-4F3A-8D6A-D7387A22A8F2}"/>
              </a:ext>
            </a:extLst>
          </p:cNvPr>
          <p:cNvGrpSpPr/>
          <p:nvPr/>
        </p:nvGrpSpPr>
        <p:grpSpPr>
          <a:xfrm>
            <a:off x="4803152" y="2544012"/>
            <a:ext cx="272741" cy="584775"/>
            <a:chOff x="10156835" y="4783184"/>
            <a:chExt cx="272741" cy="584775"/>
          </a:xfrm>
        </p:grpSpPr>
        <p:sp>
          <p:nvSpPr>
            <p:cNvPr id="277" name="CuadroTexto 276">
              <a:extLst>
                <a:ext uri="{FF2B5EF4-FFF2-40B4-BE49-F238E27FC236}">
                  <a16:creationId xmlns:a16="http://schemas.microsoft.com/office/drawing/2014/main" id="{975481CB-ACBB-37EF-0B26-CF037A8ECB37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78" name="Conector recto 277">
              <a:extLst>
                <a:ext uri="{FF2B5EF4-FFF2-40B4-BE49-F238E27FC236}">
                  <a16:creationId xmlns:a16="http://schemas.microsoft.com/office/drawing/2014/main" id="{4DE319F4-7EFE-B044-8D18-136B229D735E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upo 278">
            <a:extLst>
              <a:ext uri="{FF2B5EF4-FFF2-40B4-BE49-F238E27FC236}">
                <a16:creationId xmlns:a16="http://schemas.microsoft.com/office/drawing/2014/main" id="{ADDFE32A-9C3A-E349-6DA9-D7ECF069B32F}"/>
              </a:ext>
            </a:extLst>
          </p:cNvPr>
          <p:cNvGrpSpPr/>
          <p:nvPr/>
        </p:nvGrpSpPr>
        <p:grpSpPr>
          <a:xfrm>
            <a:off x="5184152" y="2544012"/>
            <a:ext cx="272741" cy="584775"/>
            <a:chOff x="10156835" y="4783184"/>
            <a:chExt cx="272741" cy="584775"/>
          </a:xfrm>
        </p:grpSpPr>
        <p:sp>
          <p:nvSpPr>
            <p:cNvPr id="280" name="CuadroTexto 279">
              <a:extLst>
                <a:ext uri="{FF2B5EF4-FFF2-40B4-BE49-F238E27FC236}">
                  <a16:creationId xmlns:a16="http://schemas.microsoft.com/office/drawing/2014/main" id="{DFDEB7FD-A276-673E-3650-68DC837A10EE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81" name="Conector recto 280">
              <a:extLst>
                <a:ext uri="{FF2B5EF4-FFF2-40B4-BE49-F238E27FC236}">
                  <a16:creationId xmlns:a16="http://schemas.microsoft.com/office/drawing/2014/main" id="{B0908213-41EB-814F-DF52-51A093B0FC9F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Rectángulo 281">
            <a:extLst>
              <a:ext uri="{FF2B5EF4-FFF2-40B4-BE49-F238E27FC236}">
                <a16:creationId xmlns:a16="http://schemas.microsoft.com/office/drawing/2014/main" id="{00C9CF20-DD76-BC3B-0410-59907D4A4376}"/>
              </a:ext>
            </a:extLst>
          </p:cNvPr>
          <p:cNvSpPr/>
          <p:nvPr/>
        </p:nvSpPr>
        <p:spPr>
          <a:xfrm>
            <a:off x="5548178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3" name="Rectángulo 282">
            <a:extLst>
              <a:ext uri="{FF2B5EF4-FFF2-40B4-BE49-F238E27FC236}">
                <a16:creationId xmlns:a16="http://schemas.microsoft.com/office/drawing/2014/main" id="{E7F77F56-231E-9627-88E1-292965D697A8}"/>
              </a:ext>
            </a:extLst>
          </p:cNvPr>
          <p:cNvSpPr/>
          <p:nvPr/>
        </p:nvSpPr>
        <p:spPr>
          <a:xfrm>
            <a:off x="5948535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84" name="Grupo 283">
            <a:extLst>
              <a:ext uri="{FF2B5EF4-FFF2-40B4-BE49-F238E27FC236}">
                <a16:creationId xmlns:a16="http://schemas.microsoft.com/office/drawing/2014/main" id="{50B39303-8706-3D44-31B3-4D4556AEC78C}"/>
              </a:ext>
            </a:extLst>
          </p:cNvPr>
          <p:cNvGrpSpPr/>
          <p:nvPr/>
        </p:nvGrpSpPr>
        <p:grpSpPr>
          <a:xfrm>
            <a:off x="5612660" y="2544012"/>
            <a:ext cx="272741" cy="584775"/>
            <a:chOff x="10156835" y="4783184"/>
            <a:chExt cx="272741" cy="584775"/>
          </a:xfrm>
        </p:grpSpPr>
        <p:sp>
          <p:nvSpPr>
            <p:cNvPr id="285" name="CuadroTexto 284">
              <a:extLst>
                <a:ext uri="{FF2B5EF4-FFF2-40B4-BE49-F238E27FC236}">
                  <a16:creationId xmlns:a16="http://schemas.microsoft.com/office/drawing/2014/main" id="{360698D3-59CE-4CF5-D4A6-4BF4BCF45061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86" name="Conector recto 285">
              <a:extLst>
                <a:ext uri="{FF2B5EF4-FFF2-40B4-BE49-F238E27FC236}">
                  <a16:creationId xmlns:a16="http://schemas.microsoft.com/office/drawing/2014/main" id="{1BFCFCDB-A93E-B25A-9084-4C438DBCF828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upo 286">
            <a:extLst>
              <a:ext uri="{FF2B5EF4-FFF2-40B4-BE49-F238E27FC236}">
                <a16:creationId xmlns:a16="http://schemas.microsoft.com/office/drawing/2014/main" id="{A0F7A89F-0E2D-4BCD-E14B-34FC0C9C3FD4}"/>
              </a:ext>
            </a:extLst>
          </p:cNvPr>
          <p:cNvGrpSpPr/>
          <p:nvPr/>
        </p:nvGrpSpPr>
        <p:grpSpPr>
          <a:xfrm>
            <a:off x="5993660" y="2544012"/>
            <a:ext cx="272741" cy="584775"/>
            <a:chOff x="10156835" y="4783184"/>
            <a:chExt cx="272741" cy="584775"/>
          </a:xfrm>
        </p:grpSpPr>
        <p:sp>
          <p:nvSpPr>
            <p:cNvPr id="288" name="CuadroTexto 287">
              <a:extLst>
                <a:ext uri="{FF2B5EF4-FFF2-40B4-BE49-F238E27FC236}">
                  <a16:creationId xmlns:a16="http://schemas.microsoft.com/office/drawing/2014/main" id="{C29F267B-D36A-A415-D32E-3EE6A0AFA351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89" name="Conector recto 288">
              <a:extLst>
                <a:ext uri="{FF2B5EF4-FFF2-40B4-BE49-F238E27FC236}">
                  <a16:creationId xmlns:a16="http://schemas.microsoft.com/office/drawing/2014/main" id="{7BF9E916-6771-A268-B5AC-677B610D2EFA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4" name="Rectángulo 293">
            <a:extLst>
              <a:ext uri="{FF2B5EF4-FFF2-40B4-BE49-F238E27FC236}">
                <a16:creationId xmlns:a16="http://schemas.microsoft.com/office/drawing/2014/main" id="{AFF84F83-D448-7B21-F9FE-2ECBF684E560}"/>
              </a:ext>
            </a:extLst>
          </p:cNvPr>
          <p:cNvSpPr/>
          <p:nvPr/>
        </p:nvSpPr>
        <p:spPr>
          <a:xfrm>
            <a:off x="6357686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5" name="Rectángulo 294">
            <a:extLst>
              <a:ext uri="{FF2B5EF4-FFF2-40B4-BE49-F238E27FC236}">
                <a16:creationId xmlns:a16="http://schemas.microsoft.com/office/drawing/2014/main" id="{8E948982-DAB3-CAB1-DCA3-7F8CC11D8ACA}"/>
              </a:ext>
            </a:extLst>
          </p:cNvPr>
          <p:cNvSpPr/>
          <p:nvPr/>
        </p:nvSpPr>
        <p:spPr>
          <a:xfrm>
            <a:off x="6758043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6" name="Grupo 295">
            <a:extLst>
              <a:ext uri="{FF2B5EF4-FFF2-40B4-BE49-F238E27FC236}">
                <a16:creationId xmlns:a16="http://schemas.microsoft.com/office/drawing/2014/main" id="{08BA239B-7554-D46C-1754-C000C269A887}"/>
              </a:ext>
            </a:extLst>
          </p:cNvPr>
          <p:cNvGrpSpPr/>
          <p:nvPr/>
        </p:nvGrpSpPr>
        <p:grpSpPr>
          <a:xfrm>
            <a:off x="6422168" y="2544012"/>
            <a:ext cx="272741" cy="584775"/>
            <a:chOff x="10156835" y="4783184"/>
            <a:chExt cx="272741" cy="584775"/>
          </a:xfrm>
        </p:grpSpPr>
        <p:sp>
          <p:nvSpPr>
            <p:cNvPr id="297" name="CuadroTexto 296">
              <a:extLst>
                <a:ext uri="{FF2B5EF4-FFF2-40B4-BE49-F238E27FC236}">
                  <a16:creationId xmlns:a16="http://schemas.microsoft.com/office/drawing/2014/main" id="{052E8C61-3F02-E706-AB89-343A88475043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298" name="Conector recto 297">
              <a:extLst>
                <a:ext uri="{FF2B5EF4-FFF2-40B4-BE49-F238E27FC236}">
                  <a16:creationId xmlns:a16="http://schemas.microsoft.com/office/drawing/2014/main" id="{962C6503-D227-D08C-2FA1-3625BFB2B252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upo 298">
            <a:extLst>
              <a:ext uri="{FF2B5EF4-FFF2-40B4-BE49-F238E27FC236}">
                <a16:creationId xmlns:a16="http://schemas.microsoft.com/office/drawing/2014/main" id="{579FCAF3-7D40-5372-E905-6DC81CB3CA58}"/>
              </a:ext>
            </a:extLst>
          </p:cNvPr>
          <p:cNvGrpSpPr/>
          <p:nvPr/>
        </p:nvGrpSpPr>
        <p:grpSpPr>
          <a:xfrm>
            <a:off x="6803168" y="2544012"/>
            <a:ext cx="272741" cy="584775"/>
            <a:chOff x="10156835" y="4783184"/>
            <a:chExt cx="272741" cy="584775"/>
          </a:xfrm>
        </p:grpSpPr>
        <p:sp>
          <p:nvSpPr>
            <p:cNvPr id="300" name="CuadroTexto 299">
              <a:extLst>
                <a:ext uri="{FF2B5EF4-FFF2-40B4-BE49-F238E27FC236}">
                  <a16:creationId xmlns:a16="http://schemas.microsoft.com/office/drawing/2014/main" id="{650DC843-E29A-FDE6-CBC1-0E011D9DF7C7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01" name="Conector recto 300">
              <a:extLst>
                <a:ext uri="{FF2B5EF4-FFF2-40B4-BE49-F238E27FC236}">
                  <a16:creationId xmlns:a16="http://schemas.microsoft.com/office/drawing/2014/main" id="{B130C7F5-590B-C193-1210-296F2582F6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2" name="Rectángulo 301">
            <a:extLst>
              <a:ext uri="{FF2B5EF4-FFF2-40B4-BE49-F238E27FC236}">
                <a16:creationId xmlns:a16="http://schemas.microsoft.com/office/drawing/2014/main" id="{2AC6A4A5-639A-A0F3-E88C-0935B6ABF074}"/>
              </a:ext>
            </a:extLst>
          </p:cNvPr>
          <p:cNvSpPr/>
          <p:nvPr/>
        </p:nvSpPr>
        <p:spPr>
          <a:xfrm>
            <a:off x="7167194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3" name="Rectángulo 302">
            <a:extLst>
              <a:ext uri="{FF2B5EF4-FFF2-40B4-BE49-F238E27FC236}">
                <a16:creationId xmlns:a16="http://schemas.microsoft.com/office/drawing/2014/main" id="{F8612671-688C-7FE0-2F4B-E97B0AECC679}"/>
              </a:ext>
            </a:extLst>
          </p:cNvPr>
          <p:cNvSpPr/>
          <p:nvPr/>
        </p:nvSpPr>
        <p:spPr>
          <a:xfrm>
            <a:off x="7567551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4" name="Grupo 303">
            <a:extLst>
              <a:ext uri="{FF2B5EF4-FFF2-40B4-BE49-F238E27FC236}">
                <a16:creationId xmlns:a16="http://schemas.microsoft.com/office/drawing/2014/main" id="{2C5E57E6-3F43-D359-2ED1-5CD10CA7E912}"/>
              </a:ext>
            </a:extLst>
          </p:cNvPr>
          <p:cNvGrpSpPr/>
          <p:nvPr/>
        </p:nvGrpSpPr>
        <p:grpSpPr>
          <a:xfrm>
            <a:off x="7231676" y="2544012"/>
            <a:ext cx="272741" cy="584775"/>
            <a:chOff x="10156835" y="4783184"/>
            <a:chExt cx="272741" cy="584775"/>
          </a:xfrm>
        </p:grpSpPr>
        <p:sp>
          <p:nvSpPr>
            <p:cNvPr id="305" name="CuadroTexto 304">
              <a:extLst>
                <a:ext uri="{FF2B5EF4-FFF2-40B4-BE49-F238E27FC236}">
                  <a16:creationId xmlns:a16="http://schemas.microsoft.com/office/drawing/2014/main" id="{6AAA8375-B907-FACF-C45F-100151F8B955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06" name="Conector recto 305">
              <a:extLst>
                <a:ext uri="{FF2B5EF4-FFF2-40B4-BE49-F238E27FC236}">
                  <a16:creationId xmlns:a16="http://schemas.microsoft.com/office/drawing/2014/main" id="{CCDE973E-CD53-1636-371A-96D90F30DE0C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upo 306">
            <a:extLst>
              <a:ext uri="{FF2B5EF4-FFF2-40B4-BE49-F238E27FC236}">
                <a16:creationId xmlns:a16="http://schemas.microsoft.com/office/drawing/2014/main" id="{F4EEA163-C642-620D-E402-D67296DAE7A8}"/>
              </a:ext>
            </a:extLst>
          </p:cNvPr>
          <p:cNvGrpSpPr/>
          <p:nvPr/>
        </p:nvGrpSpPr>
        <p:grpSpPr>
          <a:xfrm>
            <a:off x="7612676" y="2544012"/>
            <a:ext cx="272741" cy="584775"/>
            <a:chOff x="10156835" y="4783184"/>
            <a:chExt cx="272741" cy="584775"/>
          </a:xfrm>
        </p:grpSpPr>
        <p:sp>
          <p:nvSpPr>
            <p:cNvPr id="308" name="CuadroTexto 307">
              <a:extLst>
                <a:ext uri="{FF2B5EF4-FFF2-40B4-BE49-F238E27FC236}">
                  <a16:creationId xmlns:a16="http://schemas.microsoft.com/office/drawing/2014/main" id="{9E947B87-AEEE-361A-A07E-0E56F183718E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09" name="Conector recto 308">
              <a:extLst>
                <a:ext uri="{FF2B5EF4-FFF2-40B4-BE49-F238E27FC236}">
                  <a16:creationId xmlns:a16="http://schemas.microsoft.com/office/drawing/2014/main" id="{9EDB8798-E006-D10E-512C-E2043786CE09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Rectángulo 309">
            <a:extLst>
              <a:ext uri="{FF2B5EF4-FFF2-40B4-BE49-F238E27FC236}">
                <a16:creationId xmlns:a16="http://schemas.microsoft.com/office/drawing/2014/main" id="{D6B770A5-042C-DC54-0352-FB0580EA1029}"/>
              </a:ext>
            </a:extLst>
          </p:cNvPr>
          <p:cNvSpPr/>
          <p:nvPr/>
        </p:nvSpPr>
        <p:spPr>
          <a:xfrm>
            <a:off x="7976702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1" name="Rectángulo 310">
            <a:extLst>
              <a:ext uri="{FF2B5EF4-FFF2-40B4-BE49-F238E27FC236}">
                <a16:creationId xmlns:a16="http://schemas.microsoft.com/office/drawing/2014/main" id="{9056E60C-43F4-57E5-DDF9-BC1ABA133372}"/>
              </a:ext>
            </a:extLst>
          </p:cNvPr>
          <p:cNvSpPr/>
          <p:nvPr/>
        </p:nvSpPr>
        <p:spPr>
          <a:xfrm>
            <a:off x="8377059" y="2564884"/>
            <a:ext cx="396000" cy="504000"/>
          </a:xfrm>
          <a:prstGeom prst="rect">
            <a:avLst/>
          </a:prstGeom>
          <a:solidFill>
            <a:srgbClr val="5E56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12" name="Grupo 311">
            <a:extLst>
              <a:ext uri="{FF2B5EF4-FFF2-40B4-BE49-F238E27FC236}">
                <a16:creationId xmlns:a16="http://schemas.microsoft.com/office/drawing/2014/main" id="{0D4502D9-5912-C8D1-D0D5-CEEB68C83314}"/>
              </a:ext>
            </a:extLst>
          </p:cNvPr>
          <p:cNvGrpSpPr/>
          <p:nvPr/>
        </p:nvGrpSpPr>
        <p:grpSpPr>
          <a:xfrm>
            <a:off x="8041184" y="2544012"/>
            <a:ext cx="272741" cy="584775"/>
            <a:chOff x="10156835" y="4783184"/>
            <a:chExt cx="272741" cy="584775"/>
          </a:xfrm>
        </p:grpSpPr>
        <p:sp>
          <p:nvSpPr>
            <p:cNvPr id="313" name="CuadroTexto 312">
              <a:extLst>
                <a:ext uri="{FF2B5EF4-FFF2-40B4-BE49-F238E27FC236}">
                  <a16:creationId xmlns:a16="http://schemas.microsoft.com/office/drawing/2014/main" id="{70BBBB46-A549-1BE1-0227-6A25A6BA9DFA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14" name="Conector recto 313">
              <a:extLst>
                <a:ext uri="{FF2B5EF4-FFF2-40B4-BE49-F238E27FC236}">
                  <a16:creationId xmlns:a16="http://schemas.microsoft.com/office/drawing/2014/main" id="{17186F6A-0174-1CAF-C054-45B6FC1C1BA6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5" name="Grupo 314">
            <a:extLst>
              <a:ext uri="{FF2B5EF4-FFF2-40B4-BE49-F238E27FC236}">
                <a16:creationId xmlns:a16="http://schemas.microsoft.com/office/drawing/2014/main" id="{544F4D9C-5EC4-195C-0F83-B5D3E4718068}"/>
              </a:ext>
            </a:extLst>
          </p:cNvPr>
          <p:cNvGrpSpPr/>
          <p:nvPr/>
        </p:nvGrpSpPr>
        <p:grpSpPr>
          <a:xfrm>
            <a:off x="8422184" y="2544012"/>
            <a:ext cx="272741" cy="584775"/>
            <a:chOff x="10156835" y="4783184"/>
            <a:chExt cx="272741" cy="584775"/>
          </a:xfrm>
        </p:grpSpPr>
        <p:sp>
          <p:nvSpPr>
            <p:cNvPr id="316" name="CuadroTexto 315">
              <a:extLst>
                <a:ext uri="{FF2B5EF4-FFF2-40B4-BE49-F238E27FC236}">
                  <a16:creationId xmlns:a16="http://schemas.microsoft.com/office/drawing/2014/main" id="{564829E7-5CE0-84E4-6859-57B7B8E0DD10}"/>
                </a:ext>
              </a:extLst>
            </p:cNvPr>
            <p:cNvSpPr txBox="1"/>
            <p:nvPr/>
          </p:nvSpPr>
          <p:spPr>
            <a:xfrm>
              <a:off x="10156835" y="4783184"/>
              <a:ext cx="272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1</a:t>
              </a:r>
            </a:p>
            <a:p>
              <a:r>
                <a:rPr lang="es-CL" sz="1600" dirty="0">
                  <a:solidFill>
                    <a:schemeClr val="bg1"/>
                  </a:solidFill>
                  <a:latin typeface="Sassoon Sans Std" panose="020B0503020103030203" pitchFamily="34" charset="0"/>
                </a:rPr>
                <a:t>8</a:t>
              </a:r>
              <a:endParaRPr lang="es-ES" sz="2000" dirty="0">
                <a:solidFill>
                  <a:schemeClr val="bg1"/>
                </a:solidFill>
                <a:latin typeface="Sassoon Sans Std" panose="020B0503020103030203" pitchFamily="34" charset="0"/>
              </a:endParaRPr>
            </a:p>
          </p:txBody>
        </p:sp>
        <p:cxnSp>
          <p:nvCxnSpPr>
            <p:cNvPr id="317" name="Conector recto 316">
              <a:extLst>
                <a:ext uri="{FF2B5EF4-FFF2-40B4-BE49-F238E27FC236}">
                  <a16:creationId xmlns:a16="http://schemas.microsoft.com/office/drawing/2014/main" id="{BA25D326-A439-07C8-22CC-7DFE7DB94A40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935" y="5091732"/>
              <a:ext cx="23464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375</Words>
  <Application>Microsoft Office PowerPoint</Application>
  <PresentationFormat>Panorámica</PresentationFormat>
  <Paragraphs>256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Sassoon Sans Std</vt:lpstr>
      <vt:lpstr>Arial</vt:lpstr>
      <vt:lpstr>Nunito SemiBold</vt:lpstr>
      <vt:lpstr>Calibri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Tomás Gonzalo Basaure Retamal</dc:creator>
  <cp:lastModifiedBy>Ximena Zepeda Harasic</cp:lastModifiedBy>
  <cp:revision>2</cp:revision>
  <dcterms:created xsi:type="dcterms:W3CDTF">2023-09-12T20:21:07Z</dcterms:created>
  <dcterms:modified xsi:type="dcterms:W3CDTF">2025-01-15T22:04:37Z</dcterms:modified>
</cp:coreProperties>
</file>