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Nunito" panose="02000503030000020003" pitchFamily="2" charset="0"/>
      <p:regular r:id="rId9"/>
      <p:bold r:id="rId10"/>
      <p:italic r:id="rId11"/>
      <p:boldItalic r:id="rId12"/>
    </p:embeddedFont>
    <p:embeddedFont>
      <p:font typeface="Nunito Medium" pitchFamily="2" charset="0"/>
      <p:regular r:id="rId13"/>
    </p:embeddedFont>
    <p:embeddedFont>
      <p:font typeface="Nunito SemiBold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oNYkYSC0YK4uiknusPko6AoZ6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12A769-EE31-49A5-A40B-4F02C0A6D9CE}" v="66" dt="2025-01-27T20:06:25.098"/>
  </p1510:revLst>
</p1510:revInfo>
</file>

<file path=ppt/tableStyles.xml><?xml version="1.0" encoding="utf-8"?>
<a:tblStyleLst xmlns:a="http://schemas.openxmlformats.org/drawingml/2006/main" def="{EE34A7BF-D6C3-45A8-B358-5E50BE2E5640}">
  <a:tblStyle styleId="{EE34A7BF-D6C3-45A8-B358-5E50BE2E564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18" y="72"/>
      </p:cViewPr>
      <p:guideLst>
        <p:guide orient="horz" pos="232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1612A769-EE31-49A5-A40B-4F02C0A6D9CE}"/>
    <pc:docChg chg="undo custSel modSld">
      <pc:chgData name="Ximena Zepeda Harasic" userId="90cf4ab7-3c32-4e50-a5d0-8fb63c062729" providerId="ADAL" clId="{1612A769-EE31-49A5-A40B-4F02C0A6D9CE}" dt="2025-01-27T20:07:35.473" v="152" actId="1076"/>
      <pc:docMkLst>
        <pc:docMk/>
      </pc:docMkLst>
      <pc:sldChg chg="modSp mod">
        <pc:chgData name="Ximena Zepeda Harasic" userId="90cf4ab7-3c32-4e50-a5d0-8fb63c062729" providerId="ADAL" clId="{1612A769-EE31-49A5-A40B-4F02C0A6D9CE}" dt="2025-01-24T15:22:02.274" v="16" actId="1076"/>
        <pc:sldMkLst>
          <pc:docMk/>
          <pc:sldMk cId="0" sldId="256"/>
        </pc:sldMkLst>
        <pc:spChg chg="mod">
          <ac:chgData name="Ximena Zepeda Harasic" userId="90cf4ab7-3c32-4e50-a5d0-8fb63c062729" providerId="ADAL" clId="{1612A769-EE31-49A5-A40B-4F02C0A6D9CE}" dt="2025-01-24T15:21:13.269" v="0" actId="207"/>
          <ac:spMkLst>
            <pc:docMk/>
            <pc:sldMk cId="0" sldId="256"/>
            <ac:spMk id="216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4T15:21:16.666" v="1" actId="207"/>
          <ac:spMkLst>
            <pc:docMk/>
            <pc:sldMk cId="0" sldId="256"/>
            <ac:spMk id="218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4T15:22:02.274" v="16" actId="1076"/>
          <ac:spMkLst>
            <pc:docMk/>
            <pc:sldMk cId="0" sldId="256"/>
            <ac:spMk id="219" creationId="{00000000-0000-0000-0000-000000000000}"/>
          </ac:spMkLst>
        </pc:spChg>
      </pc:sldChg>
      <pc:sldChg chg="modSp mod">
        <pc:chgData name="Ximena Zepeda Harasic" userId="90cf4ab7-3c32-4e50-a5d0-8fb63c062729" providerId="ADAL" clId="{1612A769-EE31-49A5-A40B-4F02C0A6D9CE}" dt="2025-01-27T19:58:09.685" v="76" actId="20577"/>
        <pc:sldMkLst>
          <pc:docMk/>
          <pc:sldMk cId="0" sldId="257"/>
        </pc:sldMkLst>
        <pc:spChg chg="mod">
          <ac:chgData name="Ximena Zepeda Harasic" userId="90cf4ab7-3c32-4e50-a5d0-8fb63c062729" providerId="ADAL" clId="{1612A769-EE31-49A5-A40B-4F02C0A6D9CE}" dt="2025-01-27T19:51:57.415" v="23" actId="2711"/>
          <ac:spMkLst>
            <pc:docMk/>
            <pc:sldMk cId="0" sldId="257"/>
            <ac:spMk id="224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25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07.055" v="52" actId="6549"/>
          <ac:spMkLst>
            <pc:docMk/>
            <pc:sldMk cId="0" sldId="257"/>
            <ac:spMk id="227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43.672" v="60" actId="208"/>
          <ac:spMkLst>
            <pc:docMk/>
            <pc:sldMk cId="0" sldId="257"/>
            <ac:spMk id="229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2:24.279" v="25" actId="2711"/>
          <ac:spMkLst>
            <pc:docMk/>
            <pc:sldMk cId="0" sldId="257"/>
            <ac:spMk id="231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20.929" v="59" actId="6549"/>
          <ac:spMkLst>
            <pc:docMk/>
            <pc:sldMk cId="0" sldId="257"/>
            <ac:spMk id="232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7:55.788" v="75" actId="1035"/>
          <ac:spMkLst>
            <pc:docMk/>
            <pc:sldMk cId="0" sldId="257"/>
            <ac:spMk id="233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7:07.040" v="66" actId="1076"/>
          <ac:spMkLst>
            <pc:docMk/>
            <pc:sldMk cId="0" sldId="257"/>
            <ac:spMk id="234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7:39.045" v="70" actId="1076"/>
          <ac:spMkLst>
            <pc:docMk/>
            <pc:sldMk cId="0" sldId="257"/>
            <ac:spMk id="235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12.756" v="55" actId="6549"/>
          <ac:spMkLst>
            <pc:docMk/>
            <pc:sldMk cId="0" sldId="257"/>
            <ac:spMk id="237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38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39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09.070" v="53" actId="6549"/>
          <ac:spMkLst>
            <pc:docMk/>
            <pc:sldMk cId="0" sldId="257"/>
            <ac:spMk id="241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42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10.881" v="54" actId="6549"/>
          <ac:spMkLst>
            <pc:docMk/>
            <pc:sldMk cId="0" sldId="257"/>
            <ac:spMk id="244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14.581" v="56" actId="6549"/>
          <ac:spMkLst>
            <pc:docMk/>
            <pc:sldMk cId="0" sldId="257"/>
            <ac:spMk id="246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47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57.152" v="61" actId="208"/>
          <ac:spMkLst>
            <pc:docMk/>
            <pc:sldMk cId="0" sldId="257"/>
            <ac:spMk id="249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16.173" v="57" actId="6549"/>
          <ac:spMkLst>
            <pc:docMk/>
            <pc:sldMk cId="0" sldId="257"/>
            <ac:spMk id="250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5:18.175" v="58" actId="6549"/>
          <ac:spMkLst>
            <pc:docMk/>
            <pc:sldMk cId="0" sldId="257"/>
            <ac:spMk id="252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6:09.285" v="62" actId="14100"/>
          <ac:spMkLst>
            <pc:docMk/>
            <pc:sldMk cId="0" sldId="257"/>
            <ac:spMk id="253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8:09.685" v="76" actId="20577"/>
          <ac:spMkLst>
            <pc:docMk/>
            <pc:sldMk cId="0" sldId="257"/>
            <ac:spMk id="254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7:39.045" v="70" actId="1076"/>
          <ac:spMkLst>
            <pc:docMk/>
            <pc:sldMk cId="0" sldId="257"/>
            <ac:spMk id="255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7:39.045" v="70" actId="1076"/>
          <ac:spMkLst>
            <pc:docMk/>
            <pc:sldMk cId="0" sldId="257"/>
            <ac:spMk id="256" creationId="{00000000-0000-0000-0000-000000000000}"/>
          </ac:spMkLst>
        </pc:spChg>
        <pc:graphicFrameChg chg="mod modGraphic">
          <ac:chgData name="Ximena Zepeda Harasic" userId="90cf4ab7-3c32-4e50-a5d0-8fb63c062729" providerId="ADAL" clId="{1612A769-EE31-49A5-A40B-4F02C0A6D9CE}" dt="2025-01-27T19:54:53.819" v="51"/>
          <ac:graphicFrameMkLst>
            <pc:docMk/>
            <pc:sldMk cId="0" sldId="257"/>
            <ac:graphicFrameMk id="226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47.662" v="48"/>
          <ac:graphicFrameMkLst>
            <pc:docMk/>
            <pc:sldMk cId="0" sldId="257"/>
            <ac:graphicFrameMk id="236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51.757" v="50"/>
          <ac:graphicFrameMkLst>
            <pc:docMk/>
            <pc:sldMk cId="0" sldId="257"/>
            <ac:graphicFrameMk id="240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49.829" v="49"/>
          <ac:graphicFrameMkLst>
            <pc:docMk/>
            <pc:sldMk cId="0" sldId="257"/>
            <ac:graphicFrameMk id="243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45.318" v="47"/>
          <ac:graphicFrameMkLst>
            <pc:docMk/>
            <pc:sldMk cId="0" sldId="257"/>
            <ac:graphicFrameMk id="245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42.562" v="46"/>
          <ac:graphicFrameMkLst>
            <pc:docMk/>
            <pc:sldMk cId="0" sldId="257"/>
            <ac:graphicFrameMk id="248" creationId="{00000000-0000-0000-0000-000000000000}"/>
          </ac:graphicFrameMkLst>
        </pc:graphicFrameChg>
        <pc:graphicFrameChg chg="mod modGraphic">
          <ac:chgData name="Ximena Zepeda Harasic" userId="90cf4ab7-3c32-4e50-a5d0-8fb63c062729" providerId="ADAL" clId="{1612A769-EE31-49A5-A40B-4F02C0A6D9CE}" dt="2025-01-27T19:54:39.271" v="45" actId="572"/>
          <ac:graphicFrameMkLst>
            <pc:docMk/>
            <pc:sldMk cId="0" sldId="257"/>
            <ac:graphicFrameMk id="251" creationId="{00000000-0000-0000-0000-000000000000}"/>
          </ac:graphicFrameMkLst>
        </pc:graphicFrameChg>
      </pc:sldChg>
      <pc:sldChg chg="addSp delSp modSp mod modAnim">
        <pc:chgData name="Ximena Zepeda Harasic" userId="90cf4ab7-3c32-4e50-a5d0-8fb63c062729" providerId="ADAL" clId="{1612A769-EE31-49A5-A40B-4F02C0A6D9CE}" dt="2025-01-27T20:05:40.081" v="147"/>
        <pc:sldMkLst>
          <pc:docMk/>
          <pc:sldMk cId="0" sldId="258"/>
        </pc:sldMkLst>
        <pc:spChg chg="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" creationId="{82B2A30D-E401-D367-7E86-3B43A22DBC3F}"/>
          </ac:spMkLst>
        </pc:spChg>
        <pc:spChg chg="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4" creationId="{F5DE5EFA-3177-C371-3FA1-BBDC485530F4}"/>
          </ac:spMkLst>
        </pc:spChg>
        <pc:spChg chg="mod">
          <ac:chgData name="Ximena Zepeda Harasic" userId="90cf4ab7-3c32-4e50-a5d0-8fb63c062729" providerId="ADAL" clId="{1612A769-EE31-49A5-A40B-4F02C0A6D9CE}" dt="2025-01-27T19:58:49.776" v="80"/>
          <ac:spMkLst>
            <pc:docMk/>
            <pc:sldMk cId="0" sldId="258"/>
            <ac:spMk id="6" creationId="{9EF37314-99A8-FB4D-B75E-8421C5284BD5}"/>
          </ac:spMkLst>
        </pc:spChg>
        <pc:spChg chg="mod">
          <ac:chgData name="Ximena Zepeda Harasic" userId="90cf4ab7-3c32-4e50-a5d0-8fb63c062729" providerId="ADAL" clId="{1612A769-EE31-49A5-A40B-4F02C0A6D9CE}" dt="2025-01-27T19:58:49.776" v="80"/>
          <ac:spMkLst>
            <pc:docMk/>
            <pc:sldMk cId="0" sldId="258"/>
            <ac:spMk id="8" creationId="{A08FFDE2-74E0-CB7A-31C6-304672583F06}"/>
          </ac:spMkLst>
        </pc:spChg>
        <pc:spChg chg="add mod">
          <ac:chgData name="Ximena Zepeda Harasic" userId="90cf4ab7-3c32-4e50-a5d0-8fb63c062729" providerId="ADAL" clId="{1612A769-EE31-49A5-A40B-4F02C0A6D9CE}" dt="2025-01-27T19:58:49.776" v="80"/>
          <ac:spMkLst>
            <pc:docMk/>
            <pc:sldMk cId="0" sldId="258"/>
            <ac:spMk id="12" creationId="{324D7D68-FF32-34D5-4298-AC3144C5B042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13" creationId="{C0376824-A0FD-758F-B354-A9D24BBB26FE}"/>
          </ac:spMkLst>
        </pc:spChg>
        <pc:spChg chg="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15" creationId="{7E98ED58-0ABF-8AA6-7374-8292E5DF7058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18" creationId="{A1910301-1755-4BF7-8AE4-0623D60DC47F}"/>
          </ac:spMkLst>
        </pc:spChg>
        <pc:spChg chg="add mod">
          <ac:chgData name="Ximena Zepeda Harasic" userId="90cf4ab7-3c32-4e50-a5d0-8fb63c062729" providerId="ADAL" clId="{1612A769-EE31-49A5-A40B-4F02C0A6D9CE}" dt="2025-01-27T19:58:49.776" v="80"/>
          <ac:spMkLst>
            <pc:docMk/>
            <pc:sldMk cId="0" sldId="258"/>
            <ac:spMk id="20" creationId="{05B907A3-93D3-63CE-01C1-4CD787F75E8E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1" creationId="{460C48CF-39D4-2316-76B6-D9FB00ED1622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3" creationId="{95BB60EA-5322-B727-EC27-E114BC1B41F4}"/>
          </ac:spMkLst>
        </pc:spChg>
        <pc:spChg chg="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4" creationId="{51EEA9EB-267C-2F81-826C-FAED42EC72CB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6" creationId="{C1365E15-95F9-80A3-9F7D-B9480BC14A08}"/>
          </ac:spMkLst>
        </pc:spChg>
        <pc:spChg chg="add mod">
          <ac:chgData name="Ximena Zepeda Harasic" userId="90cf4ab7-3c32-4e50-a5d0-8fb63c062729" providerId="ADAL" clId="{1612A769-EE31-49A5-A40B-4F02C0A6D9CE}" dt="2025-01-27T19:58:56.942" v="81" actId="1076"/>
          <ac:spMkLst>
            <pc:docMk/>
            <pc:sldMk cId="0" sldId="258"/>
            <ac:spMk id="27" creationId="{EAF566AF-ECB6-CC0E-E1A1-9F9454F01D52}"/>
          </ac:spMkLst>
        </pc:spChg>
        <pc:spChg chg="mod">
          <ac:chgData name="Ximena Zepeda Harasic" userId="90cf4ab7-3c32-4e50-a5d0-8fb63c062729" providerId="ADAL" clId="{1612A769-EE31-49A5-A40B-4F02C0A6D9CE}" dt="2025-01-27T19:59:13.158" v="84" actId="1076"/>
          <ac:spMkLst>
            <pc:docMk/>
            <pc:sldMk cId="0" sldId="258"/>
            <ac:spMk id="261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9:27.903" v="87" actId="207"/>
          <ac:spMkLst>
            <pc:docMk/>
            <pc:sldMk cId="0" sldId="258"/>
            <ac:spMk id="262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9:27.903" v="87" actId="207"/>
          <ac:spMkLst>
            <pc:docMk/>
            <pc:sldMk cId="0" sldId="258"/>
            <ac:spMk id="263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9:27.903" v="87" actId="207"/>
          <ac:spMkLst>
            <pc:docMk/>
            <pc:sldMk cId="0" sldId="258"/>
            <ac:spMk id="264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9:27.903" v="87" actId="207"/>
          <ac:spMkLst>
            <pc:docMk/>
            <pc:sldMk cId="0" sldId="258"/>
            <ac:spMk id="265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19:59:59.557" v="91" actId="1076"/>
          <ac:spMkLst>
            <pc:docMk/>
            <pc:sldMk cId="0" sldId="258"/>
            <ac:spMk id="26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6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6.499" v="78" actId="478"/>
          <ac:spMkLst>
            <pc:docMk/>
            <pc:sldMk cId="0" sldId="258"/>
            <ac:spMk id="275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7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7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82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84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86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8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90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92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19:58:43.716" v="77" actId="478"/>
          <ac:spMkLst>
            <pc:docMk/>
            <pc:sldMk cId="0" sldId="258"/>
            <ac:spMk id="293" creationId="{00000000-0000-0000-0000-000000000000}"/>
          </ac:spMkLst>
        </pc:spChg>
        <pc:grpChg chg="del">
          <ac:chgData name="Ximena Zepeda Harasic" userId="90cf4ab7-3c32-4e50-a5d0-8fb63c062729" providerId="ADAL" clId="{1612A769-EE31-49A5-A40B-4F02C0A6D9CE}" dt="2025-01-27T19:58:48.374" v="79" actId="478"/>
          <ac:grpSpMkLst>
            <pc:docMk/>
            <pc:sldMk cId="0" sldId="258"/>
            <ac:grpSpMk id="271" creationId="{00000000-0000-0000-0000-000000000000}"/>
          </ac:grpSpMkLst>
        </pc:grpChg>
        <pc:grpChg chg="del">
          <ac:chgData name="Ximena Zepeda Harasic" userId="90cf4ab7-3c32-4e50-a5d0-8fb63c062729" providerId="ADAL" clId="{1612A769-EE31-49A5-A40B-4F02C0A6D9CE}" dt="2025-01-27T19:58:46.499" v="78" actId="478"/>
          <ac:grpSpMkLst>
            <pc:docMk/>
            <pc:sldMk cId="0" sldId="258"/>
            <ac:grpSpMk id="273" creationId="{00000000-0000-0000-0000-000000000000}"/>
          </ac:grpSpMkLst>
        </pc:grpChg>
        <pc:picChg chg="mod ord">
          <ac:chgData name="Ximena Zepeda Harasic" userId="90cf4ab7-3c32-4e50-a5d0-8fb63c062729" providerId="ADAL" clId="{1612A769-EE31-49A5-A40B-4F02C0A6D9CE}" dt="2025-01-27T20:00:06.768" v="93" actId="166"/>
          <ac:picMkLst>
            <pc:docMk/>
            <pc:sldMk cId="0" sldId="258"/>
            <ac:picMk id="266" creationId="{00000000-0000-0000-0000-000000000000}"/>
          </ac:picMkLst>
        </pc:picChg>
      </pc:sldChg>
      <pc:sldChg chg="addSp delSp modSp mod modAnim">
        <pc:chgData name="Ximena Zepeda Harasic" userId="90cf4ab7-3c32-4e50-a5d0-8fb63c062729" providerId="ADAL" clId="{1612A769-EE31-49A5-A40B-4F02C0A6D9CE}" dt="2025-01-27T20:06:08.533" v="148"/>
        <pc:sldMkLst>
          <pc:docMk/>
          <pc:sldMk cId="0" sldId="259"/>
        </pc:sldMkLst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2" creationId="{7F545DF6-E38F-05F5-094A-BC294E149690}"/>
          </ac:spMkLst>
        </pc:spChg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4" creationId="{56DF0C09-0C3A-C5BB-9B0F-F7820997A1DE}"/>
          </ac:spMkLst>
        </pc:spChg>
        <pc:spChg chg="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6" creationId="{34C0308D-88B5-E130-09DA-9EAE9454ADCA}"/>
          </ac:spMkLst>
        </pc:spChg>
        <pc:spChg chg="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8" creationId="{4EA4E95A-9EBB-A6AC-83E2-FFA551DA93D8}"/>
          </ac:spMkLst>
        </pc:spChg>
        <pc:spChg chg="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9" creationId="{B88EA0C3-1303-2543-BC05-FE4A85901C11}"/>
          </ac:spMkLst>
        </pc:spChg>
        <pc:spChg chg="add 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11" creationId="{9DF49324-A39C-97A5-72F9-990F3FAEDC5C}"/>
          </ac:spMkLst>
        </pc:spChg>
        <pc:spChg chg="add 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12" creationId="{C25BFF5A-3D71-1712-0060-EBE1B78A73E6}"/>
          </ac:spMkLst>
        </pc:spChg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13" creationId="{71BFA098-D6DC-17F0-A86B-65AE4DFADE2E}"/>
          </ac:spMkLst>
        </pc:spChg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15" creationId="{BED76A88-AA99-E741-8196-9602784B6AAC}"/>
          </ac:spMkLst>
        </pc:spChg>
        <pc:spChg chg="add 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16" creationId="{413A768F-B56E-95C6-4707-A0921184BAFA}"/>
          </ac:spMkLst>
        </pc:spChg>
        <pc:spChg chg="add 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20" creationId="{10B12490-CA74-0926-E945-BB1EA1978A8E}"/>
          </ac:spMkLst>
        </pc:spChg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21" creationId="{B7D97E63-8286-53B6-B6F5-46FB272BB329}"/>
          </ac:spMkLst>
        </pc:spChg>
        <pc:spChg chg="add mod">
          <ac:chgData name="Ximena Zepeda Harasic" userId="90cf4ab7-3c32-4e50-a5d0-8fb63c062729" providerId="ADAL" clId="{1612A769-EE31-49A5-A40B-4F02C0A6D9CE}" dt="2025-01-27T20:00:21.597" v="95"/>
          <ac:spMkLst>
            <pc:docMk/>
            <pc:sldMk cId="0" sldId="259"/>
            <ac:spMk id="23" creationId="{9A3BADF3-5C57-A954-ABA7-7E9C673A9C2B}"/>
          </ac:spMkLst>
        </pc:spChg>
        <pc:spChg chg="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24" creationId="{C8907E06-99FA-9C89-ADE5-E93FE73F611B}"/>
          </ac:spMkLst>
        </pc:spChg>
        <pc:spChg chg="add 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26" creationId="{9DE25C26-F65C-D6A1-F6A2-5DDFD4EABDE1}"/>
          </ac:spMkLst>
        </pc:spChg>
        <pc:spChg chg="add mod">
          <ac:chgData name="Ximena Zepeda Harasic" userId="90cf4ab7-3c32-4e50-a5d0-8fb63c062729" providerId="ADAL" clId="{1612A769-EE31-49A5-A40B-4F02C0A6D9CE}" dt="2025-01-27T20:00:29.108" v="96" actId="1076"/>
          <ac:spMkLst>
            <pc:docMk/>
            <pc:sldMk cId="0" sldId="259"/>
            <ac:spMk id="27" creationId="{4BFF3F84-07F4-316E-FFE6-8AB6A88E42CD}"/>
          </ac:spMkLst>
        </pc:spChg>
        <pc:spChg chg="mod">
          <ac:chgData name="Ximena Zepeda Harasic" userId="90cf4ab7-3c32-4e50-a5d0-8fb63c062729" providerId="ADAL" clId="{1612A769-EE31-49A5-A40B-4F02C0A6D9CE}" dt="2025-01-27T20:00:49.970" v="98" actId="207"/>
          <ac:spMkLst>
            <pc:docMk/>
            <pc:sldMk cId="0" sldId="259"/>
            <ac:spMk id="298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0:54.692" v="99" actId="207"/>
          <ac:spMkLst>
            <pc:docMk/>
            <pc:sldMk cId="0" sldId="259"/>
            <ac:spMk id="299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0:49.970" v="98" actId="207"/>
          <ac:spMkLst>
            <pc:docMk/>
            <pc:sldMk cId="0" sldId="259"/>
            <ac:spMk id="300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0:54.692" v="99" actId="207"/>
          <ac:spMkLst>
            <pc:docMk/>
            <pc:sldMk cId="0" sldId="259"/>
            <ac:spMk id="301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1:14.368" v="107" actId="14100"/>
          <ac:spMkLst>
            <pc:docMk/>
            <pc:sldMk cId="0" sldId="259"/>
            <ac:spMk id="303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1:53.197" v="113" actId="1076"/>
          <ac:spMkLst>
            <pc:docMk/>
            <pc:sldMk cId="0" sldId="259"/>
            <ac:spMk id="304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05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0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15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16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1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19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23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26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2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0:20.085" v="94" actId="478"/>
          <ac:spMkLst>
            <pc:docMk/>
            <pc:sldMk cId="0" sldId="259"/>
            <ac:spMk id="330" creationId="{00000000-0000-0000-0000-000000000000}"/>
          </ac:spMkLst>
        </pc:spChg>
      </pc:sldChg>
      <pc:sldChg chg="addSp delSp modSp mod modAnim">
        <pc:chgData name="Ximena Zepeda Harasic" userId="90cf4ab7-3c32-4e50-a5d0-8fb63c062729" providerId="ADAL" clId="{1612A769-EE31-49A5-A40B-4F02C0A6D9CE}" dt="2025-01-27T20:06:16.643" v="149"/>
        <pc:sldMkLst>
          <pc:docMk/>
          <pc:sldMk cId="0" sldId="260"/>
        </pc:sldMkLst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4" creationId="{6D206344-217C-74A0-BD2C-265ABB80731E}"/>
          </ac:spMkLst>
        </pc:spChg>
        <pc:spChg chg="mod">
          <ac:chgData name="Ximena Zepeda Harasic" userId="90cf4ab7-3c32-4e50-a5d0-8fb63c062729" providerId="ADAL" clId="{1612A769-EE31-49A5-A40B-4F02C0A6D9CE}" dt="2025-01-27T20:02:05.447" v="115"/>
          <ac:spMkLst>
            <pc:docMk/>
            <pc:sldMk cId="0" sldId="260"/>
            <ac:spMk id="6" creationId="{C5A12DFF-0D33-2FA1-AA52-2901812846E8}"/>
          </ac:spMkLst>
        </pc:spChg>
        <pc:spChg chg="mod">
          <ac:chgData name="Ximena Zepeda Harasic" userId="90cf4ab7-3c32-4e50-a5d0-8fb63c062729" providerId="ADAL" clId="{1612A769-EE31-49A5-A40B-4F02C0A6D9CE}" dt="2025-01-27T20:02:05.447" v="115"/>
          <ac:spMkLst>
            <pc:docMk/>
            <pc:sldMk cId="0" sldId="260"/>
            <ac:spMk id="8" creationId="{F7FB1403-1862-5BD7-FE8E-1DF91E37A112}"/>
          </ac:spMkLst>
        </pc:spChg>
        <pc:spChg chg="mod">
          <ac:chgData name="Ximena Zepeda Harasic" userId="90cf4ab7-3c32-4e50-a5d0-8fb63c062729" providerId="ADAL" clId="{1612A769-EE31-49A5-A40B-4F02C0A6D9CE}" dt="2025-01-27T20:02:05.447" v="115"/>
          <ac:spMkLst>
            <pc:docMk/>
            <pc:sldMk cId="0" sldId="260"/>
            <ac:spMk id="9" creationId="{A72A02D6-93D3-90CA-A959-4F85E3124065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11" creationId="{C560FAB9-840C-98CB-57C6-3FF8C8E738CA}"/>
          </ac:spMkLst>
        </pc:spChg>
        <pc:spChg chg="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12" creationId="{B079B357-4013-7122-8D06-FDCCCBD0AF81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16" creationId="{72938639-D3D0-542D-AE95-1565A1B6C91D}"/>
          </ac:spMkLst>
        </pc:spChg>
        <pc:spChg chg="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18" creationId="{08FF9120-9A6F-DC67-0CA0-64B516DEFED7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20" creationId="{DDBE95DA-4D77-85B5-C1D2-EA32C9CA675E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21" creationId="{F4F8627B-FF44-258D-0F85-B4D5A542E1E1}"/>
          </ac:spMkLst>
        </pc:spChg>
        <pc:spChg chg="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23" creationId="{3C5A34F4-B41A-2A62-687F-1346E924FF5E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26" creationId="{7923569E-9480-CCCD-EDA8-0EC10B5BAEE2}"/>
          </ac:spMkLst>
        </pc:spChg>
        <pc:spChg chg="add mod">
          <ac:chgData name="Ximena Zepeda Harasic" userId="90cf4ab7-3c32-4e50-a5d0-8fb63c062729" providerId="ADAL" clId="{1612A769-EE31-49A5-A40B-4F02C0A6D9CE}" dt="2025-01-27T20:02:13.042" v="119" actId="1035"/>
          <ac:spMkLst>
            <pc:docMk/>
            <pc:sldMk cId="0" sldId="260"/>
            <ac:spMk id="27" creationId="{B573F41B-178E-F9DE-F5B7-A2A96DD39DD8}"/>
          </ac:spMkLst>
        </pc:spChg>
        <pc:spChg chg="mod">
          <ac:chgData name="Ximena Zepeda Harasic" userId="90cf4ab7-3c32-4e50-a5d0-8fb63c062729" providerId="ADAL" clId="{1612A769-EE31-49A5-A40B-4F02C0A6D9CE}" dt="2025-01-27T20:02:53.561" v="128" actId="1076"/>
          <ac:spMkLst>
            <pc:docMk/>
            <pc:sldMk cId="0" sldId="260"/>
            <ac:spMk id="335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2:57.025" v="129" actId="1076"/>
          <ac:spMkLst>
            <pc:docMk/>
            <pc:sldMk cId="0" sldId="260"/>
            <ac:spMk id="336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3:10.163" v="130" actId="14100"/>
          <ac:spMkLst>
            <pc:docMk/>
            <pc:sldMk cId="0" sldId="260"/>
            <ac:spMk id="33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41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49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50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52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53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55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5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60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61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2:03.951" v="114" actId="478"/>
          <ac:spMkLst>
            <pc:docMk/>
            <pc:sldMk cId="0" sldId="260"/>
            <ac:spMk id="364" creationId="{00000000-0000-0000-0000-000000000000}"/>
          </ac:spMkLst>
        </pc:spChg>
        <pc:picChg chg="ord">
          <ac:chgData name="Ximena Zepeda Harasic" userId="90cf4ab7-3c32-4e50-a5d0-8fb63c062729" providerId="ADAL" clId="{1612A769-EE31-49A5-A40B-4F02C0A6D9CE}" dt="2025-01-27T20:02:48.427" v="127" actId="166"/>
          <ac:picMkLst>
            <pc:docMk/>
            <pc:sldMk cId="0" sldId="260"/>
            <ac:picMk id="337" creationId="{00000000-0000-0000-0000-000000000000}"/>
          </ac:picMkLst>
        </pc:picChg>
      </pc:sldChg>
      <pc:sldChg chg="addSp delSp modSp mod delAnim modAnim">
        <pc:chgData name="Ximena Zepeda Harasic" userId="90cf4ab7-3c32-4e50-a5d0-8fb63c062729" providerId="ADAL" clId="{1612A769-EE31-49A5-A40B-4F02C0A6D9CE}" dt="2025-01-27T20:07:35.473" v="152" actId="1076"/>
        <pc:sldMkLst>
          <pc:docMk/>
          <pc:sldMk cId="0" sldId="261"/>
        </pc:sldMkLst>
        <pc:spChg chg="add mod">
          <ac:chgData name="Ximena Zepeda Harasic" userId="90cf4ab7-3c32-4e50-a5d0-8fb63c062729" providerId="ADAL" clId="{1612A769-EE31-49A5-A40B-4F02C0A6D9CE}" dt="2025-01-27T20:03:25.624" v="132"/>
          <ac:spMkLst>
            <pc:docMk/>
            <pc:sldMk cId="0" sldId="261"/>
            <ac:spMk id="2" creationId="{DFD43E46-962D-4A40-9B15-65249AC6F6C7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4" creationId="{3F6CBF2B-D004-497D-C852-8978E116C94F}"/>
          </ac:spMkLst>
        </pc:spChg>
        <pc:spChg chg="mod">
          <ac:chgData name="Ximena Zepeda Harasic" userId="90cf4ab7-3c32-4e50-a5d0-8fb63c062729" providerId="ADAL" clId="{1612A769-EE31-49A5-A40B-4F02C0A6D9CE}" dt="2025-01-27T20:03:25.624" v="132"/>
          <ac:spMkLst>
            <pc:docMk/>
            <pc:sldMk cId="0" sldId="261"/>
            <ac:spMk id="6" creationId="{27BD8FEE-1EC9-500A-4193-436C52B884D3}"/>
          </ac:spMkLst>
        </pc:spChg>
        <pc:spChg chg="mod">
          <ac:chgData name="Ximena Zepeda Harasic" userId="90cf4ab7-3c32-4e50-a5d0-8fb63c062729" providerId="ADAL" clId="{1612A769-EE31-49A5-A40B-4F02C0A6D9CE}" dt="2025-01-27T20:03:25.624" v="132"/>
          <ac:spMkLst>
            <pc:docMk/>
            <pc:sldMk cId="0" sldId="261"/>
            <ac:spMk id="9" creationId="{9BD85658-6630-D658-145B-38516C652289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12" creationId="{09486D56-AC5E-CBC1-85CB-E69B80A3251D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13" creationId="{F51E8AB9-423C-CB7C-91F2-40BF208B3E63}"/>
          </ac:spMkLst>
        </pc:spChg>
        <pc:spChg chg="add mod">
          <ac:chgData name="Ximena Zepeda Harasic" userId="90cf4ab7-3c32-4e50-a5d0-8fb63c062729" providerId="ADAL" clId="{1612A769-EE31-49A5-A40B-4F02C0A6D9CE}" dt="2025-01-27T20:03:25.624" v="132"/>
          <ac:spMkLst>
            <pc:docMk/>
            <pc:sldMk cId="0" sldId="261"/>
            <ac:spMk id="15" creationId="{90A226FC-2331-21A9-3837-AE3F2E9CE28B}"/>
          </ac:spMkLst>
        </pc:spChg>
        <pc:spChg chg="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16" creationId="{8AC3630D-9A83-5586-940F-6AAF42A0ED98}"/>
          </ac:spMkLst>
        </pc:spChg>
        <pc:spChg chg="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18" creationId="{CA682E96-B011-5166-0A74-0BC5C76B7332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21" creationId="{1310F927-8455-5BF5-E850-92A02177982D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23" creationId="{92A1FF67-6A91-E5BD-D136-4260D3B479C1}"/>
          </ac:spMkLst>
        </pc:spChg>
        <pc:spChg chg="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24" creationId="{7E8188E2-813C-08EF-02C3-0246F362B560}"/>
          </ac:spMkLst>
        </pc:spChg>
        <pc:spChg chg="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26" creationId="{964F4DB1-6CF5-D2F1-F627-911B84D7DCF8}"/>
          </ac:spMkLst>
        </pc:spChg>
        <pc:spChg chg="add mod">
          <ac:chgData name="Ximena Zepeda Harasic" userId="90cf4ab7-3c32-4e50-a5d0-8fb63c062729" providerId="ADAL" clId="{1612A769-EE31-49A5-A40B-4F02C0A6D9CE}" dt="2025-01-27T20:03:30.967" v="133" actId="1076"/>
          <ac:spMkLst>
            <pc:docMk/>
            <pc:sldMk cId="0" sldId="261"/>
            <ac:spMk id="27" creationId="{BF71B3A0-C5D5-F32B-7287-55677EF62BF0}"/>
          </ac:spMkLst>
        </pc:spChg>
        <pc:spChg chg="mod">
          <ac:chgData name="Ximena Zepeda Harasic" userId="90cf4ab7-3c32-4e50-a5d0-8fb63c062729" providerId="ADAL" clId="{1612A769-EE31-49A5-A40B-4F02C0A6D9CE}" dt="2025-01-27T20:04:07.315" v="140" actId="1076"/>
          <ac:spMkLst>
            <pc:docMk/>
            <pc:sldMk cId="0" sldId="261"/>
            <ac:spMk id="369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4:11.111" v="141" actId="1076"/>
          <ac:spMkLst>
            <pc:docMk/>
            <pc:sldMk cId="0" sldId="261"/>
            <ac:spMk id="370" creationId="{00000000-0000-0000-0000-000000000000}"/>
          </ac:spMkLst>
        </pc:spChg>
        <pc:spChg chg="mod">
          <ac:chgData name="Ximena Zepeda Harasic" userId="90cf4ab7-3c32-4e50-a5d0-8fb63c062729" providerId="ADAL" clId="{1612A769-EE31-49A5-A40B-4F02C0A6D9CE}" dt="2025-01-27T20:07:31.048" v="151" actId="1076"/>
          <ac:spMkLst>
            <pc:docMk/>
            <pc:sldMk cId="0" sldId="261"/>
            <ac:spMk id="373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74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83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84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85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87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88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90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92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93" creationId="{00000000-0000-0000-0000-000000000000}"/>
          </ac:spMkLst>
        </pc:spChg>
        <pc:spChg chg="del">
          <ac:chgData name="Ximena Zepeda Harasic" userId="90cf4ab7-3c32-4e50-a5d0-8fb63c062729" providerId="ADAL" clId="{1612A769-EE31-49A5-A40B-4F02C0A6D9CE}" dt="2025-01-27T20:03:24.109" v="131" actId="478"/>
          <ac:spMkLst>
            <pc:docMk/>
            <pc:sldMk cId="0" sldId="261"/>
            <ac:spMk id="398" creationId="{00000000-0000-0000-0000-000000000000}"/>
          </ac:spMkLst>
        </pc:spChg>
        <pc:picChg chg="mod">
          <ac:chgData name="Ximena Zepeda Harasic" userId="90cf4ab7-3c32-4e50-a5d0-8fb63c062729" providerId="ADAL" clId="{1612A769-EE31-49A5-A40B-4F02C0A6D9CE}" dt="2025-01-27T20:07:35.473" v="152" actId="1076"/>
          <ac:picMkLst>
            <pc:docMk/>
            <pc:sldMk cId="0" sldId="261"/>
            <ac:picMk id="371" creationId="{00000000-0000-0000-0000-000000000000}"/>
          </ac:picMkLst>
        </pc:picChg>
        <pc:picChg chg="del mod">
          <ac:chgData name="Ximena Zepeda Harasic" userId="90cf4ab7-3c32-4e50-a5d0-8fb63c062729" providerId="ADAL" clId="{1612A769-EE31-49A5-A40B-4F02C0A6D9CE}" dt="2025-01-27T20:04:33.184" v="145" actId="478"/>
          <ac:picMkLst>
            <pc:docMk/>
            <pc:sldMk cId="0" sldId="261"/>
            <ac:picMk id="37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9" name="Google Shape;2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6" name="Google Shape;2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7" name="Google Shape;3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7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8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8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8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8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8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8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8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8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8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8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8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8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85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8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8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8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8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8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8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8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8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8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8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8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8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8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7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8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89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8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89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8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9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9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9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9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9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9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9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9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9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5" name="Google Shape;155;p9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6" name="Google Shape;156;p9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9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9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9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2" name="Google Shape;162;p98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9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8" name="Google Shape;168;p9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10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0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0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10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10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10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10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10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0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10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10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0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10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10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0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10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0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0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0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10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0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0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7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7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7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7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7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"/>
          <p:cNvSpPr txBox="1">
            <a:spLocks noGrp="1"/>
          </p:cNvSpPr>
          <p:nvPr>
            <p:ph type="subTitle" idx="1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None/>
            </a:pPr>
            <a:r>
              <a:rPr lang="es-MX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17" name="Google Shape;217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"/>
          <p:cNvSpPr txBox="1"/>
          <p:nvPr/>
        </p:nvSpPr>
        <p:spPr>
          <a:xfrm>
            <a:off x="1656080" y="3263988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32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Resolución de problemas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32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Uso de diagramas y expresiones matemáticas</a:t>
            </a:r>
            <a:endParaRPr sz="32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1901262" y="5086920"/>
            <a:ext cx="7261788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5° Básico: Unidad 3  |  Capítulo 12: Operatoria combinada.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Sistematización problema 1b página 83.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"/>
          <p:cNvSpPr txBox="1"/>
          <p:nvPr/>
        </p:nvSpPr>
        <p:spPr>
          <a:xfrm>
            <a:off x="256763" y="264594"/>
            <a:ext cx="10899000" cy="1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MX" sz="2000" b="1" i="0" u="none" strike="noStrike" cap="none" dirty="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1. </a:t>
            </a:r>
            <a:r>
              <a:rPr lang="es-MX" sz="2000" i="0" u="none" strike="noStrike" cap="none" dirty="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   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Resuelve con una sola expresión matemática.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1080000" marR="0" lvl="1" indent="-3841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7A2"/>
              </a:buClr>
              <a:buSzPts val="2000"/>
              <a:buFont typeface="Nunito"/>
              <a:buAutoNum type="alphaLcParenR" startAt="2"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 compras con un billete de $10 000, 3 cajas de jugo de naranja que cuestan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10800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 cada una y 3 paquetes de galletas que cuestan $1 150 cada uno, </a:t>
            </a:r>
          </a:p>
          <a:p>
            <a:pPr marL="10800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¿cuánto te deben dar de vuelto?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25" name="Google Shape;225;p5"/>
          <p:cNvSpPr/>
          <p:nvPr/>
        </p:nvSpPr>
        <p:spPr>
          <a:xfrm rot="5400000">
            <a:off x="1683097" y="227533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6" name="Google Shape;226;p5"/>
          <p:cNvGraphicFramePr/>
          <p:nvPr>
            <p:extLst>
              <p:ext uri="{D42A27DB-BD31-4B8C-83A1-F6EECF244321}">
                <p14:modId xmlns:p14="http://schemas.microsoft.com/office/powerpoint/2010/main" val="3331152122"/>
              </p:ext>
            </p:extLst>
          </p:nvPr>
        </p:nvGraphicFramePr>
        <p:xfrm>
          <a:off x="1058907" y="313289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7" name="Google Shape;227;p5"/>
          <p:cNvSpPr txBox="1"/>
          <p:nvPr/>
        </p:nvSpPr>
        <p:spPr>
          <a:xfrm>
            <a:off x="1089816" y="2335764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228" name="Google Shape;228;p5"/>
          <p:cNvGrpSpPr/>
          <p:nvPr/>
        </p:nvGrpSpPr>
        <p:grpSpPr>
          <a:xfrm>
            <a:off x="1058906" y="3526526"/>
            <a:ext cx="10099037" cy="1030795"/>
            <a:chOff x="1026160" y="3597646"/>
            <a:chExt cx="10099037" cy="1030795"/>
          </a:xfrm>
        </p:grpSpPr>
        <p:sp>
          <p:nvSpPr>
            <p:cNvPr id="229" name="Google Shape;229;p5"/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230" name="Google Shape;230;p5"/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231" name="Google Shape;231;p5"/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232" name="Google Shape;232;p5"/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sp>
        <p:nvSpPr>
          <p:cNvPr id="233" name="Google Shape;233;p5"/>
          <p:cNvSpPr txBox="1"/>
          <p:nvPr/>
        </p:nvSpPr>
        <p:spPr>
          <a:xfrm>
            <a:off x="4657034" y="5682123"/>
            <a:ext cx="5587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i="0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Respuesta: 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El vuelto debe ser $2 800.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4" name="Google Shape;234;p5"/>
          <p:cNvSpPr txBox="1"/>
          <p:nvPr/>
        </p:nvSpPr>
        <p:spPr>
          <a:xfrm>
            <a:off x="334297" y="4575225"/>
            <a:ext cx="313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1: 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5" name="Google Shape;235;p5"/>
          <p:cNvSpPr txBox="1"/>
          <p:nvPr/>
        </p:nvSpPr>
        <p:spPr>
          <a:xfrm>
            <a:off x="3201057" y="4575225"/>
            <a:ext cx="446656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1 250 + 3 ⦁ 1 150)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36" name="Google Shape;236;p5"/>
          <p:cNvGraphicFramePr/>
          <p:nvPr>
            <p:extLst>
              <p:ext uri="{D42A27DB-BD31-4B8C-83A1-F6EECF244321}">
                <p14:modId xmlns:p14="http://schemas.microsoft.com/office/powerpoint/2010/main" val="291111914"/>
              </p:ext>
            </p:extLst>
          </p:nvPr>
        </p:nvGraphicFramePr>
        <p:xfrm>
          <a:off x="5600427" y="313371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7" name="Google Shape;237;p5"/>
          <p:cNvSpPr txBox="1"/>
          <p:nvPr/>
        </p:nvSpPr>
        <p:spPr>
          <a:xfrm>
            <a:off x="5533723" y="2312567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8" name="Google Shape;238;p5"/>
          <p:cNvSpPr/>
          <p:nvPr/>
        </p:nvSpPr>
        <p:spPr>
          <a:xfrm rot="5400000">
            <a:off x="6019390" y="247781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5"/>
          <p:cNvSpPr/>
          <p:nvPr/>
        </p:nvSpPr>
        <p:spPr>
          <a:xfrm rot="5400000">
            <a:off x="3196937" y="2274382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0" name="Google Shape;240;p5"/>
          <p:cNvGraphicFramePr/>
          <p:nvPr>
            <p:extLst>
              <p:ext uri="{D42A27DB-BD31-4B8C-83A1-F6EECF244321}">
                <p14:modId xmlns:p14="http://schemas.microsoft.com/office/powerpoint/2010/main" val="4143516801"/>
              </p:ext>
            </p:extLst>
          </p:nvPr>
        </p:nvGraphicFramePr>
        <p:xfrm>
          <a:off x="2572747" y="3131943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1" name="Google Shape;241;p5"/>
          <p:cNvSpPr txBox="1"/>
          <p:nvPr/>
        </p:nvSpPr>
        <p:spPr>
          <a:xfrm>
            <a:off x="2626092" y="2327891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42" name="Google Shape;242;p5"/>
          <p:cNvSpPr/>
          <p:nvPr/>
        </p:nvSpPr>
        <p:spPr>
          <a:xfrm rot="5400000">
            <a:off x="4710777" y="2274382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3" name="Google Shape;243;p5"/>
          <p:cNvGraphicFramePr/>
          <p:nvPr>
            <p:extLst>
              <p:ext uri="{D42A27DB-BD31-4B8C-83A1-F6EECF244321}">
                <p14:modId xmlns:p14="http://schemas.microsoft.com/office/powerpoint/2010/main" val="4220641083"/>
              </p:ext>
            </p:extLst>
          </p:nvPr>
        </p:nvGraphicFramePr>
        <p:xfrm>
          <a:off x="4086587" y="3131943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4" name="Google Shape;244;p5"/>
          <p:cNvSpPr txBox="1"/>
          <p:nvPr/>
        </p:nvSpPr>
        <p:spPr>
          <a:xfrm>
            <a:off x="4098510" y="232789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45" name="Google Shape;245;p5"/>
          <p:cNvGraphicFramePr/>
          <p:nvPr>
            <p:extLst>
              <p:ext uri="{D42A27DB-BD31-4B8C-83A1-F6EECF244321}">
                <p14:modId xmlns:p14="http://schemas.microsoft.com/office/powerpoint/2010/main" val="1660809066"/>
              </p:ext>
            </p:extLst>
          </p:nvPr>
        </p:nvGraphicFramePr>
        <p:xfrm>
          <a:off x="6696854" y="313194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6" name="Google Shape;246;p5"/>
          <p:cNvSpPr txBox="1"/>
          <p:nvPr/>
        </p:nvSpPr>
        <p:spPr>
          <a:xfrm>
            <a:off x="6749452" y="2343884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47" name="Google Shape;247;p5"/>
          <p:cNvSpPr/>
          <p:nvPr/>
        </p:nvSpPr>
        <p:spPr>
          <a:xfrm rot="5400000">
            <a:off x="7136990" y="248797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8" name="Google Shape;248;p5"/>
          <p:cNvGraphicFramePr/>
          <p:nvPr>
            <p:extLst>
              <p:ext uri="{D42A27DB-BD31-4B8C-83A1-F6EECF244321}">
                <p14:modId xmlns:p14="http://schemas.microsoft.com/office/powerpoint/2010/main" val="654594068"/>
              </p:ext>
            </p:extLst>
          </p:nvPr>
        </p:nvGraphicFramePr>
        <p:xfrm>
          <a:off x="7793281" y="313194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9" name="Google Shape;249;p5"/>
          <p:cNvSpPr/>
          <p:nvPr/>
        </p:nvSpPr>
        <p:spPr>
          <a:xfrm rot="5400000">
            <a:off x="8203790" y="248797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5"/>
          <p:cNvSpPr txBox="1"/>
          <p:nvPr/>
        </p:nvSpPr>
        <p:spPr>
          <a:xfrm>
            <a:off x="7846436" y="2332866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1" name="Google Shape;251;p5"/>
          <p:cNvGraphicFramePr/>
          <p:nvPr>
            <p:extLst>
              <p:ext uri="{D42A27DB-BD31-4B8C-83A1-F6EECF244321}">
                <p14:modId xmlns:p14="http://schemas.microsoft.com/office/powerpoint/2010/main" val="2747545898"/>
              </p:ext>
            </p:extLst>
          </p:nvPr>
        </p:nvGraphicFramePr>
        <p:xfrm>
          <a:off x="8876513" y="3134613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2" name="Google Shape;252;p5"/>
          <p:cNvSpPr txBox="1"/>
          <p:nvPr/>
        </p:nvSpPr>
        <p:spPr>
          <a:xfrm>
            <a:off x="9089019" y="2499714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3" name="Google Shape;253;p5"/>
          <p:cNvSpPr/>
          <p:nvPr/>
        </p:nvSpPr>
        <p:spPr>
          <a:xfrm rot="5400000">
            <a:off x="9856260" y="1906388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5"/>
          <p:cNvSpPr txBox="1"/>
          <p:nvPr/>
        </p:nvSpPr>
        <p:spPr>
          <a:xfrm>
            <a:off x="3201049" y="4947624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( 3 750 + 3 450 ) 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5" name="Google Shape;255;p5"/>
          <p:cNvSpPr txBox="1"/>
          <p:nvPr/>
        </p:nvSpPr>
        <p:spPr>
          <a:xfrm>
            <a:off x="3190999" y="5320023"/>
            <a:ext cx="2557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( 7 200 )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6" name="Google Shape;256;p5"/>
          <p:cNvSpPr txBox="1"/>
          <p:nvPr/>
        </p:nvSpPr>
        <p:spPr>
          <a:xfrm>
            <a:off x="3780279" y="5692422"/>
            <a:ext cx="1037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2 800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"/>
          <p:cNvSpPr txBox="1"/>
          <p:nvPr/>
        </p:nvSpPr>
        <p:spPr>
          <a:xfrm>
            <a:off x="329361" y="3059453"/>
            <a:ext cx="3037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2: 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2" name="Google Shape;262;p2"/>
          <p:cNvSpPr txBox="1"/>
          <p:nvPr/>
        </p:nvSpPr>
        <p:spPr>
          <a:xfrm>
            <a:off x="3327152" y="3089675"/>
            <a:ext cx="3945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 –  3 ⦁ 1 250 –  3 ⦁ 1 150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3" name="Google Shape;263;p2"/>
          <p:cNvSpPr txBox="1"/>
          <p:nvPr/>
        </p:nvSpPr>
        <p:spPr>
          <a:xfrm>
            <a:off x="3327151" y="3469596"/>
            <a:ext cx="380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 –    3 750   –  3 450 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64;p2"/>
          <p:cNvSpPr txBox="1"/>
          <p:nvPr/>
        </p:nvSpPr>
        <p:spPr>
          <a:xfrm>
            <a:off x="3317094" y="3849517"/>
            <a:ext cx="3231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           6 250     –  3 450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65;p2"/>
          <p:cNvSpPr txBox="1"/>
          <p:nvPr/>
        </p:nvSpPr>
        <p:spPr>
          <a:xfrm>
            <a:off x="4781075" y="4229438"/>
            <a:ext cx="1037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2 800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7" name="Google Shape;267;p2"/>
          <p:cNvSpPr/>
          <p:nvPr/>
        </p:nvSpPr>
        <p:spPr>
          <a:xfrm>
            <a:off x="7436770" y="3008271"/>
            <a:ext cx="4177275" cy="1264800"/>
          </a:xfrm>
          <a:prstGeom prst="wedgeRoundRectCallout">
            <a:avLst>
              <a:gd name="adj1" fmla="val -11178"/>
              <a:gd name="adj2" fmla="val 8180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pagar por los jugos y luego por las galletas.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Así, obtenemos el mismo vuelto.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82B2A30D-E401-D367-7E86-3B43A22DBC3F}"/>
              </a:ext>
            </a:extLst>
          </p:cNvPr>
          <p:cNvSpPr/>
          <p:nvPr/>
        </p:nvSpPr>
        <p:spPr>
          <a:xfrm rot="5400000">
            <a:off x="1644799" y="315740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839F0420-9865-8805-3066-1DCCAD2C2A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1848074"/>
              </p:ext>
            </p:extLst>
          </p:nvPr>
        </p:nvGraphicFramePr>
        <p:xfrm>
          <a:off x="1020609" y="1173301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F5DE5EFA-3177-C371-3FA1-BBDC485530F4}"/>
              </a:ext>
            </a:extLst>
          </p:cNvPr>
          <p:cNvSpPr txBox="1"/>
          <p:nvPr/>
        </p:nvSpPr>
        <p:spPr>
          <a:xfrm>
            <a:off x="1051518" y="376173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7A721B25-AB52-B581-EE7E-F3F128193DDE}"/>
              </a:ext>
            </a:extLst>
          </p:cNvPr>
          <p:cNvGrpSpPr/>
          <p:nvPr/>
        </p:nvGrpSpPr>
        <p:grpSpPr>
          <a:xfrm>
            <a:off x="1020608" y="1566935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9EF37314-99A8-FB4D-B75E-8421C5284BD5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1A951B95-224F-3B1F-670C-A821A74249BF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A08FFDE2-74E0-CB7A-31C6-304672583F06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CEA61BC1-A118-4EA1-66DB-5232DF846028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DAB1BFF5-132F-67A9-4046-A55E0B8B0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7720987"/>
              </p:ext>
            </p:extLst>
          </p:nvPr>
        </p:nvGraphicFramePr>
        <p:xfrm>
          <a:off x="5562129" y="117412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AEE99FD7-B97A-2487-AA93-DCE475C7A7B7}"/>
              </a:ext>
            </a:extLst>
          </p:cNvPr>
          <p:cNvSpPr txBox="1"/>
          <p:nvPr/>
        </p:nvSpPr>
        <p:spPr>
          <a:xfrm>
            <a:off x="5495425" y="352976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324D7D68-FF32-34D5-4298-AC3144C5B042}"/>
              </a:ext>
            </a:extLst>
          </p:cNvPr>
          <p:cNvSpPr/>
          <p:nvPr/>
        </p:nvSpPr>
        <p:spPr>
          <a:xfrm rot="5400000">
            <a:off x="5981092" y="51822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C0376824-A0FD-758F-B354-A9D24BBB26FE}"/>
              </a:ext>
            </a:extLst>
          </p:cNvPr>
          <p:cNvSpPr/>
          <p:nvPr/>
        </p:nvSpPr>
        <p:spPr>
          <a:xfrm rot="5400000">
            <a:off x="3158639" y="31479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4293E9DC-6D61-B958-B686-3509E12711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661303"/>
              </p:ext>
            </p:extLst>
          </p:nvPr>
        </p:nvGraphicFramePr>
        <p:xfrm>
          <a:off x="2534449" y="117235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7E98ED58-0ABF-8AA6-7374-8292E5DF7058}"/>
              </a:ext>
            </a:extLst>
          </p:cNvPr>
          <p:cNvSpPr txBox="1"/>
          <p:nvPr/>
        </p:nvSpPr>
        <p:spPr>
          <a:xfrm>
            <a:off x="2587794" y="36830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599B7100-1838-63E8-85B2-EB18CFF80C93}"/>
              </a:ext>
            </a:extLst>
          </p:cNvPr>
          <p:cNvSpPr/>
          <p:nvPr/>
        </p:nvSpPr>
        <p:spPr>
          <a:xfrm rot="5400000">
            <a:off x="4672479" y="31479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071C3CA4-1EAE-3229-0406-8A82C525B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5542"/>
              </p:ext>
            </p:extLst>
          </p:nvPr>
        </p:nvGraphicFramePr>
        <p:xfrm>
          <a:off x="4048289" y="117235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A1910301-1755-4BF7-8AE4-0623D60DC47F}"/>
              </a:ext>
            </a:extLst>
          </p:cNvPr>
          <p:cNvSpPr txBox="1"/>
          <p:nvPr/>
        </p:nvSpPr>
        <p:spPr>
          <a:xfrm>
            <a:off x="4060212" y="368299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5960247A-232B-454B-C6F0-C7F77FD1A6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7728636"/>
              </p:ext>
            </p:extLst>
          </p:nvPr>
        </p:nvGraphicFramePr>
        <p:xfrm>
          <a:off x="6658556" y="117235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05B907A3-93D3-63CE-01C1-4CD787F75E8E}"/>
              </a:ext>
            </a:extLst>
          </p:cNvPr>
          <p:cNvSpPr txBox="1"/>
          <p:nvPr/>
        </p:nvSpPr>
        <p:spPr>
          <a:xfrm>
            <a:off x="6711154" y="384293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460C48CF-39D4-2316-76B6-D9FB00ED1622}"/>
              </a:ext>
            </a:extLst>
          </p:cNvPr>
          <p:cNvSpPr/>
          <p:nvPr/>
        </p:nvSpPr>
        <p:spPr>
          <a:xfrm rot="5400000">
            <a:off x="7098692" y="52838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0E9A6049-11EB-FD1C-68D2-1385E01226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3293435"/>
              </p:ext>
            </p:extLst>
          </p:nvPr>
        </p:nvGraphicFramePr>
        <p:xfrm>
          <a:off x="7754983" y="117235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5BB60EA-5322-B727-EC27-E114BC1B41F4}"/>
              </a:ext>
            </a:extLst>
          </p:cNvPr>
          <p:cNvSpPr/>
          <p:nvPr/>
        </p:nvSpPr>
        <p:spPr>
          <a:xfrm rot="5400000">
            <a:off x="8165492" y="52838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51EEA9EB-267C-2F81-826C-FAED42EC72CB}"/>
              </a:ext>
            </a:extLst>
          </p:cNvPr>
          <p:cNvSpPr txBox="1"/>
          <p:nvPr/>
        </p:nvSpPr>
        <p:spPr>
          <a:xfrm>
            <a:off x="7808138" y="373275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A6CF04A6-227C-B552-24D2-89CCC09F75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3350836"/>
              </p:ext>
            </p:extLst>
          </p:nvPr>
        </p:nvGraphicFramePr>
        <p:xfrm>
          <a:off x="8838215" y="1175022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C1365E15-95F9-80A3-9F7D-B9480BC14A08}"/>
              </a:ext>
            </a:extLst>
          </p:cNvPr>
          <p:cNvSpPr txBox="1"/>
          <p:nvPr/>
        </p:nvSpPr>
        <p:spPr>
          <a:xfrm>
            <a:off x="9050721" y="540123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EAF566AF-ECB6-CC0E-E1A1-9F9454F01D52}"/>
              </a:ext>
            </a:extLst>
          </p:cNvPr>
          <p:cNvSpPr/>
          <p:nvPr/>
        </p:nvSpPr>
        <p:spPr>
          <a:xfrm rot="5400000">
            <a:off x="9817962" y="-53203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6" name="Google Shape;266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408" y="3995234"/>
            <a:ext cx="2392456" cy="25217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"/>
          <p:cNvSpPr txBox="1"/>
          <p:nvPr/>
        </p:nvSpPr>
        <p:spPr>
          <a:xfrm>
            <a:off x="373100" y="3229221"/>
            <a:ext cx="3138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3: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99" name="Google Shape;299;p3"/>
          <p:cNvSpPr txBox="1"/>
          <p:nvPr/>
        </p:nvSpPr>
        <p:spPr>
          <a:xfrm>
            <a:off x="3505965" y="3229221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1 150 + 3 ⦁ 1 250)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0" name="Google Shape;300;p3"/>
          <p:cNvSpPr txBox="1"/>
          <p:nvPr/>
        </p:nvSpPr>
        <p:spPr>
          <a:xfrm>
            <a:off x="373100" y="3983567"/>
            <a:ext cx="3233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1: 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1" name="Google Shape;301;p3"/>
          <p:cNvSpPr txBox="1"/>
          <p:nvPr/>
        </p:nvSpPr>
        <p:spPr>
          <a:xfrm>
            <a:off x="3469394" y="3983567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1 250 + 3 ⦁ 1 150)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02" name="Google Shape;302;p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408" y="3917236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3"/>
          <p:cNvSpPr/>
          <p:nvPr/>
        </p:nvSpPr>
        <p:spPr>
          <a:xfrm>
            <a:off x="7649479" y="3057525"/>
            <a:ext cx="4263221" cy="977949"/>
          </a:xfrm>
          <a:prstGeom prst="wedgeRoundRectCallout">
            <a:avLst>
              <a:gd name="adj1" fmla="val -3135"/>
              <a:gd name="adj2" fmla="val 64272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cambiar el orden de los precios de las galletas y de los jugos.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4" name="Google Shape;304;p3"/>
          <p:cNvSpPr txBox="1"/>
          <p:nvPr/>
        </p:nvSpPr>
        <p:spPr>
          <a:xfrm>
            <a:off x="373100" y="5187058"/>
            <a:ext cx="93942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 expresión matemática 3 es equivalente a las expresi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o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nes matemáticas 1 y 2.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7F545DF6-E38F-05F5-094A-BC294E149690}"/>
              </a:ext>
            </a:extLst>
          </p:cNvPr>
          <p:cNvSpPr/>
          <p:nvPr/>
        </p:nvSpPr>
        <p:spPr>
          <a:xfrm rot="5400000">
            <a:off x="1511647" y="335796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F4CB631E-E095-98A7-CBC0-5F55F81A8D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605386"/>
              </p:ext>
            </p:extLst>
          </p:nvPr>
        </p:nvGraphicFramePr>
        <p:xfrm>
          <a:off x="887457" y="1193357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56DF0C09-0C3A-C5BB-9B0F-F7820997A1DE}"/>
              </a:ext>
            </a:extLst>
          </p:cNvPr>
          <p:cNvSpPr txBox="1"/>
          <p:nvPr/>
        </p:nvSpPr>
        <p:spPr>
          <a:xfrm>
            <a:off x="918366" y="396229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FD86C345-ECC1-2D19-C350-498F5F8C6EB9}"/>
              </a:ext>
            </a:extLst>
          </p:cNvPr>
          <p:cNvGrpSpPr/>
          <p:nvPr/>
        </p:nvGrpSpPr>
        <p:grpSpPr>
          <a:xfrm>
            <a:off x="887456" y="1586991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34C0308D-88B5-E130-09DA-9EAE9454ADCA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13AA78CB-AA64-247E-5498-23631C1CA4A9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4EA4E95A-9EBB-A6AC-83E2-FFA551DA93D8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B88EA0C3-1303-2543-BC05-FE4A85901C11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65FF8B7F-E6CD-91AC-C717-ABB6604E5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024227"/>
              </p:ext>
            </p:extLst>
          </p:nvPr>
        </p:nvGraphicFramePr>
        <p:xfrm>
          <a:off x="5428977" y="119417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9DF49324-A39C-97A5-72F9-990F3FAEDC5C}"/>
              </a:ext>
            </a:extLst>
          </p:cNvPr>
          <p:cNvSpPr txBox="1"/>
          <p:nvPr/>
        </p:nvSpPr>
        <p:spPr>
          <a:xfrm>
            <a:off x="5362273" y="373032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C25BFF5A-3D71-1712-0060-EBE1B78A73E6}"/>
              </a:ext>
            </a:extLst>
          </p:cNvPr>
          <p:cNvSpPr/>
          <p:nvPr/>
        </p:nvSpPr>
        <p:spPr>
          <a:xfrm rot="5400000">
            <a:off x="5847940" y="53827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71BFA098-D6DC-17F0-A86B-65AE4DFADE2E}"/>
              </a:ext>
            </a:extLst>
          </p:cNvPr>
          <p:cNvSpPr/>
          <p:nvPr/>
        </p:nvSpPr>
        <p:spPr>
          <a:xfrm rot="5400000">
            <a:off x="3025487" y="33484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FB0EB41D-A265-D265-9DC4-0765F57432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9704744"/>
              </p:ext>
            </p:extLst>
          </p:nvPr>
        </p:nvGraphicFramePr>
        <p:xfrm>
          <a:off x="2401297" y="119240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BED76A88-AA99-E741-8196-9602784B6AAC}"/>
              </a:ext>
            </a:extLst>
          </p:cNvPr>
          <p:cNvSpPr txBox="1"/>
          <p:nvPr/>
        </p:nvSpPr>
        <p:spPr>
          <a:xfrm>
            <a:off x="2454642" y="388356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413A768F-B56E-95C6-4707-A0921184BAFA}"/>
              </a:ext>
            </a:extLst>
          </p:cNvPr>
          <p:cNvSpPr/>
          <p:nvPr/>
        </p:nvSpPr>
        <p:spPr>
          <a:xfrm rot="5400000">
            <a:off x="4539327" y="33484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67D03F1B-67E8-376C-2663-DA75F7CBE5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8922446"/>
              </p:ext>
            </p:extLst>
          </p:nvPr>
        </p:nvGraphicFramePr>
        <p:xfrm>
          <a:off x="3915137" y="119240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C3A8682D-4CC0-0C49-90C3-BB1689E379A3}"/>
              </a:ext>
            </a:extLst>
          </p:cNvPr>
          <p:cNvSpPr txBox="1"/>
          <p:nvPr/>
        </p:nvSpPr>
        <p:spPr>
          <a:xfrm>
            <a:off x="3927060" y="388355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E8F435B8-A49F-3056-5651-BA12724E4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0138538"/>
              </p:ext>
            </p:extLst>
          </p:nvPr>
        </p:nvGraphicFramePr>
        <p:xfrm>
          <a:off x="6525404" y="119240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10B12490-CA74-0926-E945-BB1EA1978A8E}"/>
              </a:ext>
            </a:extLst>
          </p:cNvPr>
          <p:cNvSpPr txBox="1"/>
          <p:nvPr/>
        </p:nvSpPr>
        <p:spPr>
          <a:xfrm>
            <a:off x="6578002" y="404349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B7D97E63-8286-53B6-B6F5-46FB272BB329}"/>
              </a:ext>
            </a:extLst>
          </p:cNvPr>
          <p:cNvSpPr/>
          <p:nvPr/>
        </p:nvSpPr>
        <p:spPr>
          <a:xfrm rot="5400000">
            <a:off x="6965540" y="54843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D37F6514-10C6-107E-6114-D165CEF080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233596"/>
              </p:ext>
            </p:extLst>
          </p:nvPr>
        </p:nvGraphicFramePr>
        <p:xfrm>
          <a:off x="7621831" y="119240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A3BADF3-5C57-A954-ABA7-7E9C673A9C2B}"/>
              </a:ext>
            </a:extLst>
          </p:cNvPr>
          <p:cNvSpPr/>
          <p:nvPr/>
        </p:nvSpPr>
        <p:spPr>
          <a:xfrm rot="5400000">
            <a:off x="8032340" y="54843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C8907E06-99FA-9C89-ADE5-E93FE73F611B}"/>
              </a:ext>
            </a:extLst>
          </p:cNvPr>
          <p:cNvSpPr txBox="1"/>
          <p:nvPr/>
        </p:nvSpPr>
        <p:spPr>
          <a:xfrm>
            <a:off x="7674986" y="393331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671609BB-9B31-5D81-4A10-52AE427594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4553329"/>
              </p:ext>
            </p:extLst>
          </p:nvPr>
        </p:nvGraphicFramePr>
        <p:xfrm>
          <a:off x="8705063" y="1195078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9DE25C26-F65C-D6A1-F6A2-5DDFD4EABDE1}"/>
              </a:ext>
            </a:extLst>
          </p:cNvPr>
          <p:cNvSpPr txBox="1"/>
          <p:nvPr/>
        </p:nvSpPr>
        <p:spPr>
          <a:xfrm>
            <a:off x="8917569" y="560179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4BFF3F84-07F4-316E-FFE6-8AB6A88E42CD}"/>
              </a:ext>
            </a:extLst>
          </p:cNvPr>
          <p:cNvSpPr/>
          <p:nvPr/>
        </p:nvSpPr>
        <p:spPr>
          <a:xfrm rot="5400000">
            <a:off x="9684810" y="-33147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6"/>
          <p:cNvSpPr txBox="1"/>
          <p:nvPr/>
        </p:nvSpPr>
        <p:spPr>
          <a:xfrm>
            <a:off x="407988" y="3456908"/>
            <a:ext cx="3013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4: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36" name="Google Shape;336;p6"/>
          <p:cNvSpPr txBox="1"/>
          <p:nvPr/>
        </p:nvSpPr>
        <p:spPr>
          <a:xfrm>
            <a:off x="3410023" y="3485345"/>
            <a:ext cx="398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(1 250 + 1 150) 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38" name="Google Shape;338;p6"/>
          <p:cNvSpPr/>
          <p:nvPr/>
        </p:nvSpPr>
        <p:spPr>
          <a:xfrm>
            <a:off x="7659932" y="3230590"/>
            <a:ext cx="3013800" cy="1031100"/>
          </a:xfrm>
          <a:prstGeom prst="wedgeRoundRectCallout">
            <a:avLst>
              <a:gd name="adj1" fmla="val -2961"/>
              <a:gd name="adj2" fmla="val 63329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formar 3 grupos de galletas y jugos.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03DBB3A1-5BA4-4615-1671-818AE817DA1C}"/>
              </a:ext>
            </a:extLst>
          </p:cNvPr>
          <p:cNvSpPr/>
          <p:nvPr/>
        </p:nvSpPr>
        <p:spPr>
          <a:xfrm rot="5400000">
            <a:off x="1549747" y="32580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544A0871-335F-D54A-7E99-6C268D738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8917489"/>
              </p:ext>
            </p:extLst>
          </p:nvPr>
        </p:nvGraphicFramePr>
        <p:xfrm>
          <a:off x="925557" y="118336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6D206344-217C-74A0-BD2C-265ABB80731E}"/>
              </a:ext>
            </a:extLst>
          </p:cNvPr>
          <p:cNvSpPr txBox="1"/>
          <p:nvPr/>
        </p:nvSpPr>
        <p:spPr>
          <a:xfrm>
            <a:off x="956466" y="38624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867A4278-BDCB-24ED-414E-A1876156A18F}"/>
              </a:ext>
            </a:extLst>
          </p:cNvPr>
          <p:cNvGrpSpPr/>
          <p:nvPr/>
        </p:nvGrpSpPr>
        <p:grpSpPr>
          <a:xfrm>
            <a:off x="925556" y="1577002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C5A12DFF-0D33-2FA1-AA52-2901812846E8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E6ACC32E-4352-98D1-1D8A-67EF5AFF522C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F7FB1403-1862-5BD7-FE8E-1DF91E37A112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A72A02D6-93D3-90CA-A959-4F85E3124065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CF8CD802-FD89-1E44-C3E7-98E5310FFA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6496783"/>
              </p:ext>
            </p:extLst>
          </p:nvPr>
        </p:nvGraphicFramePr>
        <p:xfrm>
          <a:off x="5467077" y="118418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C560FAB9-840C-98CB-57C6-3FF8C8E738CA}"/>
              </a:ext>
            </a:extLst>
          </p:cNvPr>
          <p:cNvSpPr txBox="1"/>
          <p:nvPr/>
        </p:nvSpPr>
        <p:spPr>
          <a:xfrm>
            <a:off x="5400373" y="363043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B079B357-4013-7122-8D06-FDCCCBD0AF81}"/>
              </a:ext>
            </a:extLst>
          </p:cNvPr>
          <p:cNvSpPr/>
          <p:nvPr/>
        </p:nvSpPr>
        <p:spPr>
          <a:xfrm rot="5400000">
            <a:off x="5886040" y="52828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32A90E54-7DCB-A4AE-2A67-90B8594A484E}"/>
              </a:ext>
            </a:extLst>
          </p:cNvPr>
          <p:cNvSpPr/>
          <p:nvPr/>
        </p:nvSpPr>
        <p:spPr>
          <a:xfrm rot="5400000">
            <a:off x="3063587" y="324858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58D8BC74-4A67-1150-C531-D4FC54B2A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0368981"/>
              </p:ext>
            </p:extLst>
          </p:nvPr>
        </p:nvGraphicFramePr>
        <p:xfrm>
          <a:off x="2439397" y="1182419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BA8A071A-0585-E9C7-98A4-A7B3248C2BB9}"/>
              </a:ext>
            </a:extLst>
          </p:cNvPr>
          <p:cNvSpPr txBox="1"/>
          <p:nvPr/>
        </p:nvSpPr>
        <p:spPr>
          <a:xfrm>
            <a:off x="2492742" y="378367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72938639-D3D0-542D-AE95-1565A1B6C91D}"/>
              </a:ext>
            </a:extLst>
          </p:cNvPr>
          <p:cNvSpPr/>
          <p:nvPr/>
        </p:nvSpPr>
        <p:spPr>
          <a:xfrm rot="5400000">
            <a:off x="4577427" y="324858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BD06D834-252C-3589-713C-F140DB491A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8852337"/>
              </p:ext>
            </p:extLst>
          </p:nvPr>
        </p:nvGraphicFramePr>
        <p:xfrm>
          <a:off x="3953237" y="1182419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08FF9120-9A6F-DC67-0CA0-64B516DEFED7}"/>
              </a:ext>
            </a:extLst>
          </p:cNvPr>
          <p:cNvSpPr txBox="1"/>
          <p:nvPr/>
        </p:nvSpPr>
        <p:spPr>
          <a:xfrm>
            <a:off x="3965160" y="378366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F314C73F-5419-902C-6544-9B98EDA53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297429"/>
              </p:ext>
            </p:extLst>
          </p:nvPr>
        </p:nvGraphicFramePr>
        <p:xfrm>
          <a:off x="6563504" y="118241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DDBE95DA-4D77-85B5-C1D2-EA32C9CA675E}"/>
              </a:ext>
            </a:extLst>
          </p:cNvPr>
          <p:cNvSpPr txBox="1"/>
          <p:nvPr/>
        </p:nvSpPr>
        <p:spPr>
          <a:xfrm>
            <a:off x="6616102" y="394360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F4F8627B-FF44-258D-0F85-B4D5A542E1E1}"/>
              </a:ext>
            </a:extLst>
          </p:cNvPr>
          <p:cNvSpPr/>
          <p:nvPr/>
        </p:nvSpPr>
        <p:spPr>
          <a:xfrm rot="5400000">
            <a:off x="7003640" y="53844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8FB7FA69-FD62-BF3F-AF6A-4D48730E5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9406787"/>
              </p:ext>
            </p:extLst>
          </p:nvPr>
        </p:nvGraphicFramePr>
        <p:xfrm>
          <a:off x="7659931" y="118241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3C5A34F4-B41A-2A62-687F-1346E924FF5E}"/>
              </a:ext>
            </a:extLst>
          </p:cNvPr>
          <p:cNvSpPr/>
          <p:nvPr/>
        </p:nvSpPr>
        <p:spPr>
          <a:xfrm rot="5400000">
            <a:off x="8070440" y="53844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551A18AC-A71D-DDE2-B55B-D6EB97BE9C66}"/>
              </a:ext>
            </a:extLst>
          </p:cNvPr>
          <p:cNvSpPr txBox="1"/>
          <p:nvPr/>
        </p:nvSpPr>
        <p:spPr>
          <a:xfrm>
            <a:off x="7713086" y="383342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1F95A579-6770-B9CA-33EE-CDDBAED40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3262545"/>
              </p:ext>
            </p:extLst>
          </p:nvPr>
        </p:nvGraphicFramePr>
        <p:xfrm>
          <a:off x="8743163" y="1185089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7923569E-9480-CCCD-EDA8-0EC10B5BAEE2}"/>
              </a:ext>
            </a:extLst>
          </p:cNvPr>
          <p:cNvSpPr txBox="1"/>
          <p:nvPr/>
        </p:nvSpPr>
        <p:spPr>
          <a:xfrm>
            <a:off x="8955669" y="550190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B573F41B-178E-F9DE-F5B7-A2A96DD39DD8}"/>
              </a:ext>
            </a:extLst>
          </p:cNvPr>
          <p:cNvSpPr/>
          <p:nvPr/>
        </p:nvSpPr>
        <p:spPr>
          <a:xfrm rot="5400000">
            <a:off x="9722910" y="-43136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7" name="Google Shape;337;p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52962" y="3866606"/>
            <a:ext cx="2466454" cy="2599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"/>
          <p:cNvSpPr txBox="1"/>
          <p:nvPr/>
        </p:nvSpPr>
        <p:spPr>
          <a:xfrm>
            <a:off x="407988" y="3228900"/>
            <a:ext cx="325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5: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p4"/>
          <p:cNvSpPr txBox="1"/>
          <p:nvPr/>
        </p:nvSpPr>
        <p:spPr>
          <a:xfrm>
            <a:off x="3397048" y="3226214"/>
            <a:ext cx="4063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( 3 ⦁ 1 250 + 3 ⦁ 1 150) </a:t>
            </a:r>
            <a:r>
              <a:rPr lang="es-MX" sz="2000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–</a:t>
            </a: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71" name="Google Shape;371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7133" y="3067878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4"/>
          <p:cNvSpPr/>
          <p:nvPr/>
        </p:nvSpPr>
        <p:spPr>
          <a:xfrm>
            <a:off x="2064008" y="3946764"/>
            <a:ext cx="7905579" cy="1371247"/>
          </a:xfrm>
          <a:prstGeom prst="wedgeRoundRectCallout">
            <a:avLst>
              <a:gd name="adj1" fmla="val 52573"/>
              <a:gd name="adj2" fmla="val -3501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Esta expresión matemática no permite obtener el vuelto,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ya que lo que se compra debe ser un número menor que $10 000. 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DFD43E46-962D-4A40-9B15-65249AC6F6C7}"/>
              </a:ext>
            </a:extLst>
          </p:cNvPr>
          <p:cNvSpPr/>
          <p:nvPr/>
        </p:nvSpPr>
        <p:spPr>
          <a:xfrm rot="5400000">
            <a:off x="1578322" y="331064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7074147C-02AC-3A26-79AA-98796959A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092252"/>
              </p:ext>
            </p:extLst>
          </p:nvPr>
        </p:nvGraphicFramePr>
        <p:xfrm>
          <a:off x="954132" y="1188625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3F6CBF2B-D004-497D-C852-8978E116C94F}"/>
              </a:ext>
            </a:extLst>
          </p:cNvPr>
          <p:cNvSpPr txBox="1"/>
          <p:nvPr/>
        </p:nvSpPr>
        <p:spPr>
          <a:xfrm>
            <a:off x="985041" y="391497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9EC52C6F-C695-9386-1EF0-0C0C3E5B1F14}"/>
              </a:ext>
            </a:extLst>
          </p:cNvPr>
          <p:cNvGrpSpPr/>
          <p:nvPr/>
        </p:nvGrpSpPr>
        <p:grpSpPr>
          <a:xfrm>
            <a:off x="954131" y="1582259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27BD8FEE-1EC9-500A-4193-436C52B884D3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9C418C50-54C5-D24F-D88B-C355BD7C524C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A2BF4B59-DDE4-61F2-75DF-3D8652B24691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9BD85658-6630-D658-145B-38516C652289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2376DB2F-BF47-82DE-57C1-842B1FF93E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7293783"/>
              </p:ext>
            </p:extLst>
          </p:nvPr>
        </p:nvGraphicFramePr>
        <p:xfrm>
          <a:off x="5495652" y="118944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5BBC73A3-778F-9E5F-6152-9FB8A1CC9511}"/>
              </a:ext>
            </a:extLst>
          </p:cNvPr>
          <p:cNvSpPr txBox="1"/>
          <p:nvPr/>
        </p:nvSpPr>
        <p:spPr>
          <a:xfrm>
            <a:off x="5428948" y="368300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09486D56-AC5E-CBC1-85CB-E69B80A3251D}"/>
              </a:ext>
            </a:extLst>
          </p:cNvPr>
          <p:cNvSpPr/>
          <p:nvPr/>
        </p:nvSpPr>
        <p:spPr>
          <a:xfrm rot="5400000">
            <a:off x="5914615" y="53354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F51E8AB9-423C-CB7C-91F2-40BF208B3E63}"/>
              </a:ext>
            </a:extLst>
          </p:cNvPr>
          <p:cNvSpPr/>
          <p:nvPr/>
        </p:nvSpPr>
        <p:spPr>
          <a:xfrm rot="5400000">
            <a:off x="3092162" y="330115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94714EFC-DA3C-048E-AFEB-8FEA026779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7624449"/>
              </p:ext>
            </p:extLst>
          </p:nvPr>
        </p:nvGraphicFramePr>
        <p:xfrm>
          <a:off x="2467972" y="1187676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90A226FC-2331-21A9-3837-AE3F2E9CE28B}"/>
              </a:ext>
            </a:extLst>
          </p:cNvPr>
          <p:cNvSpPr txBox="1"/>
          <p:nvPr/>
        </p:nvSpPr>
        <p:spPr>
          <a:xfrm>
            <a:off x="2521317" y="383624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8AC3630D-9A83-5586-940F-6AAF42A0ED98}"/>
              </a:ext>
            </a:extLst>
          </p:cNvPr>
          <p:cNvSpPr/>
          <p:nvPr/>
        </p:nvSpPr>
        <p:spPr>
          <a:xfrm rot="5400000">
            <a:off x="4606002" y="330115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BA6573B1-893E-8D63-E80D-E50C04F63F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575988"/>
              </p:ext>
            </p:extLst>
          </p:nvPr>
        </p:nvGraphicFramePr>
        <p:xfrm>
          <a:off x="3981812" y="1187676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CA682E96-B011-5166-0A74-0BC5C76B7332}"/>
              </a:ext>
            </a:extLst>
          </p:cNvPr>
          <p:cNvSpPr txBox="1"/>
          <p:nvPr/>
        </p:nvSpPr>
        <p:spPr>
          <a:xfrm>
            <a:off x="3993735" y="383623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59B65331-0E8D-1AAF-95AF-C756F29C5F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377559"/>
              </p:ext>
            </p:extLst>
          </p:nvPr>
        </p:nvGraphicFramePr>
        <p:xfrm>
          <a:off x="6592079" y="118767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F53167BD-1B57-27A0-7AA2-22C1550C31F7}"/>
              </a:ext>
            </a:extLst>
          </p:cNvPr>
          <p:cNvSpPr txBox="1"/>
          <p:nvPr/>
        </p:nvSpPr>
        <p:spPr>
          <a:xfrm>
            <a:off x="6644677" y="399617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1310F927-8455-5BF5-E850-92A02177982D}"/>
              </a:ext>
            </a:extLst>
          </p:cNvPr>
          <p:cNvSpPr/>
          <p:nvPr/>
        </p:nvSpPr>
        <p:spPr>
          <a:xfrm rot="5400000">
            <a:off x="7032215" y="54370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3ECC7B2B-C948-9DFA-75D0-1234C30C7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953630"/>
              </p:ext>
            </p:extLst>
          </p:nvPr>
        </p:nvGraphicFramePr>
        <p:xfrm>
          <a:off x="7688506" y="118767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2A1FF67-6A91-E5BD-D136-4260D3B479C1}"/>
              </a:ext>
            </a:extLst>
          </p:cNvPr>
          <p:cNvSpPr/>
          <p:nvPr/>
        </p:nvSpPr>
        <p:spPr>
          <a:xfrm rot="5400000">
            <a:off x="8099015" y="54370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7E8188E2-813C-08EF-02C3-0246F362B560}"/>
              </a:ext>
            </a:extLst>
          </p:cNvPr>
          <p:cNvSpPr txBox="1"/>
          <p:nvPr/>
        </p:nvSpPr>
        <p:spPr>
          <a:xfrm>
            <a:off x="7741661" y="388599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66CB4C6F-B02E-1864-5B89-6EB1D52915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140429"/>
              </p:ext>
            </p:extLst>
          </p:nvPr>
        </p:nvGraphicFramePr>
        <p:xfrm>
          <a:off x="8771738" y="1190346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964F4DB1-6CF5-D2F1-F627-911B84D7DCF8}"/>
              </a:ext>
            </a:extLst>
          </p:cNvPr>
          <p:cNvSpPr txBox="1"/>
          <p:nvPr/>
        </p:nvSpPr>
        <p:spPr>
          <a:xfrm>
            <a:off x="8984244" y="555447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BF71B3A0-C5D5-F32B-7287-55677EF62BF0}"/>
              </a:ext>
            </a:extLst>
          </p:cNvPr>
          <p:cNvSpPr/>
          <p:nvPr/>
        </p:nvSpPr>
        <p:spPr>
          <a:xfrm rot="5400000">
            <a:off x="9751485" y="-37879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497</Words>
  <Application>Microsoft Office PowerPoint</Application>
  <PresentationFormat>Panorámica</PresentationFormat>
  <Paragraphs>112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Nunito SemiBold</vt:lpstr>
      <vt:lpstr>Nunito Medium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1</cp:revision>
  <dcterms:created xsi:type="dcterms:W3CDTF">2023-09-12T20:21:07Z</dcterms:created>
  <dcterms:modified xsi:type="dcterms:W3CDTF">2025-01-27T20:07:39Z</dcterms:modified>
</cp:coreProperties>
</file>