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7" r:id="rId12"/>
    <p:sldId id="268" r:id="rId13"/>
    <p:sldId id="273" r:id="rId14"/>
    <p:sldId id="270" r:id="rId15"/>
    <p:sldId id="271" r:id="rId16"/>
  </p:sldIdLst>
  <p:sldSz cx="12192000" cy="6858000"/>
  <p:notesSz cx="6858000" cy="9144000"/>
  <p:embeddedFontLst>
    <p:embeddedFont>
      <p:font typeface="Nunito" panose="02000503030000020003" pitchFamily="2" charset="0"/>
      <p:regular r:id="rId18"/>
      <p:bold r:id="rId19"/>
      <p:italic r:id="rId20"/>
      <p:boldItalic r:id="rId21"/>
    </p:embeddedFont>
    <p:embeddedFont>
      <p:font typeface="Nunito Light" pitchFamily="2" charset="0"/>
      <p:regular r:id="rId22"/>
      <p:bold r:id="rId23"/>
      <p:italic r:id="rId24"/>
      <p:boldItalic r:id="rId25"/>
    </p:embeddedFont>
    <p:embeddedFont>
      <p:font typeface="Nunito Medium" pitchFamily="2" charset="0"/>
      <p:regular r:id="rId26"/>
    </p:embeddedFont>
    <p:embeddedFont>
      <p:font typeface="Nunito SemiBold" pitchFamily="2" charset="0"/>
      <p:regular r:id="rId27"/>
      <p:bold r:id="rId28"/>
      <p:italic r:id="rId29"/>
      <p:boldItalic r:id="rId30"/>
    </p:embeddedFont>
    <p:embeddedFont>
      <p:font typeface="Sassoon Sans Std" panose="020B0503020103030203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MbTB3Y89fDcZW6Idtf8oFHPDx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879E8-1871-40EA-A7AD-6A1DD0275619}" v="44" dt="2025-01-28T21:45:37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82E879E8-1871-40EA-A7AD-6A1DD0275619}"/>
    <pc:docChg chg="undo custSel addSld delSld modSld modMainMaster">
      <pc:chgData name="Ximena Zepeda Harasic" userId="90cf4ab7-3c32-4e50-a5d0-8fb63c062729" providerId="ADAL" clId="{82E879E8-1871-40EA-A7AD-6A1DD0275619}" dt="2025-01-28T21:45:50.904" v="566" actId="1076"/>
      <pc:docMkLst>
        <pc:docMk/>
      </pc:docMkLst>
      <pc:sldChg chg="modSp mod">
        <pc:chgData name="Ximena Zepeda Harasic" userId="90cf4ab7-3c32-4e50-a5d0-8fb63c062729" providerId="ADAL" clId="{82E879E8-1871-40EA-A7AD-6A1DD0275619}" dt="2025-01-28T21:11:41.281" v="14" actId="1076"/>
        <pc:sldMkLst>
          <pc:docMk/>
          <pc:sldMk cId="0" sldId="256"/>
        </pc:sldMkLst>
        <pc:spChg chg="mod">
          <ac:chgData name="Ximena Zepeda Harasic" userId="90cf4ab7-3c32-4e50-a5d0-8fb63c062729" providerId="ADAL" clId="{82E879E8-1871-40EA-A7AD-6A1DD0275619}" dt="2025-01-28T21:11:08.085" v="0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11:08.085" v="0" actId="207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11:41.281" v="14" actId="1076"/>
          <ac:spMkLst>
            <pc:docMk/>
            <pc:sldMk cId="0" sldId="256"/>
            <ac:spMk id="219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2E879E8-1871-40EA-A7AD-6A1DD0275619}" dt="2025-01-28T21:19:13.178" v="164" actId="1076"/>
        <pc:sldMkLst>
          <pc:docMk/>
          <pc:sldMk cId="0" sldId="257"/>
        </pc:sldMkLst>
        <pc:spChg chg="add mod">
          <ac:chgData name="Ximena Zepeda Harasic" userId="90cf4ab7-3c32-4e50-a5d0-8fb63c062729" providerId="ADAL" clId="{82E879E8-1871-40EA-A7AD-6A1DD0275619}" dt="2025-01-28T21:19:13.178" v="164" actId="1076"/>
          <ac:spMkLst>
            <pc:docMk/>
            <pc:sldMk cId="0" sldId="257"/>
            <ac:spMk id="2" creationId="{90D48C6C-E259-044E-5F92-3C04D64F96D3}"/>
          </ac:spMkLst>
        </pc:spChg>
        <pc:spChg chg="mod">
          <ac:chgData name="Ximena Zepeda Harasic" userId="90cf4ab7-3c32-4e50-a5d0-8fb63c062729" providerId="ADAL" clId="{82E879E8-1871-40EA-A7AD-6A1DD0275619}" dt="2025-01-28T21:19:08.370" v="163" actId="1076"/>
          <ac:spMkLst>
            <pc:docMk/>
            <pc:sldMk cId="0" sldId="257"/>
            <ac:spMk id="226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13:17.491" v="39" actId="1076"/>
          <ac:spMkLst>
            <pc:docMk/>
            <pc:sldMk cId="0" sldId="257"/>
            <ac:spMk id="227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11:58.794" v="15" actId="478"/>
          <ac:spMkLst>
            <pc:docMk/>
            <pc:sldMk cId="0" sldId="257"/>
            <ac:spMk id="229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12:00.843" v="16" actId="478"/>
          <ac:spMkLst>
            <pc:docMk/>
            <pc:sldMk cId="0" sldId="257"/>
            <ac:spMk id="230" creationId="{00000000-0000-0000-0000-000000000000}"/>
          </ac:spMkLst>
        </pc:spChg>
        <pc:picChg chg="mod modCrop">
          <ac:chgData name="Ximena Zepeda Harasic" userId="90cf4ab7-3c32-4e50-a5d0-8fb63c062729" providerId="ADAL" clId="{82E879E8-1871-40EA-A7AD-6A1DD0275619}" dt="2025-01-28T21:16:12.826" v="105" actId="1076"/>
          <ac:picMkLst>
            <pc:docMk/>
            <pc:sldMk cId="0" sldId="257"/>
            <ac:picMk id="225" creationId="{00000000-0000-0000-0000-000000000000}"/>
          </ac:picMkLst>
        </pc:picChg>
        <pc:picChg chg="mod">
          <ac:chgData name="Ximena Zepeda Harasic" userId="90cf4ab7-3c32-4e50-a5d0-8fb63c062729" providerId="ADAL" clId="{82E879E8-1871-40EA-A7AD-6A1DD0275619}" dt="2025-01-28T21:16:16.419" v="106" actId="1076"/>
          <ac:picMkLst>
            <pc:docMk/>
            <pc:sldMk cId="0" sldId="257"/>
            <ac:picMk id="228" creationId="{00000000-0000-0000-0000-000000000000}"/>
          </ac:picMkLst>
        </pc:picChg>
      </pc:sldChg>
      <pc:sldChg chg="modSp mod">
        <pc:chgData name="Ximena Zepeda Harasic" userId="90cf4ab7-3c32-4e50-a5d0-8fb63c062729" providerId="ADAL" clId="{82E879E8-1871-40EA-A7AD-6A1DD0275619}" dt="2025-01-28T21:21:17.281" v="182" actId="1076"/>
        <pc:sldMkLst>
          <pc:docMk/>
          <pc:sldMk cId="0" sldId="258"/>
        </pc:sldMkLst>
        <pc:spChg chg="mod">
          <ac:chgData name="Ximena Zepeda Harasic" userId="90cf4ab7-3c32-4e50-a5d0-8fb63c062729" providerId="ADAL" clId="{82E879E8-1871-40EA-A7AD-6A1DD0275619}" dt="2025-01-28T21:21:17.281" v="182" actId="1076"/>
          <ac:spMkLst>
            <pc:docMk/>
            <pc:sldMk cId="0" sldId="258"/>
            <ac:spMk id="23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0:54.769" v="176" actId="1076"/>
          <ac:spMkLst>
            <pc:docMk/>
            <pc:sldMk cId="0" sldId="258"/>
            <ac:spMk id="23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0:54.769" v="176" actId="1076"/>
          <ac:spMkLst>
            <pc:docMk/>
            <pc:sldMk cId="0" sldId="258"/>
            <ac:spMk id="23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0:54.769" v="176" actId="1076"/>
          <ac:spMkLst>
            <pc:docMk/>
            <pc:sldMk cId="0" sldId="258"/>
            <ac:spMk id="241" creationId="{00000000-0000-0000-0000-000000000000}"/>
          </ac:spMkLst>
        </pc:spChg>
        <pc:picChg chg="mod">
          <ac:chgData name="Ximena Zepeda Harasic" userId="90cf4ab7-3c32-4e50-a5d0-8fb63c062729" providerId="ADAL" clId="{82E879E8-1871-40EA-A7AD-6A1DD0275619}" dt="2025-01-28T21:20:54.769" v="176" actId="1076"/>
          <ac:picMkLst>
            <pc:docMk/>
            <pc:sldMk cId="0" sldId="258"/>
            <ac:picMk id="236" creationId="{00000000-0000-0000-0000-000000000000}"/>
          </ac:picMkLst>
        </pc:picChg>
        <pc:cxnChg chg="mod">
          <ac:chgData name="Ximena Zepeda Harasic" userId="90cf4ab7-3c32-4e50-a5d0-8fb63c062729" providerId="ADAL" clId="{82E879E8-1871-40EA-A7AD-6A1DD0275619}" dt="2025-01-28T21:20:54.769" v="176" actId="1076"/>
          <ac:cxnSpMkLst>
            <pc:docMk/>
            <pc:sldMk cId="0" sldId="258"/>
            <ac:cxnSpMk id="239" creationId="{00000000-0000-0000-0000-000000000000}"/>
          </ac:cxnSpMkLst>
        </pc:cxnChg>
        <pc:cxnChg chg="mod">
          <ac:chgData name="Ximena Zepeda Harasic" userId="90cf4ab7-3c32-4e50-a5d0-8fb63c062729" providerId="ADAL" clId="{82E879E8-1871-40EA-A7AD-6A1DD0275619}" dt="2025-01-28T21:20:54.769" v="176" actId="1076"/>
          <ac:cxnSpMkLst>
            <pc:docMk/>
            <pc:sldMk cId="0" sldId="258"/>
            <ac:cxnSpMk id="240" creationId="{00000000-0000-0000-0000-000000000000}"/>
          </ac:cxnSpMkLst>
        </pc:cxnChg>
      </pc:sldChg>
      <pc:sldChg chg="modSp mod">
        <pc:chgData name="Ximena Zepeda Harasic" userId="90cf4ab7-3c32-4e50-a5d0-8fb63c062729" providerId="ADAL" clId="{82E879E8-1871-40EA-A7AD-6A1DD0275619}" dt="2025-01-28T21:23:01.393" v="219" actId="1076"/>
        <pc:sldMkLst>
          <pc:docMk/>
          <pc:sldMk cId="0" sldId="259"/>
        </pc:sldMkLst>
        <pc:spChg chg="mod">
          <ac:chgData name="Ximena Zepeda Harasic" userId="90cf4ab7-3c32-4e50-a5d0-8fb63c062729" providerId="ADAL" clId="{82E879E8-1871-40EA-A7AD-6A1DD0275619}" dt="2025-01-28T21:23:01.393" v="219" actId="1076"/>
          <ac:spMkLst>
            <pc:docMk/>
            <pc:sldMk cId="0" sldId="259"/>
            <ac:spMk id="246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1:50.040" v="187" actId="1076"/>
          <ac:spMkLst>
            <pc:docMk/>
            <pc:sldMk cId="0" sldId="259"/>
            <ac:spMk id="24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1:50.040" v="187" actId="1076"/>
          <ac:spMkLst>
            <pc:docMk/>
            <pc:sldMk cId="0" sldId="259"/>
            <ac:spMk id="249" creationId="{00000000-0000-0000-0000-000000000000}"/>
          </ac:spMkLst>
        </pc:spChg>
        <pc:picChg chg="mod modCrop">
          <ac:chgData name="Ximena Zepeda Harasic" userId="90cf4ab7-3c32-4e50-a5d0-8fb63c062729" providerId="ADAL" clId="{82E879E8-1871-40EA-A7AD-6A1DD0275619}" dt="2025-01-28T21:22:57.376" v="218" actId="732"/>
          <ac:picMkLst>
            <pc:docMk/>
            <pc:sldMk cId="0" sldId="259"/>
            <ac:picMk id="247" creationId="{00000000-0000-0000-0000-000000000000}"/>
          </ac:picMkLst>
        </pc:picChg>
      </pc:sldChg>
      <pc:sldChg chg="delSp modSp mod">
        <pc:chgData name="Ximena Zepeda Harasic" userId="90cf4ab7-3c32-4e50-a5d0-8fb63c062729" providerId="ADAL" clId="{82E879E8-1871-40EA-A7AD-6A1DD0275619}" dt="2025-01-28T21:24:37.568" v="254" actId="1038"/>
        <pc:sldMkLst>
          <pc:docMk/>
          <pc:sldMk cId="0" sldId="260"/>
        </pc:sldMkLst>
        <pc:spChg chg="mod">
          <ac:chgData name="Ximena Zepeda Harasic" userId="90cf4ab7-3c32-4e50-a5d0-8fb63c062729" providerId="ADAL" clId="{82E879E8-1871-40EA-A7AD-6A1DD0275619}" dt="2025-01-28T21:24:24.013" v="243" actId="1037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4:28.675" v="249" actId="1037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4:31.699" v="250" actId="207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4:37.568" v="254" actId="1038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3:29.512" v="232" actId="1076"/>
          <ac:spMkLst>
            <pc:docMk/>
            <pc:sldMk cId="0" sldId="260"/>
            <ac:spMk id="259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23:46.183" v="235" actId="478"/>
          <ac:spMkLst>
            <pc:docMk/>
            <pc:sldMk cId="0" sldId="260"/>
            <ac:spMk id="260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3:59.072" v="237" actId="1076"/>
          <ac:spMkLst>
            <pc:docMk/>
            <pc:sldMk cId="0" sldId="260"/>
            <ac:spMk id="26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3:40.561" v="234" actId="14100"/>
          <ac:spMkLst>
            <pc:docMk/>
            <pc:sldMk cId="0" sldId="260"/>
            <ac:spMk id="264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3:37.256" v="233" actId="14100"/>
          <ac:spMkLst>
            <pc:docMk/>
            <pc:sldMk cId="0" sldId="260"/>
            <ac:spMk id="265" creationId="{00000000-0000-0000-0000-000000000000}"/>
          </ac:spMkLst>
        </pc:spChg>
        <pc:picChg chg="mod">
          <ac:chgData name="Ximena Zepeda Harasic" userId="90cf4ab7-3c32-4e50-a5d0-8fb63c062729" providerId="ADAL" clId="{82E879E8-1871-40EA-A7AD-6A1DD0275619}" dt="2025-01-28T21:24:05.745" v="238" actId="1076"/>
          <ac:picMkLst>
            <pc:docMk/>
            <pc:sldMk cId="0" sldId="260"/>
            <ac:picMk id="254" creationId="{00000000-0000-0000-0000-000000000000}"/>
          </ac:picMkLst>
        </pc:picChg>
      </pc:sldChg>
      <pc:sldChg chg="delSp del mod delAnim">
        <pc:chgData name="Ximena Zepeda Harasic" userId="90cf4ab7-3c32-4e50-a5d0-8fb63c062729" providerId="ADAL" clId="{82E879E8-1871-40EA-A7AD-6A1DD0275619}" dt="2025-01-28T21:27:01.672" v="278" actId="47"/>
        <pc:sldMkLst>
          <pc:docMk/>
          <pc:sldMk cId="0" sldId="261"/>
        </pc:sldMkLst>
        <pc:spChg chg="del">
          <ac:chgData name="Ximena Zepeda Harasic" userId="90cf4ab7-3c32-4e50-a5d0-8fb63c062729" providerId="ADAL" clId="{82E879E8-1871-40EA-A7AD-6A1DD0275619}" dt="2025-01-28T21:26:17.842" v="269" actId="21"/>
          <ac:spMkLst>
            <pc:docMk/>
            <pc:sldMk cId="0" sldId="261"/>
            <ac:spMk id="271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26:17.842" v="269" actId="21"/>
          <ac:spMkLst>
            <pc:docMk/>
            <pc:sldMk cId="0" sldId="261"/>
            <ac:spMk id="272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26:17.842" v="269" actId="21"/>
          <ac:spMkLst>
            <pc:docMk/>
            <pc:sldMk cId="0" sldId="261"/>
            <ac:spMk id="273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26:17.842" v="269" actId="21"/>
          <ac:spMkLst>
            <pc:docMk/>
            <pc:sldMk cId="0" sldId="261"/>
            <ac:spMk id="274" creationId="{00000000-0000-0000-0000-000000000000}"/>
          </ac:spMkLst>
        </pc:spChg>
        <pc:picChg chg="del">
          <ac:chgData name="Ximena Zepeda Harasic" userId="90cf4ab7-3c32-4e50-a5d0-8fb63c062729" providerId="ADAL" clId="{82E879E8-1871-40EA-A7AD-6A1DD0275619}" dt="2025-01-28T21:26:17.842" v="269" actId="21"/>
          <ac:picMkLst>
            <pc:docMk/>
            <pc:sldMk cId="0" sldId="261"/>
            <ac:picMk id="270" creationId="{00000000-0000-0000-0000-000000000000}"/>
          </ac:picMkLst>
        </pc:picChg>
      </pc:sldChg>
      <pc:sldChg chg="modSp mod">
        <pc:chgData name="Ximena Zepeda Harasic" userId="90cf4ab7-3c32-4e50-a5d0-8fb63c062729" providerId="ADAL" clId="{82E879E8-1871-40EA-A7AD-6A1DD0275619}" dt="2025-01-28T21:28:26.040" v="328" actId="14100"/>
        <pc:sldMkLst>
          <pc:docMk/>
          <pc:sldMk cId="0" sldId="262"/>
        </pc:sldMkLst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8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8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89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90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9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92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93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09.478" v="322" actId="1035"/>
          <ac:spMkLst>
            <pc:docMk/>
            <pc:sldMk cId="0" sldId="262"/>
            <ac:spMk id="294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7:43.311" v="292" actId="1076"/>
          <ac:spMkLst>
            <pc:docMk/>
            <pc:sldMk cId="0" sldId="262"/>
            <ac:spMk id="29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7:16.232" v="279" actId="14100"/>
          <ac:spMkLst>
            <pc:docMk/>
            <pc:sldMk cId="0" sldId="262"/>
            <ac:spMk id="29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7:18.888" v="280" actId="14100"/>
          <ac:spMkLst>
            <pc:docMk/>
            <pc:sldMk cId="0" sldId="262"/>
            <ac:spMk id="299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8:26.040" v="328" actId="14100"/>
          <ac:spMkLst>
            <pc:docMk/>
            <pc:sldMk cId="0" sldId="262"/>
            <ac:spMk id="301" creationId="{00000000-0000-0000-0000-000000000000}"/>
          </ac:spMkLst>
        </pc:spChg>
        <pc:picChg chg="mod">
          <ac:chgData name="Ximena Zepeda Harasic" userId="90cf4ab7-3c32-4e50-a5d0-8fb63c062729" providerId="ADAL" clId="{82E879E8-1871-40EA-A7AD-6A1DD0275619}" dt="2025-01-28T21:28:09.478" v="322" actId="1035"/>
          <ac:picMkLst>
            <pc:docMk/>
            <pc:sldMk cId="0" sldId="262"/>
            <ac:picMk id="286" creationId="{00000000-0000-0000-0000-000000000000}"/>
          </ac:picMkLst>
        </pc:picChg>
      </pc:sldChg>
      <pc:sldChg chg="modSp mod">
        <pc:chgData name="Ximena Zepeda Harasic" userId="90cf4ab7-3c32-4e50-a5d0-8fb63c062729" providerId="ADAL" clId="{82E879E8-1871-40EA-A7AD-6A1DD0275619}" dt="2025-01-28T21:29:48.976" v="347" actId="1036"/>
        <pc:sldMkLst>
          <pc:docMk/>
          <pc:sldMk cId="0" sldId="263"/>
        </pc:sldMkLst>
        <pc:spChg chg="mod">
          <ac:chgData name="Ximena Zepeda Harasic" userId="90cf4ab7-3c32-4e50-a5d0-8fb63c062729" providerId="ADAL" clId="{82E879E8-1871-40EA-A7AD-6A1DD0275619}" dt="2025-01-28T21:29:11.856" v="333" actId="14100"/>
          <ac:spMkLst>
            <pc:docMk/>
            <pc:sldMk cId="0" sldId="263"/>
            <ac:spMk id="31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9:06.056" v="331" actId="14100"/>
          <ac:spMkLst>
            <pc:docMk/>
            <pc:sldMk cId="0" sldId="263"/>
            <ac:spMk id="316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29:40.824" v="340" actId="14100"/>
          <ac:spMkLst>
            <pc:docMk/>
            <pc:sldMk cId="0" sldId="263"/>
            <ac:spMk id="319" creationId="{00000000-0000-0000-0000-000000000000}"/>
          </ac:spMkLst>
        </pc:spChg>
        <pc:picChg chg="mod">
          <ac:chgData name="Ximena Zepeda Harasic" userId="90cf4ab7-3c32-4e50-a5d0-8fb63c062729" providerId="ADAL" clId="{82E879E8-1871-40EA-A7AD-6A1DD0275619}" dt="2025-01-28T21:29:48.976" v="347" actId="1036"/>
          <ac:picMkLst>
            <pc:docMk/>
            <pc:sldMk cId="0" sldId="263"/>
            <ac:picMk id="318" creationId="{00000000-0000-0000-0000-000000000000}"/>
          </ac:picMkLst>
        </pc:picChg>
      </pc:sldChg>
      <pc:sldChg chg="modSp mod">
        <pc:chgData name="Ximena Zepeda Harasic" userId="90cf4ab7-3c32-4e50-a5d0-8fb63c062729" providerId="ADAL" clId="{82E879E8-1871-40EA-A7AD-6A1DD0275619}" dt="2025-01-28T21:32:23.959" v="380" actId="14100"/>
        <pc:sldMkLst>
          <pc:docMk/>
          <pc:sldMk cId="0" sldId="264"/>
        </pc:sldMkLst>
        <pc:spChg chg="mod">
          <ac:chgData name="Ximena Zepeda Harasic" userId="90cf4ab7-3c32-4e50-a5d0-8fb63c062729" providerId="ADAL" clId="{82E879E8-1871-40EA-A7AD-6A1DD0275619}" dt="2025-01-28T21:32:03.040" v="375" actId="1076"/>
          <ac:spMkLst>
            <pc:docMk/>
            <pc:sldMk cId="0" sldId="264"/>
            <ac:spMk id="324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1:55.628" v="374" actId="1076"/>
          <ac:spMkLst>
            <pc:docMk/>
            <pc:sldMk cId="0" sldId="264"/>
            <ac:spMk id="32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2:23.959" v="380" actId="14100"/>
          <ac:spMkLst>
            <pc:docMk/>
            <pc:sldMk cId="0" sldId="264"/>
            <ac:spMk id="327" creationId="{00000000-0000-0000-0000-000000000000}"/>
          </ac:spMkLst>
        </pc:spChg>
        <pc:picChg chg="mod ord">
          <ac:chgData name="Ximena Zepeda Harasic" userId="90cf4ab7-3c32-4e50-a5d0-8fb63c062729" providerId="ADAL" clId="{82E879E8-1871-40EA-A7AD-6A1DD0275619}" dt="2025-01-28T21:32:03.040" v="375" actId="1076"/>
          <ac:picMkLst>
            <pc:docMk/>
            <pc:sldMk cId="0" sldId="264"/>
            <ac:picMk id="326" creationId="{00000000-0000-0000-0000-000000000000}"/>
          </ac:picMkLst>
        </pc:picChg>
        <pc:picChg chg="mod">
          <ac:chgData name="Ximena Zepeda Harasic" userId="90cf4ab7-3c32-4e50-a5d0-8fb63c062729" providerId="ADAL" clId="{82E879E8-1871-40EA-A7AD-6A1DD0275619}" dt="2025-01-28T21:32:03.040" v="375" actId="1076"/>
          <ac:picMkLst>
            <pc:docMk/>
            <pc:sldMk cId="0" sldId="264"/>
            <ac:picMk id="328" creationId="{00000000-0000-0000-0000-000000000000}"/>
          </ac:picMkLst>
        </pc:picChg>
        <pc:picChg chg="mod">
          <ac:chgData name="Ximena Zepeda Harasic" userId="90cf4ab7-3c32-4e50-a5d0-8fb63c062729" providerId="ADAL" clId="{82E879E8-1871-40EA-A7AD-6A1DD0275619}" dt="2025-01-28T21:32:03.040" v="375" actId="1076"/>
          <ac:picMkLst>
            <pc:docMk/>
            <pc:sldMk cId="0" sldId="264"/>
            <ac:picMk id="329" creationId="{00000000-0000-0000-0000-000000000000}"/>
          </ac:picMkLst>
        </pc:picChg>
        <pc:picChg chg="mod">
          <ac:chgData name="Ximena Zepeda Harasic" userId="90cf4ab7-3c32-4e50-a5d0-8fb63c062729" providerId="ADAL" clId="{82E879E8-1871-40EA-A7AD-6A1DD0275619}" dt="2025-01-28T21:32:03.040" v="375" actId="1076"/>
          <ac:picMkLst>
            <pc:docMk/>
            <pc:sldMk cId="0" sldId="264"/>
            <ac:picMk id="330" creationId="{00000000-0000-0000-0000-000000000000}"/>
          </ac:picMkLst>
        </pc:picChg>
      </pc:sldChg>
      <pc:sldChg chg="addSp delSp modSp mod modAnim">
        <pc:chgData name="Ximena Zepeda Harasic" userId="90cf4ab7-3c32-4e50-a5d0-8fb63c062729" providerId="ADAL" clId="{82E879E8-1871-40EA-A7AD-6A1DD0275619}" dt="2025-01-28T21:36:15.666" v="456"/>
        <pc:sldMkLst>
          <pc:docMk/>
          <pc:sldMk cId="0" sldId="265"/>
        </pc:sldMkLst>
        <pc:spChg chg="mod">
          <ac:chgData name="Ximena Zepeda Harasic" userId="90cf4ab7-3c32-4e50-a5d0-8fb63c062729" providerId="ADAL" clId="{82E879E8-1871-40EA-A7AD-6A1DD0275619}" dt="2025-01-28T21:32:40.616" v="382" actId="14100"/>
          <ac:spMkLst>
            <pc:docMk/>
            <pc:sldMk cId="0" sldId="265"/>
            <ac:spMk id="335" creationId="{00000000-0000-0000-0000-000000000000}"/>
          </ac:spMkLst>
        </pc:spChg>
        <pc:spChg chg="mod topLvl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3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39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0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2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3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4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4:37.622" v="418" actId="2711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4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2:55.839" v="393" actId="14100"/>
          <ac:spMkLst>
            <pc:docMk/>
            <pc:sldMk cId="0" sldId="265"/>
            <ac:spMk id="34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2:37.048" v="381" actId="14100"/>
          <ac:spMkLst>
            <pc:docMk/>
            <pc:sldMk cId="0" sldId="265"/>
            <ac:spMk id="35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02.381" v="454" actId="1036"/>
          <ac:spMkLst>
            <pc:docMk/>
            <pc:sldMk cId="0" sldId="265"/>
            <ac:spMk id="352" creationId="{00000000-0000-0000-0000-000000000000}"/>
          </ac:spMkLst>
        </pc:spChg>
        <pc:spChg chg="add mod ord">
          <ac:chgData name="Ximena Zepeda Harasic" userId="90cf4ab7-3c32-4e50-a5d0-8fb63c062729" providerId="ADAL" clId="{82E879E8-1871-40EA-A7AD-6A1DD0275619}" dt="2025-01-28T21:35:45.381" v="427" actId="207"/>
          <ac:spMkLst>
            <pc:docMk/>
            <pc:sldMk cId="0" sldId="265"/>
            <ac:spMk id="376" creationId="{00000000-0000-0000-0000-000000000000}"/>
          </ac:spMkLst>
        </pc:spChg>
        <pc:grpChg chg="del mod">
          <ac:chgData name="Ximena Zepeda Harasic" userId="90cf4ab7-3c32-4e50-a5d0-8fb63c062729" providerId="ADAL" clId="{82E879E8-1871-40EA-A7AD-6A1DD0275619}" dt="2025-01-28T21:33:30.721" v="397" actId="165"/>
          <ac:grpSpMkLst>
            <pc:docMk/>
            <pc:sldMk cId="0" sldId="265"/>
            <ac:grpSpMk id="336" creationId="{00000000-0000-0000-0000-000000000000}"/>
          </ac:grpSpMkLst>
        </pc:grpChg>
        <pc:picChg chg="mod topLvl">
          <ac:chgData name="Ximena Zepeda Harasic" userId="90cf4ab7-3c32-4e50-a5d0-8fb63c062729" providerId="ADAL" clId="{82E879E8-1871-40EA-A7AD-6A1DD0275619}" dt="2025-01-28T21:35:35.906" v="424" actId="1076"/>
          <ac:picMkLst>
            <pc:docMk/>
            <pc:sldMk cId="0" sldId="265"/>
            <ac:picMk id="337" creationId="{00000000-0000-0000-0000-000000000000}"/>
          </ac:picMkLst>
        </pc:picChg>
        <pc:picChg chg="add mod">
          <ac:chgData name="Ximena Zepeda Harasic" userId="90cf4ab7-3c32-4e50-a5d0-8fb63c062729" providerId="ADAL" clId="{82E879E8-1871-40EA-A7AD-6A1DD0275619}" dt="2025-01-28T21:35:53.648" v="429" actId="1076"/>
          <ac:picMkLst>
            <pc:docMk/>
            <pc:sldMk cId="0" sldId="265"/>
            <ac:picMk id="375" creationId="{00000000-0000-0000-0000-000000000000}"/>
          </ac:picMkLst>
        </pc:picChg>
      </pc:sldChg>
      <pc:sldChg chg="delSp del mod">
        <pc:chgData name="Ximena Zepeda Harasic" userId="90cf4ab7-3c32-4e50-a5d0-8fb63c062729" providerId="ADAL" clId="{82E879E8-1871-40EA-A7AD-6A1DD0275619}" dt="2025-01-28T21:36:07.297" v="455" actId="47"/>
        <pc:sldMkLst>
          <pc:docMk/>
          <pc:sldMk cId="0" sldId="266"/>
        </pc:sldMkLst>
        <pc:spChg chg="del">
          <ac:chgData name="Ximena Zepeda Harasic" userId="90cf4ab7-3c32-4e50-a5d0-8fb63c062729" providerId="ADAL" clId="{82E879E8-1871-40EA-A7AD-6A1DD0275619}" dt="2025-01-28T21:35:11.282" v="419" actId="21"/>
          <ac:spMkLst>
            <pc:docMk/>
            <pc:sldMk cId="0" sldId="266"/>
            <ac:spMk id="376" creationId="{00000000-0000-0000-0000-000000000000}"/>
          </ac:spMkLst>
        </pc:spChg>
        <pc:picChg chg="del">
          <ac:chgData name="Ximena Zepeda Harasic" userId="90cf4ab7-3c32-4e50-a5d0-8fb63c062729" providerId="ADAL" clId="{82E879E8-1871-40EA-A7AD-6A1DD0275619}" dt="2025-01-28T21:35:11.282" v="419" actId="21"/>
          <ac:picMkLst>
            <pc:docMk/>
            <pc:sldMk cId="0" sldId="266"/>
            <ac:picMk id="375" creationId="{00000000-0000-0000-0000-000000000000}"/>
          </ac:picMkLst>
        </pc:picChg>
      </pc:sldChg>
      <pc:sldChg chg="modSp mod">
        <pc:chgData name="Ximena Zepeda Harasic" userId="90cf4ab7-3c32-4e50-a5d0-8fb63c062729" providerId="ADAL" clId="{82E879E8-1871-40EA-A7AD-6A1DD0275619}" dt="2025-01-28T21:37:14.485" v="472" actId="2711"/>
        <pc:sldMkLst>
          <pc:docMk/>
          <pc:sldMk cId="0" sldId="267"/>
        </pc:sldMkLst>
        <pc:spChg chg="mod">
          <ac:chgData name="Ximena Zepeda Harasic" userId="90cf4ab7-3c32-4e50-a5d0-8fb63c062729" providerId="ADAL" clId="{82E879E8-1871-40EA-A7AD-6A1DD0275619}" dt="2025-01-28T21:36:38.096" v="467" actId="14100"/>
          <ac:spMkLst>
            <pc:docMk/>
            <pc:sldMk cId="0" sldId="267"/>
            <ac:spMk id="38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3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4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6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89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7:14.485" v="472" actId="2711"/>
          <ac:spMkLst>
            <pc:docMk/>
            <pc:sldMk cId="0" sldId="267"/>
            <ac:spMk id="390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59.816" v="470" actId="1076"/>
          <ac:spMkLst>
            <pc:docMk/>
            <pc:sldMk cId="0" sldId="267"/>
            <ac:spMk id="39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32.408" v="465" actId="14100"/>
          <ac:spMkLst>
            <pc:docMk/>
            <pc:sldMk cId="0" sldId="267"/>
            <ac:spMk id="392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35.353" v="466" actId="14100"/>
          <ac:spMkLst>
            <pc:docMk/>
            <pc:sldMk cId="0" sldId="267"/>
            <ac:spMk id="39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6:53.331" v="469" actId="404"/>
          <ac:spMkLst>
            <pc:docMk/>
            <pc:sldMk cId="0" sldId="267"/>
            <ac:spMk id="396" creationId="{00000000-0000-0000-0000-000000000000}"/>
          </ac:spMkLst>
        </pc:spChg>
      </pc:sldChg>
      <pc:sldChg chg="addSp delSp modSp mod addAnim delAnim modAnim">
        <pc:chgData name="Ximena Zepeda Harasic" userId="90cf4ab7-3c32-4e50-a5d0-8fb63c062729" providerId="ADAL" clId="{82E879E8-1871-40EA-A7AD-6A1DD0275619}" dt="2025-01-28T21:39:30.641" v="495" actId="1076"/>
        <pc:sldMkLst>
          <pc:docMk/>
          <pc:sldMk cId="0" sldId="268"/>
        </pc:sldMkLst>
        <pc:spChg chg="add mod">
          <ac:chgData name="Ximena Zepeda Harasic" userId="90cf4ab7-3c32-4e50-a5d0-8fb63c062729" providerId="ADAL" clId="{82E879E8-1871-40EA-A7AD-6A1DD0275619}" dt="2025-01-28T21:39:07.448" v="490" actId="1076"/>
          <ac:spMkLst>
            <pc:docMk/>
            <pc:sldMk cId="0" sldId="268"/>
            <ac:spMk id="2" creationId="{24E2D94E-D077-3DBC-4200-7E9EC511628E}"/>
          </ac:spMkLst>
        </pc:spChg>
        <pc:spChg chg="add mod">
          <ac:chgData name="Ximena Zepeda Harasic" userId="90cf4ab7-3c32-4e50-a5d0-8fb63c062729" providerId="ADAL" clId="{82E879E8-1871-40EA-A7AD-6A1DD0275619}" dt="2025-01-28T21:39:07.448" v="490" actId="1076"/>
          <ac:spMkLst>
            <pc:docMk/>
            <pc:sldMk cId="0" sldId="268"/>
            <ac:spMk id="3" creationId="{5A2C9DD2-2620-3490-7F17-7EA73655ECEC}"/>
          </ac:spMkLst>
        </pc:spChg>
        <pc:spChg chg="mod">
          <ac:chgData name="Ximena Zepeda Harasic" userId="90cf4ab7-3c32-4e50-a5d0-8fb63c062729" providerId="ADAL" clId="{82E879E8-1871-40EA-A7AD-6A1DD0275619}" dt="2025-01-28T21:39:30.641" v="495" actId="1076"/>
          <ac:spMkLst>
            <pc:docMk/>
            <pc:sldMk cId="0" sldId="268"/>
            <ac:spMk id="40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8:06.196" v="480" actId="27636"/>
          <ac:spMkLst>
            <pc:docMk/>
            <pc:sldMk cId="0" sldId="268"/>
            <ac:spMk id="40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8:15.016" v="481" actId="108"/>
          <ac:spMkLst>
            <pc:docMk/>
            <pc:sldMk cId="0" sldId="268"/>
            <ac:spMk id="408" creationId="{00000000-0000-0000-0000-000000000000}"/>
          </ac:spMkLst>
        </pc:spChg>
        <pc:spChg chg="mod topLvl">
          <ac:chgData name="Ximena Zepeda Harasic" userId="90cf4ab7-3c32-4e50-a5d0-8fb63c062729" providerId="ADAL" clId="{82E879E8-1871-40EA-A7AD-6A1DD0275619}" dt="2025-01-28T21:38:51.160" v="488" actId="1076"/>
          <ac:spMkLst>
            <pc:docMk/>
            <pc:sldMk cId="0" sldId="268"/>
            <ac:spMk id="410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38:39.603" v="485" actId="478"/>
          <ac:spMkLst>
            <pc:docMk/>
            <pc:sldMk cId="0" sldId="268"/>
            <ac:spMk id="41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38:51.160" v="488" actId="1076"/>
          <ac:spMkLst>
            <pc:docMk/>
            <pc:sldMk cId="0" sldId="268"/>
            <ac:spMk id="412" creationId="{00000000-0000-0000-0000-000000000000}"/>
          </ac:spMkLst>
        </pc:spChg>
        <pc:spChg chg="del">
          <ac:chgData name="Ximena Zepeda Harasic" userId="90cf4ab7-3c32-4e50-a5d0-8fb63c062729" providerId="ADAL" clId="{82E879E8-1871-40EA-A7AD-6A1DD0275619}" dt="2025-01-28T21:38:42.630" v="486" actId="478"/>
          <ac:spMkLst>
            <pc:docMk/>
            <pc:sldMk cId="0" sldId="268"/>
            <ac:spMk id="416" creationId="{00000000-0000-0000-0000-000000000000}"/>
          </ac:spMkLst>
        </pc:spChg>
        <pc:grpChg chg="add del">
          <ac:chgData name="Ximena Zepeda Harasic" userId="90cf4ab7-3c32-4e50-a5d0-8fb63c062729" providerId="ADAL" clId="{82E879E8-1871-40EA-A7AD-6A1DD0275619}" dt="2025-01-28T21:38:35.464" v="484" actId="165"/>
          <ac:grpSpMkLst>
            <pc:docMk/>
            <pc:sldMk cId="0" sldId="268"/>
            <ac:grpSpMk id="409" creationId="{00000000-0000-0000-0000-000000000000}"/>
          </ac:grpSpMkLst>
        </pc:grpChg>
        <pc:grpChg chg="del">
          <ac:chgData name="Ximena Zepeda Harasic" userId="90cf4ab7-3c32-4e50-a5d0-8fb63c062729" providerId="ADAL" clId="{82E879E8-1871-40EA-A7AD-6A1DD0275619}" dt="2025-01-28T21:38:45.152" v="487" actId="478"/>
          <ac:grpSpMkLst>
            <pc:docMk/>
            <pc:sldMk cId="0" sldId="268"/>
            <ac:grpSpMk id="413" creationId="{00000000-0000-0000-0000-000000000000}"/>
          </ac:grpSpMkLst>
        </pc:grpChg>
      </pc:sldChg>
      <pc:sldChg chg="delSp modSp del mod delAnim">
        <pc:chgData name="Ximena Zepeda Harasic" userId="90cf4ab7-3c32-4e50-a5d0-8fb63c062729" providerId="ADAL" clId="{82E879E8-1871-40EA-A7AD-6A1DD0275619}" dt="2025-01-28T21:40:37.410" v="510" actId="47"/>
        <pc:sldMkLst>
          <pc:docMk/>
          <pc:sldMk cId="0" sldId="269"/>
        </pc:sldMkLst>
        <pc:spChg chg="del mod">
          <ac:chgData name="Ximena Zepeda Harasic" userId="90cf4ab7-3c32-4e50-a5d0-8fb63c062729" providerId="ADAL" clId="{82E879E8-1871-40EA-A7AD-6A1DD0275619}" dt="2025-01-28T21:40:10.416" v="499" actId="21"/>
          <ac:spMkLst>
            <pc:docMk/>
            <pc:sldMk cId="0" sldId="269"/>
            <ac:spMk id="427" creationId="{00000000-0000-0000-0000-000000000000}"/>
          </ac:spMkLst>
        </pc:spChg>
        <pc:spChg chg="del mod">
          <ac:chgData name="Ximena Zepeda Harasic" userId="90cf4ab7-3c32-4e50-a5d0-8fb63c062729" providerId="ADAL" clId="{82E879E8-1871-40EA-A7AD-6A1DD0275619}" dt="2025-01-28T21:40:10.416" v="499" actId="21"/>
          <ac:spMkLst>
            <pc:docMk/>
            <pc:sldMk cId="0" sldId="269"/>
            <ac:spMk id="428" creationId="{00000000-0000-0000-0000-000000000000}"/>
          </ac:spMkLst>
        </pc:spChg>
      </pc:sldChg>
      <pc:sldChg chg="delSp modSp mod modAnim">
        <pc:chgData name="Ximena Zepeda Harasic" userId="90cf4ab7-3c32-4e50-a5d0-8fb63c062729" providerId="ADAL" clId="{82E879E8-1871-40EA-A7AD-6A1DD0275619}" dt="2025-01-28T21:43:24.034" v="541" actId="207"/>
        <pc:sldMkLst>
          <pc:docMk/>
          <pc:sldMk cId="0" sldId="270"/>
        </pc:sldMkLst>
        <pc:spChg chg="mod">
          <ac:chgData name="Ximena Zepeda Harasic" userId="90cf4ab7-3c32-4e50-a5d0-8fb63c062729" providerId="ADAL" clId="{82E879E8-1871-40EA-A7AD-6A1DD0275619}" dt="2025-01-28T21:41:51.168" v="533" actId="14100"/>
          <ac:spMkLst>
            <pc:docMk/>
            <pc:sldMk cId="0" sldId="270"/>
            <ac:spMk id="441" creationId="{00000000-0000-0000-0000-000000000000}"/>
          </ac:spMkLst>
        </pc:spChg>
        <pc:spChg chg="mod topLvl">
          <ac:chgData name="Ximena Zepeda Harasic" userId="90cf4ab7-3c32-4e50-a5d0-8fb63c062729" providerId="ADAL" clId="{82E879E8-1871-40EA-A7AD-6A1DD0275619}" dt="2025-01-28T21:43:02.374" v="537" actId="207"/>
          <ac:spMkLst>
            <pc:docMk/>
            <pc:sldMk cId="0" sldId="270"/>
            <ac:spMk id="444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40:50.367" v="513" actId="478"/>
          <ac:spMkLst>
            <pc:docMk/>
            <pc:sldMk cId="0" sldId="270"/>
            <ac:spMk id="445" creationId="{00000000-0000-0000-0000-000000000000}"/>
          </ac:spMkLst>
        </pc:spChg>
        <pc:spChg chg="mod topLvl">
          <ac:chgData name="Ximena Zepeda Harasic" userId="90cf4ab7-3c32-4e50-a5d0-8fb63c062729" providerId="ADAL" clId="{82E879E8-1871-40EA-A7AD-6A1DD0275619}" dt="2025-01-28T21:43:07.391" v="538" actId="207"/>
          <ac:spMkLst>
            <pc:docMk/>
            <pc:sldMk cId="0" sldId="270"/>
            <ac:spMk id="447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40:51.656" v="514" actId="478"/>
          <ac:spMkLst>
            <pc:docMk/>
            <pc:sldMk cId="0" sldId="270"/>
            <ac:spMk id="448" creationId="{00000000-0000-0000-0000-000000000000}"/>
          </ac:spMkLst>
        </pc:spChg>
        <pc:spChg chg="mod topLvl">
          <ac:chgData name="Ximena Zepeda Harasic" userId="90cf4ab7-3c32-4e50-a5d0-8fb63c062729" providerId="ADAL" clId="{82E879E8-1871-40EA-A7AD-6A1DD0275619}" dt="2025-01-28T21:43:16.803" v="540" actId="207"/>
          <ac:spMkLst>
            <pc:docMk/>
            <pc:sldMk cId="0" sldId="270"/>
            <ac:spMk id="450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40:53.443" v="515" actId="478"/>
          <ac:spMkLst>
            <pc:docMk/>
            <pc:sldMk cId="0" sldId="270"/>
            <ac:spMk id="451" creationId="{00000000-0000-0000-0000-000000000000}"/>
          </ac:spMkLst>
        </pc:spChg>
        <pc:spChg chg="mod topLvl">
          <ac:chgData name="Ximena Zepeda Harasic" userId="90cf4ab7-3c32-4e50-a5d0-8fb63c062729" providerId="ADAL" clId="{82E879E8-1871-40EA-A7AD-6A1DD0275619}" dt="2025-01-28T21:42:47.128" v="535" actId="207"/>
          <ac:spMkLst>
            <pc:docMk/>
            <pc:sldMk cId="0" sldId="270"/>
            <ac:spMk id="453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40:48.144" v="512" actId="478"/>
          <ac:spMkLst>
            <pc:docMk/>
            <pc:sldMk cId="0" sldId="270"/>
            <ac:spMk id="454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1:43.863" v="531" actId="1076"/>
          <ac:spMkLst>
            <pc:docMk/>
            <pc:sldMk cId="0" sldId="270"/>
            <ac:spMk id="455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1:46.888" v="532" actId="14100"/>
          <ac:spMkLst>
            <pc:docMk/>
            <pc:sldMk cId="0" sldId="270"/>
            <ac:spMk id="45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1:24.823" v="521" actId="208"/>
          <ac:spMkLst>
            <pc:docMk/>
            <pc:sldMk cId="0" sldId="270"/>
            <ac:spMk id="459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1:19.247" v="520" actId="1076"/>
          <ac:spMkLst>
            <pc:docMk/>
            <pc:sldMk cId="0" sldId="270"/>
            <ac:spMk id="460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2:53.772" v="536" actId="207"/>
          <ac:spMkLst>
            <pc:docMk/>
            <pc:sldMk cId="0" sldId="270"/>
            <ac:spMk id="46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3:24.034" v="541" actId="207"/>
          <ac:spMkLst>
            <pc:docMk/>
            <pc:sldMk cId="0" sldId="270"/>
            <ac:spMk id="462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2:53.772" v="536" actId="207"/>
          <ac:spMkLst>
            <pc:docMk/>
            <pc:sldMk cId="0" sldId="270"/>
            <ac:spMk id="463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2:53.772" v="536" actId="207"/>
          <ac:spMkLst>
            <pc:docMk/>
            <pc:sldMk cId="0" sldId="270"/>
            <ac:spMk id="464" creationId="{00000000-0000-0000-0000-000000000000}"/>
          </ac:spMkLst>
        </pc:spChg>
        <pc:grpChg chg="del">
          <ac:chgData name="Ximena Zepeda Harasic" userId="90cf4ab7-3c32-4e50-a5d0-8fb63c062729" providerId="ADAL" clId="{82E879E8-1871-40EA-A7AD-6A1DD0275619}" dt="2025-01-28T21:40:45.153" v="511" actId="165"/>
          <ac:grpSpMkLst>
            <pc:docMk/>
            <pc:sldMk cId="0" sldId="270"/>
            <ac:grpSpMk id="443" creationId="{00000000-0000-0000-0000-000000000000}"/>
          </ac:grpSpMkLst>
        </pc:grpChg>
        <pc:grpChg chg="del">
          <ac:chgData name="Ximena Zepeda Harasic" userId="90cf4ab7-3c32-4e50-a5d0-8fb63c062729" providerId="ADAL" clId="{82E879E8-1871-40EA-A7AD-6A1DD0275619}" dt="2025-01-28T21:40:45.153" v="511" actId="165"/>
          <ac:grpSpMkLst>
            <pc:docMk/>
            <pc:sldMk cId="0" sldId="270"/>
            <ac:grpSpMk id="449" creationId="{00000000-0000-0000-0000-000000000000}"/>
          </ac:grpSpMkLst>
        </pc:grpChg>
      </pc:sldChg>
      <pc:sldChg chg="addSp delSp modSp mod modAnim">
        <pc:chgData name="Ximena Zepeda Harasic" userId="90cf4ab7-3c32-4e50-a5d0-8fb63c062729" providerId="ADAL" clId="{82E879E8-1871-40EA-A7AD-6A1DD0275619}" dt="2025-01-28T21:45:50.904" v="566" actId="1076"/>
        <pc:sldMkLst>
          <pc:docMk/>
          <pc:sldMk cId="0" sldId="271"/>
        </pc:sldMkLst>
        <pc:spChg chg="del mod">
          <ac:chgData name="Ximena Zepeda Harasic" userId="90cf4ab7-3c32-4e50-a5d0-8fb63c062729" providerId="ADAL" clId="{82E879E8-1871-40EA-A7AD-6A1DD0275619}" dt="2025-01-28T21:45:45.176" v="564" actId="478"/>
          <ac:spMkLst>
            <pc:docMk/>
            <pc:sldMk cId="0" sldId="271"/>
            <ac:spMk id="47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3:56.072" v="545" actId="14100"/>
          <ac:spMkLst>
            <pc:docMk/>
            <pc:sldMk cId="0" sldId="271"/>
            <ac:spMk id="473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3:52.739" v="544" actId="113"/>
          <ac:spMkLst>
            <pc:docMk/>
            <pc:sldMk cId="0" sldId="271"/>
            <ac:spMk id="474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44:26.008" v="550" actId="478"/>
          <ac:spMkLst>
            <pc:docMk/>
            <pc:sldMk cId="0" sldId="271"/>
            <ac:spMk id="476" creationId="{00000000-0000-0000-0000-000000000000}"/>
          </ac:spMkLst>
        </pc:spChg>
        <pc:spChg chg="del mod topLvl">
          <ac:chgData name="Ximena Zepeda Harasic" userId="90cf4ab7-3c32-4e50-a5d0-8fb63c062729" providerId="ADAL" clId="{82E879E8-1871-40EA-A7AD-6A1DD0275619}" dt="2025-01-28T21:43:47.833" v="543" actId="478"/>
          <ac:spMkLst>
            <pc:docMk/>
            <pc:sldMk cId="0" sldId="271"/>
            <ac:spMk id="477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5:50.904" v="566" actId="1076"/>
          <ac:spMkLst>
            <pc:docMk/>
            <pc:sldMk cId="0" sldId="271"/>
            <ac:spMk id="478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5:28.076" v="559" actId="164"/>
          <ac:spMkLst>
            <pc:docMk/>
            <pc:sldMk cId="0" sldId="271"/>
            <ac:spMk id="479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5:28.076" v="559" actId="164"/>
          <ac:spMkLst>
            <pc:docMk/>
            <pc:sldMk cId="0" sldId="271"/>
            <ac:spMk id="480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5:37.945" v="562" actId="164"/>
          <ac:spMkLst>
            <pc:docMk/>
            <pc:sldMk cId="0" sldId="271"/>
            <ac:spMk id="481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5:28.076" v="559" actId="164"/>
          <ac:spMkLst>
            <pc:docMk/>
            <pc:sldMk cId="0" sldId="271"/>
            <ac:spMk id="482" creationId="{00000000-0000-0000-0000-000000000000}"/>
          </ac:spMkLst>
        </pc:spChg>
        <pc:spChg chg="mod">
          <ac:chgData name="Ximena Zepeda Harasic" userId="90cf4ab7-3c32-4e50-a5d0-8fb63c062729" providerId="ADAL" clId="{82E879E8-1871-40EA-A7AD-6A1DD0275619}" dt="2025-01-28T21:45:28.076" v="559" actId="164"/>
          <ac:spMkLst>
            <pc:docMk/>
            <pc:sldMk cId="0" sldId="271"/>
            <ac:spMk id="483" creationId="{00000000-0000-0000-0000-000000000000}"/>
          </ac:spMkLst>
        </pc:spChg>
        <pc:grpChg chg="add mod">
          <ac:chgData name="Ximena Zepeda Harasic" userId="90cf4ab7-3c32-4e50-a5d0-8fb63c062729" providerId="ADAL" clId="{82E879E8-1871-40EA-A7AD-6A1DD0275619}" dt="2025-01-28T21:45:37.945" v="562" actId="164"/>
          <ac:grpSpMkLst>
            <pc:docMk/>
            <pc:sldMk cId="0" sldId="271"/>
            <ac:grpSpMk id="2" creationId="{3A763F29-8797-F156-9BE7-9CC4C58638A1}"/>
          </ac:grpSpMkLst>
        </pc:grpChg>
        <pc:grpChg chg="add mod">
          <ac:chgData name="Ximena Zepeda Harasic" userId="90cf4ab7-3c32-4e50-a5d0-8fb63c062729" providerId="ADAL" clId="{82E879E8-1871-40EA-A7AD-6A1DD0275619}" dt="2025-01-28T21:45:43.520" v="563" actId="1076"/>
          <ac:grpSpMkLst>
            <pc:docMk/>
            <pc:sldMk cId="0" sldId="271"/>
            <ac:grpSpMk id="3" creationId="{156EE76C-2DF5-FE88-6013-6D8F02857508}"/>
          </ac:grpSpMkLst>
        </pc:grpChg>
        <pc:grpChg chg="del">
          <ac:chgData name="Ximena Zepeda Harasic" userId="90cf4ab7-3c32-4e50-a5d0-8fb63c062729" providerId="ADAL" clId="{82E879E8-1871-40EA-A7AD-6A1DD0275619}" dt="2025-01-28T21:43:44.604" v="542" actId="165"/>
          <ac:grpSpMkLst>
            <pc:docMk/>
            <pc:sldMk cId="0" sldId="271"/>
            <ac:grpSpMk id="475" creationId="{00000000-0000-0000-0000-000000000000}"/>
          </ac:grpSpMkLst>
        </pc:grpChg>
        <pc:picChg chg="mod">
          <ac:chgData name="Ximena Zepeda Harasic" userId="90cf4ab7-3c32-4e50-a5d0-8fb63c062729" providerId="ADAL" clId="{82E879E8-1871-40EA-A7AD-6A1DD0275619}" dt="2025-01-28T21:45:28.076" v="559" actId="164"/>
          <ac:picMkLst>
            <pc:docMk/>
            <pc:sldMk cId="0" sldId="271"/>
            <ac:picMk id="472" creationId="{00000000-0000-0000-0000-000000000000}"/>
          </ac:picMkLst>
        </pc:picChg>
      </pc:sldChg>
      <pc:sldChg chg="addSp delSp modSp add mod delAnim modAnim">
        <pc:chgData name="Ximena Zepeda Harasic" userId="90cf4ab7-3c32-4e50-a5d0-8fb63c062729" providerId="ADAL" clId="{82E879E8-1871-40EA-A7AD-6A1DD0275619}" dt="2025-01-28T21:26:56.537" v="277" actId="14100"/>
        <pc:sldMkLst>
          <pc:docMk/>
          <pc:sldMk cId="2822917665" sldId="272"/>
        </pc:sldMkLst>
        <pc:spChg chg="del">
          <ac:chgData name="Ximena Zepeda Harasic" userId="90cf4ab7-3c32-4e50-a5d0-8fb63c062729" providerId="ADAL" clId="{82E879E8-1871-40EA-A7AD-6A1DD0275619}" dt="2025-01-28T21:26:38.992" v="270" actId="478"/>
          <ac:spMkLst>
            <pc:docMk/>
            <pc:sldMk cId="2822917665" sldId="272"/>
            <ac:spMk id="255" creationId="{C4483606-9485-4715-DAB7-AD6466909249}"/>
          </ac:spMkLst>
        </pc:spChg>
        <pc:spChg chg="del">
          <ac:chgData name="Ximena Zepeda Harasic" userId="90cf4ab7-3c32-4e50-a5d0-8fb63c062729" providerId="ADAL" clId="{82E879E8-1871-40EA-A7AD-6A1DD0275619}" dt="2025-01-28T21:26:38.992" v="270" actId="478"/>
          <ac:spMkLst>
            <pc:docMk/>
            <pc:sldMk cId="2822917665" sldId="272"/>
            <ac:spMk id="256" creationId="{687294FF-3084-149C-517D-99A1B8BEE60C}"/>
          </ac:spMkLst>
        </pc:spChg>
        <pc:spChg chg="del">
          <ac:chgData name="Ximena Zepeda Harasic" userId="90cf4ab7-3c32-4e50-a5d0-8fb63c062729" providerId="ADAL" clId="{82E879E8-1871-40EA-A7AD-6A1DD0275619}" dt="2025-01-28T21:26:38.992" v="270" actId="478"/>
          <ac:spMkLst>
            <pc:docMk/>
            <pc:sldMk cId="2822917665" sldId="272"/>
            <ac:spMk id="257" creationId="{BE1B7EA6-6CC4-B8C3-21F7-0D1B608EC8A6}"/>
          </ac:spMkLst>
        </pc:spChg>
        <pc:spChg chg="del">
          <ac:chgData name="Ximena Zepeda Harasic" userId="90cf4ab7-3c32-4e50-a5d0-8fb63c062729" providerId="ADAL" clId="{82E879E8-1871-40EA-A7AD-6A1DD0275619}" dt="2025-01-28T21:26:38.992" v="270" actId="478"/>
          <ac:spMkLst>
            <pc:docMk/>
            <pc:sldMk cId="2822917665" sldId="272"/>
            <ac:spMk id="258" creationId="{174FB448-05B1-0D67-5435-41D310E946FD}"/>
          </ac:spMkLst>
        </pc:spChg>
        <pc:spChg chg="mod">
          <ac:chgData name="Ximena Zepeda Harasic" userId="90cf4ab7-3c32-4e50-a5d0-8fb63c062729" providerId="ADAL" clId="{82E879E8-1871-40EA-A7AD-6A1DD0275619}" dt="2025-01-28T21:26:05.872" v="268" actId="20577"/>
          <ac:spMkLst>
            <pc:docMk/>
            <pc:sldMk cId="2822917665" sldId="272"/>
            <ac:spMk id="261" creationId="{48325381-C36B-E6B5-2457-BBA0CA9E51C8}"/>
          </ac:spMkLst>
        </pc:spChg>
        <pc:spChg chg="add mod">
          <ac:chgData name="Ximena Zepeda Harasic" userId="90cf4ab7-3c32-4e50-a5d0-8fb63c062729" providerId="ADAL" clId="{82E879E8-1871-40EA-A7AD-6A1DD0275619}" dt="2025-01-28T21:26:50.701" v="275" actId="207"/>
          <ac:spMkLst>
            <pc:docMk/>
            <pc:sldMk cId="2822917665" sldId="272"/>
            <ac:spMk id="271" creationId="{00000000-0000-0000-0000-000000000000}"/>
          </ac:spMkLst>
        </pc:spChg>
        <pc:spChg chg="add mod">
          <ac:chgData name="Ximena Zepeda Harasic" userId="90cf4ab7-3c32-4e50-a5d0-8fb63c062729" providerId="ADAL" clId="{82E879E8-1871-40EA-A7AD-6A1DD0275619}" dt="2025-01-28T21:26:50.701" v="275" actId="207"/>
          <ac:spMkLst>
            <pc:docMk/>
            <pc:sldMk cId="2822917665" sldId="272"/>
            <ac:spMk id="272" creationId="{00000000-0000-0000-0000-000000000000}"/>
          </ac:spMkLst>
        </pc:spChg>
        <pc:spChg chg="add mod">
          <ac:chgData name="Ximena Zepeda Harasic" userId="90cf4ab7-3c32-4e50-a5d0-8fb63c062729" providerId="ADAL" clId="{82E879E8-1871-40EA-A7AD-6A1DD0275619}" dt="2025-01-28T21:26:56.537" v="277" actId="14100"/>
          <ac:spMkLst>
            <pc:docMk/>
            <pc:sldMk cId="2822917665" sldId="272"/>
            <ac:spMk id="273" creationId="{00000000-0000-0000-0000-000000000000}"/>
          </ac:spMkLst>
        </pc:spChg>
        <pc:spChg chg="add mod">
          <ac:chgData name="Ximena Zepeda Harasic" userId="90cf4ab7-3c32-4e50-a5d0-8fb63c062729" providerId="ADAL" clId="{82E879E8-1871-40EA-A7AD-6A1DD0275619}" dt="2025-01-28T21:26:50.701" v="275" actId="207"/>
          <ac:spMkLst>
            <pc:docMk/>
            <pc:sldMk cId="2822917665" sldId="272"/>
            <ac:spMk id="274" creationId="{00000000-0000-0000-0000-000000000000}"/>
          </ac:spMkLst>
        </pc:spChg>
        <pc:picChg chg="del">
          <ac:chgData name="Ximena Zepeda Harasic" userId="90cf4ab7-3c32-4e50-a5d0-8fb63c062729" providerId="ADAL" clId="{82E879E8-1871-40EA-A7AD-6A1DD0275619}" dt="2025-01-28T21:26:39.820" v="271" actId="478"/>
          <ac:picMkLst>
            <pc:docMk/>
            <pc:sldMk cId="2822917665" sldId="272"/>
            <ac:picMk id="254" creationId="{62962DF2-12AB-E354-15C8-5EA759B59C6F}"/>
          </ac:picMkLst>
        </pc:picChg>
        <pc:picChg chg="add mod">
          <ac:chgData name="Ximena Zepeda Harasic" userId="90cf4ab7-3c32-4e50-a5d0-8fb63c062729" providerId="ADAL" clId="{82E879E8-1871-40EA-A7AD-6A1DD0275619}" dt="2025-01-28T21:26:47.053" v="274" actId="1036"/>
          <ac:picMkLst>
            <pc:docMk/>
            <pc:sldMk cId="2822917665" sldId="272"/>
            <ac:picMk id="270" creationId="{00000000-0000-0000-0000-000000000000}"/>
          </ac:picMkLst>
        </pc:picChg>
      </pc:sldChg>
      <pc:sldChg chg="addSp delSp modSp add mod delAnim modAnim">
        <pc:chgData name="Ximena Zepeda Harasic" userId="90cf4ab7-3c32-4e50-a5d0-8fb63c062729" providerId="ADAL" clId="{82E879E8-1871-40EA-A7AD-6A1DD0275619}" dt="2025-01-28T21:40:32.576" v="509" actId="1076"/>
        <pc:sldMkLst>
          <pc:docMk/>
          <pc:sldMk cId="2679209175" sldId="273"/>
        </pc:sldMkLst>
        <pc:spChg chg="mod">
          <ac:chgData name="Ximena Zepeda Harasic" userId="90cf4ab7-3c32-4e50-a5d0-8fb63c062729" providerId="ADAL" clId="{82E879E8-1871-40EA-A7AD-6A1DD0275619}" dt="2025-01-28T21:40:32.576" v="509" actId="1076"/>
          <ac:spMkLst>
            <pc:docMk/>
            <pc:sldMk cId="2679209175" sldId="273"/>
            <ac:spMk id="2" creationId="{B5547B87-5C20-7AC6-E092-8060AA86828C}"/>
          </ac:spMkLst>
        </pc:spChg>
        <pc:spChg chg="mod">
          <ac:chgData name="Ximena Zepeda Harasic" userId="90cf4ab7-3c32-4e50-a5d0-8fb63c062729" providerId="ADAL" clId="{82E879E8-1871-40EA-A7AD-6A1DD0275619}" dt="2025-01-28T21:40:32.576" v="509" actId="1076"/>
          <ac:spMkLst>
            <pc:docMk/>
            <pc:sldMk cId="2679209175" sldId="273"/>
            <ac:spMk id="3" creationId="{073DFD8F-B4CB-95F6-ABBF-16C8C8A5EA14}"/>
          </ac:spMkLst>
        </pc:spChg>
        <pc:spChg chg="del">
          <ac:chgData name="Ximena Zepeda Harasic" userId="90cf4ab7-3c32-4e50-a5d0-8fb63c062729" providerId="ADAL" clId="{82E879E8-1871-40EA-A7AD-6A1DD0275619}" dt="2025-01-28T21:40:15.322" v="500" actId="478"/>
          <ac:spMkLst>
            <pc:docMk/>
            <pc:sldMk cId="2679209175" sldId="273"/>
            <ac:spMk id="407" creationId="{076D4382-423A-4136-AB1D-0D27AF66122F}"/>
          </ac:spMkLst>
        </pc:spChg>
        <pc:spChg chg="del">
          <ac:chgData name="Ximena Zepeda Harasic" userId="90cf4ab7-3c32-4e50-a5d0-8fb63c062729" providerId="ADAL" clId="{82E879E8-1871-40EA-A7AD-6A1DD0275619}" dt="2025-01-28T21:40:15.322" v="500" actId="478"/>
          <ac:spMkLst>
            <pc:docMk/>
            <pc:sldMk cId="2679209175" sldId="273"/>
            <ac:spMk id="408" creationId="{1CD6F4F0-B11A-72B1-B635-15F90A9128C7}"/>
          </ac:spMkLst>
        </pc:spChg>
        <pc:spChg chg="mod">
          <ac:chgData name="Ximena Zepeda Harasic" userId="90cf4ab7-3c32-4e50-a5d0-8fb63c062729" providerId="ADAL" clId="{82E879E8-1871-40EA-A7AD-6A1DD0275619}" dt="2025-01-28T21:40:32.576" v="509" actId="1076"/>
          <ac:spMkLst>
            <pc:docMk/>
            <pc:sldMk cId="2679209175" sldId="273"/>
            <ac:spMk id="410" creationId="{A4323129-EFBA-AD0B-F6E3-4073514F2CC3}"/>
          </ac:spMkLst>
        </pc:spChg>
        <pc:spChg chg="mod">
          <ac:chgData name="Ximena Zepeda Harasic" userId="90cf4ab7-3c32-4e50-a5d0-8fb63c062729" providerId="ADAL" clId="{82E879E8-1871-40EA-A7AD-6A1DD0275619}" dt="2025-01-28T21:40:32.576" v="509" actId="1076"/>
          <ac:spMkLst>
            <pc:docMk/>
            <pc:sldMk cId="2679209175" sldId="273"/>
            <ac:spMk id="412" creationId="{5EA78698-142D-FB16-D4F5-BEDB48E0B7FC}"/>
          </ac:spMkLst>
        </pc:spChg>
        <pc:spChg chg="add mod">
          <ac:chgData name="Ximena Zepeda Harasic" userId="90cf4ab7-3c32-4e50-a5d0-8fb63c062729" providerId="ADAL" clId="{82E879E8-1871-40EA-A7AD-6A1DD0275619}" dt="2025-01-28T21:40:25.864" v="508" actId="1035"/>
          <ac:spMkLst>
            <pc:docMk/>
            <pc:sldMk cId="2679209175" sldId="273"/>
            <ac:spMk id="427" creationId="{00000000-0000-0000-0000-000000000000}"/>
          </ac:spMkLst>
        </pc:spChg>
        <pc:spChg chg="add mod">
          <ac:chgData name="Ximena Zepeda Harasic" userId="90cf4ab7-3c32-4e50-a5d0-8fb63c062729" providerId="ADAL" clId="{82E879E8-1871-40EA-A7AD-6A1DD0275619}" dt="2025-01-28T21:40:25.864" v="508" actId="1035"/>
          <ac:spMkLst>
            <pc:docMk/>
            <pc:sldMk cId="2679209175" sldId="273"/>
            <ac:spMk id="428" creationId="{00000000-0000-0000-0000-000000000000}"/>
          </ac:spMkLst>
        </pc:spChg>
      </pc:sldChg>
      <pc:sldMasterChg chg="modSldLayout">
        <pc:chgData name="Ximena Zepeda Harasic" userId="90cf4ab7-3c32-4e50-a5d0-8fb63c062729" providerId="ADAL" clId="{82E879E8-1871-40EA-A7AD-6A1DD0275619}" dt="2025-01-28T21:19:42.968" v="167"/>
        <pc:sldMasterMkLst>
          <pc:docMk/>
          <pc:sldMasterMk cId="0" sldId="2147483648"/>
        </pc:sldMasterMkLst>
        <pc:sldLayoutChg chg="modSp">
          <pc:chgData name="Ximena Zepeda Harasic" userId="90cf4ab7-3c32-4e50-a5d0-8fb63c062729" providerId="ADAL" clId="{82E879E8-1871-40EA-A7AD-6A1DD0275619}" dt="2025-01-28T21:14:58.782" v="62" actId="735"/>
          <pc:sldLayoutMkLst>
            <pc:docMk/>
            <pc:sldMasterMk cId="0" sldId="2147483648"/>
            <pc:sldLayoutMk cId="0" sldId="2147483649"/>
          </pc:sldLayoutMkLst>
        </pc:sldLayoutChg>
        <pc:sldLayoutChg chg="modSp mod">
          <pc:chgData name="Ximena Zepeda Harasic" userId="90cf4ab7-3c32-4e50-a5d0-8fb63c062729" providerId="ADAL" clId="{82E879E8-1871-40EA-A7AD-6A1DD0275619}" dt="2025-01-28T21:15:51.771" v="102" actId="1036"/>
          <pc:sldLayoutMkLst>
            <pc:docMk/>
            <pc:sldMasterMk cId="0" sldId="2147483648"/>
            <pc:sldLayoutMk cId="0" sldId="2147483650"/>
          </pc:sldLayoutMkLst>
          <pc:picChg chg="mod modCrop">
            <ac:chgData name="Ximena Zepeda Harasic" userId="90cf4ab7-3c32-4e50-a5d0-8fb63c062729" providerId="ADAL" clId="{82E879E8-1871-40EA-A7AD-6A1DD0275619}" dt="2025-01-28T21:15:42.311" v="97" actId="1036"/>
            <ac:picMkLst>
              <pc:docMk/>
              <pc:sldMasterMk cId="0" sldId="2147483648"/>
              <pc:sldLayoutMk cId="0" sldId="2147483650"/>
              <ac:picMk id="16" creationId="{00000000-0000-0000-0000-000000000000}"/>
            </ac:picMkLst>
          </pc:picChg>
          <pc:picChg chg="mod">
            <ac:chgData name="Ximena Zepeda Harasic" userId="90cf4ab7-3c32-4e50-a5d0-8fb63c062729" providerId="ADAL" clId="{82E879E8-1871-40EA-A7AD-6A1DD0275619}" dt="2025-01-28T21:15:51.771" v="102" actId="1036"/>
            <ac:picMkLst>
              <pc:docMk/>
              <pc:sldMasterMk cId="0" sldId="2147483648"/>
              <pc:sldLayoutMk cId="0" sldId="2147483650"/>
              <ac:picMk id="19" creationId="{00000000-0000-0000-0000-000000000000}"/>
            </ac:picMkLst>
          </pc:picChg>
        </pc:sldLayoutChg>
        <pc:sldLayoutChg chg="addSp delSp modSp mod">
          <pc:chgData name="Ximena Zepeda Harasic" userId="90cf4ab7-3c32-4e50-a5d0-8fb63c062729" providerId="ADAL" clId="{82E879E8-1871-40EA-A7AD-6A1DD0275619}" dt="2025-01-28T21:19:42.968" v="167"/>
          <pc:sldLayoutMkLst>
            <pc:docMk/>
            <pc:sldMasterMk cId="0" sldId="2147483648"/>
            <pc:sldLayoutMk cId="0" sldId="2147483651"/>
          </pc:sldLayoutMkLst>
          <pc:picChg chg="add mod">
            <ac:chgData name="Ximena Zepeda Harasic" userId="90cf4ab7-3c32-4e50-a5d0-8fb63c062729" providerId="ADAL" clId="{82E879E8-1871-40EA-A7AD-6A1DD0275619}" dt="2025-01-28T21:19:42.968" v="167"/>
            <ac:picMkLst>
              <pc:docMk/>
              <pc:sldMasterMk cId="0" sldId="2147483648"/>
              <pc:sldLayoutMk cId="0" sldId="2147483651"/>
              <ac:picMk id="2" creationId="{4DA2F7A8-42BC-9C96-1C6C-88A82356E36E}"/>
            </ac:picMkLst>
          </pc:picChg>
          <pc:picChg chg="add mod">
            <ac:chgData name="Ximena Zepeda Harasic" userId="90cf4ab7-3c32-4e50-a5d0-8fb63c062729" providerId="ADAL" clId="{82E879E8-1871-40EA-A7AD-6A1DD0275619}" dt="2025-01-28T21:19:42.968" v="167"/>
            <ac:picMkLst>
              <pc:docMk/>
              <pc:sldMasterMk cId="0" sldId="2147483648"/>
              <pc:sldLayoutMk cId="0" sldId="2147483651"/>
              <ac:picMk id="3" creationId="{DDAD550E-1C41-84FF-6455-0F5444BDDF3D}"/>
            </ac:picMkLst>
          </pc:picChg>
          <pc:picChg chg="del">
            <ac:chgData name="Ximena Zepeda Harasic" userId="90cf4ab7-3c32-4e50-a5d0-8fb63c062729" providerId="ADAL" clId="{82E879E8-1871-40EA-A7AD-6A1DD0275619}" dt="2025-01-28T21:19:39.988" v="165" actId="478"/>
            <ac:picMkLst>
              <pc:docMk/>
              <pc:sldMasterMk cId="0" sldId="2147483648"/>
              <pc:sldLayoutMk cId="0" sldId="2147483651"/>
              <ac:picMk id="21" creationId="{00000000-0000-0000-0000-000000000000}"/>
            </ac:picMkLst>
          </pc:picChg>
          <pc:picChg chg="del">
            <ac:chgData name="Ximena Zepeda Harasic" userId="90cf4ab7-3c32-4e50-a5d0-8fb63c062729" providerId="ADAL" clId="{82E879E8-1871-40EA-A7AD-6A1DD0275619}" dt="2025-01-28T21:19:41.814" v="166" actId="478"/>
            <ac:picMkLst>
              <pc:docMk/>
              <pc:sldMasterMk cId="0" sldId="2147483648"/>
              <pc:sldLayoutMk cId="0" sldId="2147483651"/>
              <ac:picMk id="22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>
          <a:extLst>
            <a:ext uri="{FF2B5EF4-FFF2-40B4-BE49-F238E27FC236}">
              <a16:creationId xmlns:a16="http://schemas.microsoft.com/office/drawing/2014/main" id="{BBBF0E10-487D-4C8A-87CA-403FBA9C7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>
            <a:extLst>
              <a:ext uri="{FF2B5EF4-FFF2-40B4-BE49-F238E27FC236}">
                <a16:creationId xmlns:a16="http://schemas.microsoft.com/office/drawing/2014/main" id="{0A44DB15-C45F-8717-0BB8-0362142B2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>
            <a:extLst>
              <a:ext uri="{FF2B5EF4-FFF2-40B4-BE49-F238E27FC236}">
                <a16:creationId xmlns:a16="http://schemas.microsoft.com/office/drawing/2014/main" id="{64A046EB-EB81-1AC7-1383-147709203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96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>
          <a:extLst>
            <a:ext uri="{FF2B5EF4-FFF2-40B4-BE49-F238E27FC236}">
              <a16:creationId xmlns:a16="http://schemas.microsoft.com/office/drawing/2014/main" id="{C91BFA22-C16E-68EC-2798-80161DEA1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>
            <a:extLst>
              <a:ext uri="{FF2B5EF4-FFF2-40B4-BE49-F238E27FC236}">
                <a16:creationId xmlns:a16="http://schemas.microsoft.com/office/drawing/2014/main" id="{3A3F8CF3-38DE-7FFC-BEEA-520D4E0DB5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>
            <a:extLst>
              <a:ext uri="{FF2B5EF4-FFF2-40B4-BE49-F238E27FC236}">
                <a16:creationId xmlns:a16="http://schemas.microsoft.com/office/drawing/2014/main" id="{28E16357-51DA-730B-5201-746FE6EE8F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09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3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2" name="Google Shape;82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3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5" name="Google Shape;95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1" name="Google Shape;101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9" name="Google Shape;109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6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 t="88540"/>
          <a:stretch/>
        </p:blipFill>
        <p:spPr>
          <a:xfrm>
            <a:off x="0" y="6075623"/>
            <a:ext cx="12192000" cy="78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78" y="6111135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5" name="Google Shape;125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9">
            <a:extLst>
              <a:ext uri="{FF2B5EF4-FFF2-40B4-BE49-F238E27FC236}">
                <a16:creationId xmlns:a16="http://schemas.microsoft.com/office/drawing/2014/main" id="{4DA2F7A8-42BC-9C96-1C6C-88A82356E36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8540"/>
          <a:stretch/>
        </p:blipFill>
        <p:spPr>
          <a:xfrm>
            <a:off x="0" y="6075623"/>
            <a:ext cx="12192000" cy="78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DAD550E-1C41-84FF-6455-0F5444BDDF3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71678" y="6111135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98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4000" y="309921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lang="es-ES" sz="54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Números decimales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117250" y="4798974"/>
            <a:ext cx="7093425" cy="13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5º básico: Unidad 2  |  Capítulo 6: Números decimales.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Sistematizar uso del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Sistema de numeración decimal </a:t>
            </a: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para representar números naturales y decimales.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Páginas 1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22 y 123.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"/>
          <p:cNvSpPr/>
          <p:nvPr/>
        </p:nvSpPr>
        <p:spPr>
          <a:xfrm>
            <a:off x="877570" y="212725"/>
            <a:ext cx="450716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0" descr="Captura de pantalla 2023-10-25 a las 14.20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485" y="1285240"/>
            <a:ext cx="10533380" cy="30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/>
          <p:nvPr/>
        </p:nvSpPr>
        <p:spPr>
          <a:xfrm>
            <a:off x="11516995" y="1193800"/>
            <a:ext cx="661035" cy="49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3157685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5786585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8143705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0323660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3144350" y="347281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0"/>
          <p:cNvSpPr txBox="1"/>
          <p:nvPr/>
        </p:nvSpPr>
        <p:spPr>
          <a:xfrm>
            <a:off x="5173810" y="345313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0"/>
          <p:cNvSpPr txBox="1"/>
          <p:nvPr/>
        </p:nvSpPr>
        <p:spPr>
          <a:xfrm>
            <a:off x="7472510" y="344551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9908370" y="347281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-18933" y="1355923"/>
            <a:ext cx="1714266" cy="52318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del volcán </a:t>
            </a:r>
            <a:r>
              <a:rPr lang="es-ES" dirty="0" err="1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Hornopirén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1573530" y="75240"/>
            <a:ext cx="3402731" cy="92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36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</a:t>
            </a:r>
            <a:endParaRPr sz="360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900430" y="271780"/>
            <a:ext cx="42785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-22326" y="2811145"/>
            <a:ext cx="1714265" cy="52318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 una persona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375" name="Google Shape;375;p1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101" y="4841388"/>
            <a:ext cx="1580828" cy="15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"/>
          <p:cNvSpPr/>
          <p:nvPr/>
        </p:nvSpPr>
        <p:spPr>
          <a:xfrm>
            <a:off x="3789922" y="5354820"/>
            <a:ext cx="5639125" cy="865500"/>
          </a:xfrm>
          <a:prstGeom prst="wedgeRoundRectCallout">
            <a:avLst>
              <a:gd name="adj1" fmla="val 56374"/>
              <a:gd name="adj2" fmla="val -33590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diferencias y similitudes puedes encontrar?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/>
          <p:nvPr/>
        </p:nvSpPr>
        <p:spPr>
          <a:xfrm>
            <a:off x="877570" y="212725"/>
            <a:ext cx="427355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2" descr="Captura de pantalla 2023-10-25 a las 14.32.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215" y="1974215"/>
            <a:ext cx="10153015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2"/>
          <p:cNvSpPr txBox="1"/>
          <p:nvPr/>
        </p:nvSpPr>
        <p:spPr>
          <a:xfrm>
            <a:off x="221043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356171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p12"/>
          <p:cNvSpPr txBox="1"/>
          <p:nvPr/>
        </p:nvSpPr>
        <p:spPr>
          <a:xfrm>
            <a:off x="491299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626427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636333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771461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12"/>
          <p:cNvSpPr txBox="1"/>
          <p:nvPr/>
        </p:nvSpPr>
        <p:spPr>
          <a:xfrm>
            <a:off x="906589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10510520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310223" y="3628155"/>
            <a:ext cx="1530300" cy="52318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del volcán </a:t>
            </a:r>
            <a:r>
              <a:rPr lang="es-ES" dirty="0" err="1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Hornopirén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1573530" y="75240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7200"/>
              <a:buFont typeface="Arial"/>
              <a:buNone/>
            </a:pPr>
            <a:r>
              <a:rPr lang="es-ES" sz="36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 la tabla de valor posicional</a:t>
            </a:r>
            <a:endParaRPr sz="3600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900430" y="271780"/>
            <a:ext cx="40449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303530" y="4352290"/>
            <a:ext cx="1530300" cy="52318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 una persona</a:t>
            </a:r>
            <a:endParaRPr>
              <a:latin typeface="+mj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1524000" y="39518"/>
            <a:ext cx="10523220" cy="8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24137"/>
              <a:buFont typeface="Arial"/>
              <a:buNone/>
            </a:pPr>
            <a:r>
              <a:rPr lang="es-ES" sz="28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Analicemos cómo funciona el sistema de numeración decimal</a:t>
            </a:r>
            <a:r>
              <a:rPr lang="es-ES" sz="3600" dirty="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dirty="0"/>
          </a:p>
        </p:txBody>
      </p:sp>
      <p:sp>
        <p:nvSpPr>
          <p:cNvPr id="402" name="Google Shape;402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406" name="Google Shape;406;p13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/>
          <a:stretch/>
        </p:blipFill>
        <p:spPr>
          <a:xfrm>
            <a:off x="689610" y="1805940"/>
            <a:ext cx="10887075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3"/>
          <p:cNvSpPr/>
          <p:nvPr/>
        </p:nvSpPr>
        <p:spPr>
          <a:xfrm>
            <a:off x="1374150" y="4642475"/>
            <a:ext cx="8778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10 forman un grupo de 100?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1374150" y="5412750"/>
            <a:ext cx="8778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100 forman un grupo de 1 000?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7080124" y="4441618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7060669" y="4485717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410;p13">
            <a:extLst>
              <a:ext uri="{FF2B5EF4-FFF2-40B4-BE49-F238E27FC236}">
                <a16:creationId xmlns:a16="http://schemas.microsoft.com/office/drawing/2014/main" id="{24E2D94E-D077-3DBC-4200-7E9EC511628E}"/>
              </a:ext>
            </a:extLst>
          </p:cNvPr>
          <p:cNvSpPr/>
          <p:nvPr/>
        </p:nvSpPr>
        <p:spPr>
          <a:xfrm>
            <a:off x="7103248" y="5180534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12;p13">
            <a:extLst>
              <a:ext uri="{FF2B5EF4-FFF2-40B4-BE49-F238E27FC236}">
                <a16:creationId xmlns:a16="http://schemas.microsoft.com/office/drawing/2014/main" id="{5A2C9DD2-2620-3490-7F17-7EA73655ECEC}"/>
              </a:ext>
            </a:extLst>
          </p:cNvPr>
          <p:cNvSpPr txBox="1"/>
          <p:nvPr/>
        </p:nvSpPr>
        <p:spPr>
          <a:xfrm>
            <a:off x="7083793" y="5224633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>
          <a:extLst>
            <a:ext uri="{FF2B5EF4-FFF2-40B4-BE49-F238E27FC236}">
              <a16:creationId xmlns:a16="http://schemas.microsoft.com/office/drawing/2014/main" id="{2246276B-EF70-8B61-C71C-8A6C099F2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>
            <a:extLst>
              <a:ext uri="{FF2B5EF4-FFF2-40B4-BE49-F238E27FC236}">
                <a16:creationId xmlns:a16="http://schemas.microsoft.com/office/drawing/2014/main" id="{15D1024C-83AA-1443-7FC3-0EBF4C82E9FA}"/>
              </a:ext>
            </a:extLst>
          </p:cNvPr>
          <p:cNvSpPr txBox="1"/>
          <p:nvPr/>
        </p:nvSpPr>
        <p:spPr>
          <a:xfrm>
            <a:off x="1524000" y="39518"/>
            <a:ext cx="10523220" cy="8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24137"/>
              <a:buFont typeface="Arial"/>
              <a:buNone/>
            </a:pPr>
            <a:r>
              <a:rPr lang="es-ES" sz="28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Analicemos cómo funciona el sistema de numeración decimal</a:t>
            </a:r>
            <a:r>
              <a:rPr lang="es-ES" sz="3600" dirty="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dirty="0"/>
          </a:p>
        </p:txBody>
      </p:sp>
      <p:sp>
        <p:nvSpPr>
          <p:cNvPr id="402" name="Google Shape;402;p13">
            <a:extLst>
              <a:ext uri="{FF2B5EF4-FFF2-40B4-BE49-F238E27FC236}">
                <a16:creationId xmlns:a16="http://schemas.microsoft.com/office/drawing/2014/main" id="{EAD7107F-6AFB-85AF-7AE0-5FA15AD491E5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>
            <a:extLst>
              <a:ext uri="{FF2B5EF4-FFF2-40B4-BE49-F238E27FC236}">
                <a16:creationId xmlns:a16="http://schemas.microsoft.com/office/drawing/2014/main" id="{FCB2E3E4-FB97-AB05-227C-C89064427858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13">
            <a:extLst>
              <a:ext uri="{FF2B5EF4-FFF2-40B4-BE49-F238E27FC236}">
                <a16:creationId xmlns:a16="http://schemas.microsoft.com/office/drawing/2014/main" id="{DDB4B732-B2DA-9780-766C-4EF8594524B7}"/>
              </a:ext>
            </a:extLst>
          </p:cNvPr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>
            <a:extLst>
              <a:ext uri="{FF2B5EF4-FFF2-40B4-BE49-F238E27FC236}">
                <a16:creationId xmlns:a16="http://schemas.microsoft.com/office/drawing/2014/main" id="{C6B0520F-8967-4E9E-18A8-3EF20BAD0DA2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406" name="Google Shape;406;p13" descr="Captura de pantalla 2023-10-25 a las 17.16.55">
            <a:extLst>
              <a:ext uri="{FF2B5EF4-FFF2-40B4-BE49-F238E27FC236}">
                <a16:creationId xmlns:a16="http://schemas.microsoft.com/office/drawing/2014/main" id="{23FC5A3C-DFD4-9B76-825F-0422D51F3B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605"/>
          <a:stretch/>
        </p:blipFill>
        <p:spPr>
          <a:xfrm>
            <a:off x="689610" y="1805940"/>
            <a:ext cx="10887075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>
            <a:extLst>
              <a:ext uri="{FF2B5EF4-FFF2-40B4-BE49-F238E27FC236}">
                <a16:creationId xmlns:a16="http://schemas.microsoft.com/office/drawing/2014/main" id="{A4323129-EFBA-AD0B-F6E3-4073514F2CC3}"/>
              </a:ext>
            </a:extLst>
          </p:cNvPr>
          <p:cNvSpPr/>
          <p:nvPr/>
        </p:nvSpPr>
        <p:spPr>
          <a:xfrm>
            <a:off x="6689599" y="4506360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>
            <a:extLst>
              <a:ext uri="{FF2B5EF4-FFF2-40B4-BE49-F238E27FC236}">
                <a16:creationId xmlns:a16="http://schemas.microsoft.com/office/drawing/2014/main" id="{5EA78698-142D-FB16-D4F5-BEDB48E0B7FC}"/>
              </a:ext>
            </a:extLst>
          </p:cNvPr>
          <p:cNvSpPr txBox="1"/>
          <p:nvPr/>
        </p:nvSpPr>
        <p:spPr>
          <a:xfrm>
            <a:off x="6670144" y="4550459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410;p13">
            <a:extLst>
              <a:ext uri="{FF2B5EF4-FFF2-40B4-BE49-F238E27FC236}">
                <a16:creationId xmlns:a16="http://schemas.microsoft.com/office/drawing/2014/main" id="{B5547B87-5C20-7AC6-E092-8060AA86828C}"/>
              </a:ext>
            </a:extLst>
          </p:cNvPr>
          <p:cNvSpPr/>
          <p:nvPr/>
        </p:nvSpPr>
        <p:spPr>
          <a:xfrm>
            <a:off x="6712723" y="5245276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12;p13">
            <a:extLst>
              <a:ext uri="{FF2B5EF4-FFF2-40B4-BE49-F238E27FC236}">
                <a16:creationId xmlns:a16="http://schemas.microsoft.com/office/drawing/2014/main" id="{073DFD8F-B4CB-95F6-ABBF-16C8C8A5EA14}"/>
              </a:ext>
            </a:extLst>
          </p:cNvPr>
          <p:cNvSpPr txBox="1"/>
          <p:nvPr/>
        </p:nvSpPr>
        <p:spPr>
          <a:xfrm>
            <a:off x="6693268" y="5289375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7" name="Google Shape;427;p14"/>
          <p:cNvSpPr/>
          <p:nvPr/>
        </p:nvSpPr>
        <p:spPr>
          <a:xfrm>
            <a:off x="838200" y="4646300"/>
            <a:ext cx="9144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0,001 forman un grupo de 0,01?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838200" y="5412750"/>
            <a:ext cx="8397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>
              <a:lnSpc>
                <a:spcPct val="70000"/>
              </a:lnSpc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0,01 forman un grupo de 0,1?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7920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/>
          <p:nvPr/>
        </p:nvSpPr>
        <p:spPr>
          <a:xfrm>
            <a:off x="877570" y="212725"/>
            <a:ext cx="506095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15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 r="11950"/>
          <a:stretch/>
        </p:blipFill>
        <p:spPr>
          <a:xfrm>
            <a:off x="107315" y="2115185"/>
            <a:ext cx="6325870" cy="1455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5"/>
          <p:cNvSpPr/>
          <p:nvPr/>
        </p:nvSpPr>
        <p:spPr>
          <a:xfrm>
            <a:off x="7408130" y="2511752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5"/>
          <p:cNvSpPr/>
          <p:nvPr/>
        </p:nvSpPr>
        <p:spPr>
          <a:xfrm>
            <a:off x="7407495" y="3660435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0" name="Google Shape;450;p15"/>
          <p:cNvSpPr/>
          <p:nvPr/>
        </p:nvSpPr>
        <p:spPr>
          <a:xfrm>
            <a:off x="7376380" y="4842981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7375745" y="1299799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15"/>
          <p:cNvSpPr txBox="1"/>
          <p:nvPr/>
        </p:nvSpPr>
        <p:spPr>
          <a:xfrm>
            <a:off x="1383665" y="69825"/>
            <a:ext cx="5610225" cy="8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5600"/>
              <a:buFont typeface="Arial"/>
              <a:buNone/>
            </a:pPr>
            <a:r>
              <a:rPr lang="es-ES" sz="36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¿Qué podemos concluir?</a:t>
            </a:r>
            <a:r>
              <a:rPr lang="es-ES" sz="36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/>
          </a:p>
        </p:txBody>
      </p:sp>
      <p:sp>
        <p:nvSpPr>
          <p:cNvPr id="456" name="Google Shape;456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8" name="Google Shape;458;p15"/>
          <p:cNvSpPr txBox="1"/>
          <p:nvPr/>
        </p:nvSpPr>
        <p:spPr>
          <a:xfrm>
            <a:off x="900430" y="271780"/>
            <a:ext cx="4832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2492375" y="4547235"/>
            <a:ext cx="3175000" cy="990900"/>
          </a:xfrm>
          <a:prstGeom prst="wedgeRoundRectCallout">
            <a:avLst>
              <a:gd name="adj1" fmla="val -57405"/>
              <a:gd name="adj2" fmla="val -24421"/>
              <a:gd name="adj3" fmla="val 16667"/>
            </a:avLst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15"/>
          <p:cNvSpPr/>
          <p:nvPr/>
        </p:nvSpPr>
        <p:spPr>
          <a:xfrm>
            <a:off x="2614083" y="4642956"/>
            <a:ext cx="2931584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regularidad ves?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¿Pasa siempre lo mismo?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7407495" y="2763183"/>
            <a:ext cx="444672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100 forman 1 000 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15"/>
          <p:cNvSpPr/>
          <p:nvPr/>
        </p:nvSpPr>
        <p:spPr>
          <a:xfrm>
            <a:off x="7291079" y="5007113"/>
            <a:ext cx="44379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200" i="0" u="none" strike="noStrike" cap="none" dirty="0">
                <a:solidFill>
                  <a:schemeClr val="bg1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0,01 forman 0,1 </a:t>
            </a:r>
            <a:endParaRPr sz="2200" dirty="0">
              <a:solidFill>
                <a:schemeClr val="bg1"/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15"/>
          <p:cNvSpPr/>
          <p:nvPr/>
        </p:nvSpPr>
        <p:spPr>
          <a:xfrm>
            <a:off x="7355419" y="3872477"/>
            <a:ext cx="4498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2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0,001 forman 0,01 </a:t>
            </a:r>
            <a:endParaRPr sz="22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4" name="Google Shape;464;p15"/>
          <p:cNvSpPr/>
          <p:nvPr/>
        </p:nvSpPr>
        <p:spPr>
          <a:xfrm>
            <a:off x="7557780" y="1556429"/>
            <a:ext cx="398214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10 forman 100 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65" name="Google Shape;465;p1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1765" y="3887470"/>
            <a:ext cx="228028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l="91665" t="10605"/>
          <a:stretch/>
        </p:blipFill>
        <p:spPr>
          <a:xfrm>
            <a:off x="6395085" y="2115185"/>
            <a:ext cx="598805" cy="145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"/>
          <p:cNvSpPr/>
          <p:nvPr/>
        </p:nvSpPr>
        <p:spPr>
          <a:xfrm>
            <a:off x="231140" y="212725"/>
            <a:ext cx="2953385" cy="577850"/>
          </a:xfrm>
          <a:prstGeom prst="roundRect">
            <a:avLst>
              <a:gd name="adj" fmla="val 50000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 txBox="1"/>
          <p:nvPr/>
        </p:nvSpPr>
        <p:spPr>
          <a:xfrm>
            <a:off x="231140" y="271145"/>
            <a:ext cx="29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¡No lo olvides!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8" name="Google Shape;478;p16"/>
          <p:cNvSpPr txBox="1"/>
          <p:nvPr/>
        </p:nvSpPr>
        <p:spPr>
          <a:xfrm>
            <a:off x="2205037" y="1099653"/>
            <a:ext cx="77819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Tanto en los números naturales como en los números decimales, cuando se forma un grupo de 10 en una posición,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aumenta en 1 el dígito de la posición inmediatamente mayor.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56EE76C-2DF5-FE88-6013-6D8F02857508}"/>
              </a:ext>
            </a:extLst>
          </p:cNvPr>
          <p:cNvGrpSpPr/>
          <p:nvPr/>
        </p:nvGrpSpPr>
        <p:grpSpPr>
          <a:xfrm>
            <a:off x="3960872" y="2702242"/>
            <a:ext cx="4639627" cy="3275965"/>
            <a:chOff x="7162165" y="1763395"/>
            <a:chExt cx="4639627" cy="3275965"/>
          </a:xfrm>
        </p:grpSpPr>
        <p:sp>
          <p:nvSpPr>
            <p:cNvPr id="481" name="Google Shape;481;p16"/>
            <p:cNvSpPr/>
            <p:nvPr/>
          </p:nvSpPr>
          <p:spPr>
            <a:xfrm rot="7800000">
              <a:off x="11122025" y="2379980"/>
              <a:ext cx="715010" cy="644525"/>
            </a:xfrm>
            <a:prstGeom prst="bentArrow">
              <a:avLst>
                <a:gd name="adj1" fmla="val 9717"/>
                <a:gd name="adj2" fmla="val 17377"/>
                <a:gd name="adj3" fmla="val 25000"/>
                <a:gd name="adj4" fmla="val 75000"/>
              </a:avLst>
            </a:prstGeom>
            <a:solidFill>
              <a:srgbClr val="01B2E6"/>
            </a:solidFill>
            <a:ln w="12700" cap="flat" cmpd="sng">
              <a:solidFill>
                <a:srgbClr val="01B2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A763F29-8797-F156-9BE7-9CC4C58638A1}"/>
                </a:ext>
              </a:extLst>
            </p:cNvPr>
            <p:cNvGrpSpPr/>
            <p:nvPr/>
          </p:nvGrpSpPr>
          <p:grpSpPr>
            <a:xfrm>
              <a:off x="7162165" y="1763395"/>
              <a:ext cx="4324290" cy="3275965"/>
              <a:chOff x="7162165" y="1763395"/>
              <a:chExt cx="4324290" cy="3275965"/>
            </a:xfrm>
          </p:grpSpPr>
          <p:pic>
            <p:nvPicPr>
              <p:cNvPr id="472" name="Google Shape;472;p16" descr="Captura de pantalla 2023-10-25 a las 18.20.40"/>
              <p:cNvPicPr preferRelativeResize="0"/>
              <p:nvPr/>
            </p:nvPicPr>
            <p:blipFill rotWithShape="1">
              <a:blip r:embed="rId3">
                <a:alphaModFix/>
              </a:blip>
              <a:srcRect l="53551" t="16635" r="12260" b="10078"/>
              <a:stretch/>
            </p:blipFill>
            <p:spPr>
              <a:xfrm>
                <a:off x="7162165" y="1763395"/>
                <a:ext cx="3480435" cy="3275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9" name="Google Shape;479;p16"/>
              <p:cNvSpPr txBox="1"/>
              <p:nvPr/>
            </p:nvSpPr>
            <p:spPr>
              <a:xfrm>
                <a:off x="10642600" y="3065780"/>
                <a:ext cx="8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  <a:ea typeface="Nunito"/>
                    <a:cs typeface="Nunito"/>
                    <a:sym typeface="Nunito"/>
                  </a:rPr>
                  <a:t>2,9</a:t>
                </a: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80" name="Google Shape;480;p16"/>
              <p:cNvSpPr txBox="1"/>
              <p:nvPr/>
            </p:nvSpPr>
            <p:spPr>
              <a:xfrm>
                <a:off x="10642600" y="1936115"/>
                <a:ext cx="8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  <a:ea typeface="Nunito"/>
                    <a:cs typeface="Nunito"/>
                    <a:sym typeface="Nunito"/>
                  </a:rPr>
                  <a:t>+ 0,1</a:t>
                </a: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10875645" y="3670300"/>
                <a:ext cx="398145" cy="57785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01B2E6"/>
              </a:solidFill>
              <a:ln w="12700" cap="flat" cmpd="sng">
                <a:solidFill>
                  <a:srgbClr val="01B2E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6"/>
              <p:cNvSpPr txBox="1"/>
              <p:nvPr/>
            </p:nvSpPr>
            <p:spPr>
              <a:xfrm>
                <a:off x="10663555" y="4342130"/>
                <a:ext cx="8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  <a:ea typeface="Nunito"/>
                    <a:cs typeface="Nunito"/>
                    <a:sym typeface="Nunito"/>
                  </a:rPr>
                  <a:t>3,0</a:t>
                </a: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" descr="Captura de pantalla 2023-10-25 a las 13.48.43"/>
          <p:cNvPicPr preferRelativeResize="0"/>
          <p:nvPr/>
        </p:nvPicPr>
        <p:blipFill rotWithShape="1">
          <a:blip r:embed="rId3">
            <a:alphaModFix/>
          </a:blip>
          <a:srcRect b="1801"/>
          <a:stretch/>
        </p:blipFill>
        <p:spPr>
          <a:xfrm>
            <a:off x="0" y="3074220"/>
            <a:ext cx="8058150" cy="30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2109787" y="1818871"/>
            <a:ext cx="3838575" cy="113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La altura del volcán </a:t>
            </a:r>
            <a:r>
              <a:rPr lang="es-E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Hornopirén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5500" dirty="0">
                <a:solidFill>
                  <a:srgbClr val="00B05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1 572 m</a:t>
            </a:r>
            <a:endParaRPr sz="5500" dirty="0">
              <a:solidFill>
                <a:srgbClr val="00B05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182550" y="-39491"/>
            <a:ext cx="118269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Comparemos dos números</a:t>
            </a:r>
            <a:endParaRPr sz="40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8" name="Google Shape;2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8260" y="4726024"/>
            <a:ext cx="1053465" cy="1350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6;p2">
            <a:extLst>
              <a:ext uri="{FF2B5EF4-FFF2-40B4-BE49-F238E27FC236}">
                <a16:creationId xmlns:a16="http://schemas.microsoft.com/office/drawing/2014/main" id="{90D48C6C-E259-044E-5F92-3C04D64F96D3}"/>
              </a:ext>
            </a:extLst>
          </p:cNvPr>
          <p:cNvSpPr txBox="1">
            <a:spLocks/>
          </p:cNvSpPr>
          <p:nvPr/>
        </p:nvSpPr>
        <p:spPr>
          <a:xfrm>
            <a:off x="6243640" y="1811493"/>
            <a:ext cx="4926000" cy="115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SzPts val="3600"/>
              <a:buFont typeface="Arial"/>
              <a:buNone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La altura de una persona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3600"/>
              <a:buFont typeface="Arial"/>
              <a:buNone/>
            </a:pPr>
            <a:r>
              <a:rPr lang="es-ES" sz="3200" dirty="0">
                <a:solidFill>
                  <a:srgbClr val="00B05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1,572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/>
          <p:nvPr/>
        </p:nvSpPr>
        <p:spPr>
          <a:xfrm>
            <a:off x="2968857" y="4874545"/>
            <a:ext cx="6104085" cy="11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Imagina que estamos de pie en la base del volcán.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qué medida</a:t>
            </a: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más alto que tú es el volcán?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36" name="Google Shape;236;p3" descr="Captura de pantalla 2023-10-17 a las 09.59.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7550" y="0"/>
            <a:ext cx="5416550" cy="4773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/>
          <p:nvPr/>
        </p:nvSpPr>
        <p:spPr>
          <a:xfrm>
            <a:off x="7943400" y="2963723"/>
            <a:ext cx="3015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8286300" y="2884348"/>
            <a:ext cx="14763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Aquí estás tú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239" name="Google Shape;239;p3"/>
          <p:cNvCxnSpPr/>
          <p:nvPr/>
        </p:nvCxnSpPr>
        <p:spPr>
          <a:xfrm flipH="1">
            <a:off x="6065350" y="1249048"/>
            <a:ext cx="4800" cy="19803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"/>
          <p:cNvCxnSpPr/>
          <p:nvPr/>
        </p:nvCxnSpPr>
        <p:spPr>
          <a:xfrm>
            <a:off x="6020900" y="1247998"/>
            <a:ext cx="10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3"/>
          <p:cNvSpPr txBox="1"/>
          <p:nvPr/>
        </p:nvSpPr>
        <p:spPr>
          <a:xfrm>
            <a:off x="6216200" y="882773"/>
            <a:ext cx="9492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1 572 m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/>
          <p:nvPr/>
        </p:nvSpPr>
        <p:spPr>
          <a:xfrm>
            <a:off x="2550150" y="4686301"/>
            <a:ext cx="7289176" cy="13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Imagina que estás de pie en la cima del volcán.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114300" marR="0" lvl="0" indent="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¿Crees que podrías observar a una persona que esté de pie </a:t>
            </a:r>
          </a:p>
          <a:p>
            <a:pPr marL="114300" marR="0" lvl="0" indent="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 la base del volcán?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47" name="Google Shape;247;p4" descr="Captura de pantalla 2023-10-17 a las 09.58.36"/>
          <p:cNvPicPr preferRelativeResize="0"/>
          <p:nvPr/>
        </p:nvPicPr>
        <p:blipFill rotWithShape="1">
          <a:blip r:embed="rId3">
            <a:alphaModFix/>
          </a:blip>
          <a:srcRect b="7865"/>
          <a:stretch/>
        </p:blipFill>
        <p:spPr>
          <a:xfrm>
            <a:off x="2743200" y="1"/>
            <a:ext cx="67056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"/>
          <p:cNvSpPr/>
          <p:nvPr/>
        </p:nvSpPr>
        <p:spPr>
          <a:xfrm>
            <a:off x="5511350" y="373240"/>
            <a:ext cx="3015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"/>
          <p:cNvSpPr txBox="1"/>
          <p:nvPr/>
        </p:nvSpPr>
        <p:spPr>
          <a:xfrm>
            <a:off x="5854250" y="293865"/>
            <a:ext cx="14763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Aquí estás tú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" descr="Captura de pantalla 2023-10-25 a las 14.41.12"/>
          <p:cNvPicPr preferRelativeResize="0"/>
          <p:nvPr/>
        </p:nvPicPr>
        <p:blipFill rotWithShape="1">
          <a:blip r:embed="rId3">
            <a:alphaModFix/>
          </a:blip>
          <a:srcRect l="895" t="12945" r="2043" b="6456"/>
          <a:stretch/>
        </p:blipFill>
        <p:spPr>
          <a:xfrm>
            <a:off x="231140" y="2261275"/>
            <a:ext cx="11611450" cy="18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"/>
          <p:cNvSpPr txBox="1"/>
          <p:nvPr/>
        </p:nvSpPr>
        <p:spPr>
          <a:xfrm>
            <a:off x="1927851" y="3552825"/>
            <a:ext cx="1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1 000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4848216" y="3552825"/>
            <a:ext cx="1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100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8119641" y="35528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10974694" y="35528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1354454" y="51001"/>
            <a:ext cx="8656321" cy="9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3200" b="1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¿Cómo se descomponen estos números?</a:t>
            </a:r>
            <a:endParaRPr sz="3200" b="1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1965960" y="1342865"/>
            <a:ext cx="5446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La altura del volcán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Hornopirén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: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900430" y="271780"/>
            <a:ext cx="45402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877470" y="213725"/>
            <a:ext cx="476984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>
          <a:extLst>
            <a:ext uri="{FF2B5EF4-FFF2-40B4-BE49-F238E27FC236}">
              <a16:creationId xmlns:a16="http://schemas.microsoft.com/office/drawing/2014/main" id="{29E59D87-8DAE-D475-596C-DB3850D6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>
            <a:extLst>
              <a:ext uri="{FF2B5EF4-FFF2-40B4-BE49-F238E27FC236}">
                <a16:creationId xmlns:a16="http://schemas.microsoft.com/office/drawing/2014/main" id="{36AC8729-874B-972E-75B8-335FDB8D56EE}"/>
              </a:ext>
            </a:extLst>
          </p:cNvPr>
          <p:cNvSpPr txBox="1"/>
          <p:nvPr/>
        </p:nvSpPr>
        <p:spPr>
          <a:xfrm>
            <a:off x="1354454" y="51001"/>
            <a:ext cx="8656321" cy="9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3200" b="1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¿Cómo se descomponen estos números?</a:t>
            </a:r>
            <a:endParaRPr sz="3200" b="1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5">
            <a:extLst>
              <a:ext uri="{FF2B5EF4-FFF2-40B4-BE49-F238E27FC236}">
                <a16:creationId xmlns:a16="http://schemas.microsoft.com/office/drawing/2014/main" id="{48325381-C36B-E6B5-2457-BBA0CA9E51C8}"/>
              </a:ext>
            </a:extLst>
          </p:cNvPr>
          <p:cNvSpPr txBox="1"/>
          <p:nvPr/>
        </p:nvSpPr>
        <p:spPr>
          <a:xfrm>
            <a:off x="1965960" y="1342865"/>
            <a:ext cx="5446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La altura del una persona: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62" name="Google Shape;262;p5">
            <a:extLst>
              <a:ext uri="{FF2B5EF4-FFF2-40B4-BE49-F238E27FC236}">
                <a16:creationId xmlns:a16="http://schemas.microsoft.com/office/drawing/2014/main" id="{4F66397C-C64D-899A-E4FA-B194CD1A477F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>
            <a:extLst>
              <a:ext uri="{FF2B5EF4-FFF2-40B4-BE49-F238E27FC236}">
                <a16:creationId xmlns:a16="http://schemas.microsoft.com/office/drawing/2014/main" id="{F67E9653-BF2A-247E-5B18-419CB1D61DF3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5">
            <a:extLst>
              <a:ext uri="{FF2B5EF4-FFF2-40B4-BE49-F238E27FC236}">
                <a16:creationId xmlns:a16="http://schemas.microsoft.com/office/drawing/2014/main" id="{F64F1C85-BCAD-4A4C-28EA-2F881F02B6B5}"/>
              </a:ext>
            </a:extLst>
          </p:cNvPr>
          <p:cNvSpPr txBox="1"/>
          <p:nvPr/>
        </p:nvSpPr>
        <p:spPr>
          <a:xfrm>
            <a:off x="900430" y="271780"/>
            <a:ext cx="45402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5" name="Google Shape;265;p5">
            <a:extLst>
              <a:ext uri="{FF2B5EF4-FFF2-40B4-BE49-F238E27FC236}">
                <a16:creationId xmlns:a16="http://schemas.microsoft.com/office/drawing/2014/main" id="{7C99EF5B-0C3E-B5F2-B5D2-63C6C22CF439}"/>
              </a:ext>
            </a:extLst>
          </p:cNvPr>
          <p:cNvSpPr/>
          <p:nvPr/>
        </p:nvSpPr>
        <p:spPr>
          <a:xfrm>
            <a:off x="877470" y="213725"/>
            <a:ext cx="476984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70" name="Google Shape;270;p6" descr="Captura de pantalla 2023-10-25 a las 14.44.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50" y="2139950"/>
            <a:ext cx="11630201" cy="20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 txBox="1"/>
          <p:nvPr/>
        </p:nvSpPr>
        <p:spPr>
          <a:xfrm>
            <a:off x="2017372" y="3542025"/>
            <a:ext cx="7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4988577" y="3542025"/>
            <a:ext cx="7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0,1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7953375" y="3542025"/>
            <a:ext cx="84844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0,01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10774674" y="3542025"/>
            <a:ext cx="9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0,001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82291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7" descr="Captura de pantalla 2023-10-17 a las 10.18.50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114300" y="1774200"/>
            <a:ext cx="12192000" cy="20932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 txBox="1"/>
          <p:nvPr/>
        </p:nvSpPr>
        <p:spPr>
          <a:xfrm>
            <a:off x="780050" y="2363472"/>
            <a:ext cx="5862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1 000</a:t>
            </a:r>
            <a:endParaRPr sz="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2177300" y="2332575"/>
            <a:ext cx="415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3553650" y="2332575"/>
            <a:ext cx="357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4838000" y="2332575"/>
            <a:ext cx="30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7931050" y="2332575"/>
            <a:ext cx="221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9170788" y="2357125"/>
            <a:ext cx="415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10494700" y="2357125"/>
            <a:ext cx="454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1743250" y="2357125"/>
            <a:ext cx="5202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0,001</a:t>
            </a:r>
            <a:endParaRPr sz="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1396365" y="80301"/>
            <a:ext cx="11013123" cy="95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65517"/>
              <a:buFont typeface="Arial"/>
              <a:buNone/>
            </a:pPr>
            <a:r>
              <a:rPr lang="es-ES" sz="36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¿Y si comparamos la descomposición de ambos?</a:t>
            </a:r>
            <a:endParaRPr sz="1000" dirty="0"/>
          </a:p>
        </p:txBody>
      </p:sp>
      <p:sp>
        <p:nvSpPr>
          <p:cNvPr id="296" name="Google Shape;296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877570" y="212725"/>
            <a:ext cx="479425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900430" y="271780"/>
            <a:ext cx="45656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300" name="Google Shape;300;p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6420" y="4642188"/>
            <a:ext cx="1908810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"/>
          <p:cNvSpPr/>
          <p:nvPr/>
        </p:nvSpPr>
        <p:spPr>
          <a:xfrm>
            <a:off x="3781425" y="5146688"/>
            <a:ext cx="5446975" cy="837600"/>
          </a:xfrm>
          <a:prstGeom prst="wedgeRoundRectCallout">
            <a:avLst>
              <a:gd name="adj1" fmla="val 53733"/>
              <a:gd name="adj2" fmla="val -3521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diferencias y similitudes puedes encontrar?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8" descr="Captura de pantalla 2023-10-17 a las 10.18.50"/>
          <p:cNvPicPr preferRelativeResize="0"/>
          <p:nvPr/>
        </p:nvPicPr>
        <p:blipFill rotWithShape="1">
          <a:blip r:embed="rId3">
            <a:alphaModFix/>
          </a:blip>
          <a:srcRect l="1893" r="1019"/>
          <a:stretch/>
        </p:blipFill>
        <p:spPr>
          <a:xfrm>
            <a:off x="-26300" y="1360175"/>
            <a:ext cx="12192000" cy="211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8"/>
          <p:cNvSpPr txBox="1"/>
          <p:nvPr/>
        </p:nvSpPr>
        <p:spPr>
          <a:xfrm>
            <a:off x="642770" y="1958548"/>
            <a:ext cx="5697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dirty="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1 000</a:t>
            </a:r>
            <a:endParaRPr sz="800"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2037425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3400153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4697303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7792925" y="1943100"/>
            <a:ext cx="410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9130462" y="1943100"/>
            <a:ext cx="39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10419301" y="1943100"/>
            <a:ext cx="535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11670527" y="1943100"/>
            <a:ext cx="6219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0,001</a:t>
            </a:r>
            <a:endParaRPr sz="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231140" y="212725"/>
            <a:ext cx="3474085" cy="577850"/>
          </a:xfrm>
          <a:prstGeom prst="roundRect">
            <a:avLst>
              <a:gd name="adj" fmla="val 50000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231140" y="271145"/>
            <a:ext cx="328358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Observa con atención</a:t>
            </a:r>
            <a:endParaRPr dirty="0"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3852545" y="1895475"/>
            <a:ext cx="4582002" cy="2054225"/>
          </a:xfrm>
          <a:prstGeom prst="ellipse">
            <a:avLst/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3632" y="3580187"/>
            <a:ext cx="2589181" cy="27326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8"/>
          <p:cNvSpPr/>
          <p:nvPr/>
        </p:nvSpPr>
        <p:spPr>
          <a:xfrm>
            <a:off x="3981450" y="4450575"/>
            <a:ext cx="4357975" cy="797700"/>
          </a:xfrm>
          <a:prstGeom prst="wedgeRoundRectCallout">
            <a:avLst>
              <a:gd name="adj1" fmla="val 58430"/>
              <a:gd name="adj2" fmla="val -2049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crees que se está representando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esta imagen?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/>
          <p:nvPr/>
        </p:nvSpPr>
        <p:spPr>
          <a:xfrm rot="-5400000">
            <a:off x="4477222" y="1545130"/>
            <a:ext cx="1754400" cy="58275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4000">
                <a:srgbClr val="00B0F0">
                  <a:alpha val="57647"/>
                </a:srgbClr>
              </a:gs>
              <a:gs pos="83000">
                <a:srgbClr val="00B0F0">
                  <a:alpha val="71764"/>
                </a:srgbClr>
              </a:gs>
              <a:gs pos="100000">
                <a:srgbClr val="00B0F0">
                  <a:alpha val="87843"/>
                </a:srgbClr>
              </a:gs>
            </a:gsLst>
            <a:lin ang="5400000" scaled="0"/>
          </a:gradFill>
          <a:ln w="12700" cap="flat" cmpd="sng">
            <a:solidFill>
              <a:srgbClr val="00B0F0">
                <a:alpha val="2470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1524000" y="220559"/>
            <a:ext cx="9144000" cy="9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40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¡Hicimos un zoom!</a:t>
            </a:r>
            <a:endParaRPr sz="4000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2582912" y="1513629"/>
            <a:ext cx="6109475" cy="1172596"/>
          </a:xfrm>
          <a:prstGeom prst="wedgeRoundRectCallout">
            <a:avLst>
              <a:gd name="adj1" fmla="val 37683"/>
              <a:gd name="adj2" fmla="val 78158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los números decimales, la unidad se puede dividir </a:t>
            </a: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muchos grupos de 10.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28" name="Google Shape;328;p9" descr="Imagen que contiene 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382" y="4259120"/>
            <a:ext cx="36004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 descr="Form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9537" y="4248960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" descr="Imagen que contiene Diagram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9192" y="3429810"/>
            <a:ext cx="213106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8927" y="1803918"/>
            <a:ext cx="1872475" cy="220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430</Words>
  <Application>Microsoft Office PowerPoint</Application>
  <PresentationFormat>Panorámica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Nunito Medium</vt:lpstr>
      <vt:lpstr>Nunito Light</vt:lpstr>
      <vt:lpstr>Nunito SemiBold</vt:lpstr>
      <vt:lpstr>Arial</vt:lpstr>
      <vt:lpstr>Sassoon Sans Std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2</cp:revision>
  <dcterms:created xsi:type="dcterms:W3CDTF">2023-10-25T21:34:55Z</dcterms:created>
  <dcterms:modified xsi:type="dcterms:W3CDTF">2025-01-28T21:45:57Z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