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04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306" r:id="rId27"/>
    <p:sldId id="307" r:id="rId28"/>
    <p:sldId id="308" r:id="rId29"/>
    <p:sldId id="309" r:id="rId30"/>
    <p:sldId id="292" r:id="rId31"/>
    <p:sldId id="310" r:id="rId32"/>
    <p:sldId id="311" r:id="rId33"/>
    <p:sldId id="312" r:id="rId34"/>
  </p:sldIdLst>
  <p:sldSz cx="12192000" cy="6858000"/>
  <p:notesSz cx="6858000" cy="9144000"/>
  <p:embeddedFontLst>
    <p:embeddedFont>
      <p:font typeface="Nunito" panose="02000503030000020003" pitchFamily="2" charset="0"/>
      <p:regular r:id="rId36"/>
      <p:bold r:id="rId37"/>
      <p:italic r:id="rId38"/>
      <p:boldItalic r:id="rId39"/>
    </p:embeddedFont>
    <p:embeddedFont>
      <p:font typeface="Nunito Medium" pitchFamily="2" charset="0"/>
      <p:regular r:id="rId40"/>
    </p:embeddedFont>
    <p:embeddedFont>
      <p:font typeface="Nunito SemiBold" pitchFamily="2" charset="0"/>
      <p:regular r:id="rId41"/>
      <p:bold r:id="rId42"/>
      <p:italic r:id="rId43"/>
      <p:boldItalic r:id="rId44"/>
    </p:embeddedFont>
    <p:embeddedFont>
      <p:font typeface="Sassoon Sans Std" panose="020B0503020103030203" pitchFamily="34" charset="0"/>
      <p:regular r:id="rId45"/>
      <p:bold r:id="rId4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4" roundtripDataSignature="AMtx7mgU0XTnuNYvf6W39zC31VAHpeg1N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2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8922D5-BEA2-41F1-A9D1-5272B1DF0EB3}" v="287" dt="2025-02-11T13:58:05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 snapToGrid="0">
      <p:cViewPr varScale="1">
        <p:scale>
          <a:sx n="101" d="100"/>
          <a:sy n="101" d="100"/>
        </p:scale>
        <p:origin x="31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7.fntdata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font" Target="fonts/font5.fntdata"/><Relationship Id="rId45" Type="http://schemas.openxmlformats.org/officeDocument/2006/relationships/font" Target="fonts/font10.fntdata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9.fntdata"/><Relationship Id="rId6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font" Target="fonts/font8.fntdata"/><Relationship Id="rId64" Type="http://customschemas.google.com/relationships/presentationmetadata" Target="metadata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46" Type="http://schemas.openxmlformats.org/officeDocument/2006/relationships/font" Target="fonts/font11.fntdata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font" Target="fonts/font6.fntdata"/><Relationship Id="rId7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la Ines Sotelo Ahumada" userId="c7f66746-9a33-42d3-8b55-0e4c99be0a05" providerId="ADAL" clId="{661C902A-56DF-41FC-8F1C-E3794334E3C9}"/>
    <pc:docChg chg="undo custSel addSld modSld">
      <pc:chgData name="Fabiola Ines Sotelo Ahumada" userId="c7f66746-9a33-42d3-8b55-0e4c99be0a05" providerId="ADAL" clId="{661C902A-56DF-41FC-8F1C-E3794334E3C9}" dt="2025-02-06T19:30:29.450" v="251" actId="1076"/>
      <pc:docMkLst>
        <pc:docMk/>
      </pc:docMkLst>
      <pc:sldChg chg="addSp modSp mod">
        <pc:chgData name="Fabiola Ines Sotelo Ahumada" userId="c7f66746-9a33-42d3-8b55-0e4c99be0a05" providerId="ADAL" clId="{661C902A-56DF-41FC-8F1C-E3794334E3C9}" dt="2025-02-06T19:17:21.755" v="36" actId="20577"/>
        <pc:sldMkLst>
          <pc:docMk/>
          <pc:sldMk cId="0" sldId="265"/>
        </pc:sldMkLst>
        <pc:spChg chg="add mod">
          <ac:chgData name="Fabiola Ines Sotelo Ahumada" userId="c7f66746-9a33-42d3-8b55-0e4c99be0a05" providerId="ADAL" clId="{661C902A-56DF-41FC-8F1C-E3794334E3C9}" dt="2025-02-06T19:17:21.755" v="36" actId="20577"/>
          <ac:spMkLst>
            <pc:docMk/>
            <pc:sldMk cId="0" sldId="265"/>
            <ac:spMk id="2" creationId="{2F016737-BB24-9AD7-3842-3EF494FEAC16}"/>
          </ac:spMkLst>
        </pc:spChg>
      </pc:sldChg>
      <pc:sldChg chg="addSp modSp mod">
        <pc:chgData name="Fabiola Ines Sotelo Ahumada" userId="c7f66746-9a33-42d3-8b55-0e4c99be0a05" providerId="ADAL" clId="{661C902A-56DF-41FC-8F1C-E3794334E3C9}" dt="2025-02-06T19:17:46.415" v="38" actId="1076"/>
        <pc:sldMkLst>
          <pc:docMk/>
          <pc:sldMk cId="0" sldId="270"/>
        </pc:sldMkLst>
      </pc:sldChg>
      <pc:sldChg chg="addSp modSp mod">
        <pc:chgData name="Fabiola Ines Sotelo Ahumada" userId="c7f66746-9a33-42d3-8b55-0e4c99be0a05" providerId="ADAL" clId="{661C902A-56DF-41FC-8F1C-E3794334E3C9}" dt="2025-02-06T19:18:02.361" v="40" actId="1076"/>
        <pc:sldMkLst>
          <pc:docMk/>
          <pc:sldMk cId="0" sldId="279"/>
        </pc:sldMkLst>
      </pc:sldChg>
      <pc:sldChg chg="addSp modSp mod">
        <pc:chgData name="Fabiola Ines Sotelo Ahumada" userId="c7f66746-9a33-42d3-8b55-0e4c99be0a05" providerId="ADAL" clId="{661C902A-56DF-41FC-8F1C-E3794334E3C9}" dt="2025-02-06T19:18:53.948" v="110" actId="20577"/>
        <pc:sldMkLst>
          <pc:docMk/>
          <pc:sldMk cId="0" sldId="280"/>
        </pc:sldMkLst>
        <pc:spChg chg="add mod">
          <ac:chgData name="Fabiola Ines Sotelo Ahumada" userId="c7f66746-9a33-42d3-8b55-0e4c99be0a05" providerId="ADAL" clId="{661C902A-56DF-41FC-8F1C-E3794334E3C9}" dt="2025-02-06T19:18:53.948" v="110" actId="20577"/>
          <ac:spMkLst>
            <pc:docMk/>
            <pc:sldMk cId="0" sldId="280"/>
            <ac:spMk id="2" creationId="{7D27BC9E-2D4F-FF3D-6102-0FB59E971369}"/>
          </ac:spMkLst>
        </pc:spChg>
      </pc:sldChg>
      <pc:sldChg chg="addSp delSp modSp mod modNotes">
        <pc:chgData name="Fabiola Ines Sotelo Ahumada" userId="c7f66746-9a33-42d3-8b55-0e4c99be0a05" providerId="ADAL" clId="{661C902A-56DF-41FC-8F1C-E3794334E3C9}" dt="2025-02-06T19:19:19.264" v="114"/>
        <pc:sldMkLst>
          <pc:docMk/>
          <pc:sldMk cId="0" sldId="281"/>
        </pc:sldMkLst>
      </pc:sldChg>
      <pc:sldChg chg="addSp delSp modSp mod">
        <pc:chgData name="Fabiola Ines Sotelo Ahumada" userId="c7f66746-9a33-42d3-8b55-0e4c99be0a05" providerId="ADAL" clId="{661C902A-56DF-41FC-8F1C-E3794334E3C9}" dt="2025-02-06T19:30:01.553" v="249" actId="1076"/>
        <pc:sldMkLst>
          <pc:docMk/>
          <pc:sldMk cId="0" sldId="282"/>
        </pc:sldMkLst>
      </pc:sldChg>
      <pc:sldChg chg="addSp delSp modSp mod">
        <pc:chgData name="Fabiola Ines Sotelo Ahumada" userId="c7f66746-9a33-42d3-8b55-0e4c99be0a05" providerId="ADAL" clId="{661C902A-56DF-41FC-8F1C-E3794334E3C9}" dt="2025-02-06T19:19:41.580" v="120"/>
        <pc:sldMkLst>
          <pc:docMk/>
          <pc:sldMk cId="0" sldId="283"/>
        </pc:sldMkLst>
      </pc:sldChg>
      <pc:sldChg chg="addSp delSp modSp mod">
        <pc:chgData name="Fabiola Ines Sotelo Ahumada" userId="c7f66746-9a33-42d3-8b55-0e4c99be0a05" providerId="ADAL" clId="{661C902A-56DF-41FC-8F1C-E3794334E3C9}" dt="2025-02-06T19:19:54.446" v="123"/>
        <pc:sldMkLst>
          <pc:docMk/>
          <pc:sldMk cId="0" sldId="284"/>
        </pc:sldMkLst>
      </pc:sldChg>
      <pc:sldChg chg="addSp delSp modSp mod">
        <pc:chgData name="Fabiola Ines Sotelo Ahumada" userId="c7f66746-9a33-42d3-8b55-0e4c99be0a05" providerId="ADAL" clId="{661C902A-56DF-41FC-8F1C-E3794334E3C9}" dt="2025-02-06T19:26:48.741" v="219" actId="6549"/>
        <pc:sldMkLst>
          <pc:docMk/>
          <pc:sldMk cId="0" sldId="285"/>
        </pc:sldMkLst>
      </pc:sldChg>
      <pc:sldChg chg="addSp delSp modSp mod">
        <pc:chgData name="Fabiola Ines Sotelo Ahumada" userId="c7f66746-9a33-42d3-8b55-0e4c99be0a05" providerId="ADAL" clId="{661C902A-56DF-41FC-8F1C-E3794334E3C9}" dt="2025-02-06T19:20:47.140" v="135"/>
        <pc:sldMkLst>
          <pc:docMk/>
          <pc:sldMk cId="0" sldId="286"/>
        </pc:sldMkLst>
      </pc:sldChg>
      <pc:sldChg chg="addSp delSp modSp mod">
        <pc:chgData name="Fabiola Ines Sotelo Ahumada" userId="c7f66746-9a33-42d3-8b55-0e4c99be0a05" providerId="ADAL" clId="{661C902A-56DF-41FC-8F1C-E3794334E3C9}" dt="2025-02-06T19:20:49.625" v="136"/>
        <pc:sldMkLst>
          <pc:docMk/>
          <pc:sldMk cId="0" sldId="287"/>
        </pc:sldMkLst>
      </pc:sldChg>
      <pc:sldChg chg="addSp delSp modSp mod">
        <pc:chgData name="Fabiola Ines Sotelo Ahumada" userId="c7f66746-9a33-42d3-8b55-0e4c99be0a05" providerId="ADAL" clId="{661C902A-56DF-41FC-8F1C-E3794334E3C9}" dt="2025-02-06T19:27:22.539" v="234" actId="1037"/>
        <pc:sldMkLst>
          <pc:docMk/>
          <pc:sldMk cId="0" sldId="288"/>
        </pc:sldMkLst>
      </pc:sldChg>
      <pc:sldChg chg="addSp modSp modNotes">
        <pc:chgData name="Fabiola Ines Sotelo Ahumada" userId="c7f66746-9a33-42d3-8b55-0e4c99be0a05" providerId="ADAL" clId="{661C902A-56DF-41FC-8F1C-E3794334E3C9}" dt="2025-02-06T19:20:53.685" v="138"/>
        <pc:sldMkLst>
          <pc:docMk/>
          <pc:sldMk cId="0" sldId="289"/>
        </pc:sldMkLst>
      </pc:sldChg>
      <pc:sldChg chg="addSp delSp modSp mod">
        <pc:chgData name="Fabiola Ines Sotelo Ahumada" userId="c7f66746-9a33-42d3-8b55-0e4c99be0a05" providerId="ADAL" clId="{661C902A-56DF-41FC-8F1C-E3794334E3C9}" dt="2025-02-06T19:20:55.244" v="139"/>
        <pc:sldMkLst>
          <pc:docMk/>
          <pc:sldMk cId="0" sldId="290"/>
        </pc:sldMkLst>
      </pc:sldChg>
      <pc:sldChg chg="addSp delSp modSp mod">
        <pc:chgData name="Fabiola Ines Sotelo Ahumada" userId="c7f66746-9a33-42d3-8b55-0e4c99be0a05" providerId="ADAL" clId="{661C902A-56DF-41FC-8F1C-E3794334E3C9}" dt="2025-02-06T19:27:33.943" v="237"/>
        <pc:sldMkLst>
          <pc:docMk/>
          <pc:sldMk cId="0" sldId="291"/>
        </pc:sldMkLst>
      </pc:sldChg>
      <pc:sldChg chg="addSp modSp mod">
        <pc:chgData name="Fabiola Ines Sotelo Ahumada" userId="c7f66746-9a33-42d3-8b55-0e4c99be0a05" providerId="ADAL" clId="{661C902A-56DF-41FC-8F1C-E3794334E3C9}" dt="2025-02-06T19:22:37.384" v="180" actId="1076"/>
        <pc:sldMkLst>
          <pc:docMk/>
          <pc:sldMk cId="0" sldId="292"/>
        </pc:sldMkLst>
      </pc:sldChg>
      <pc:sldChg chg="addSp delSp modSp mod modNotes">
        <pc:chgData name="Fabiola Ines Sotelo Ahumada" userId="c7f66746-9a33-42d3-8b55-0e4c99be0a05" providerId="ADAL" clId="{661C902A-56DF-41FC-8F1C-E3794334E3C9}" dt="2025-02-06T19:22:41.010" v="182"/>
        <pc:sldMkLst>
          <pc:docMk/>
          <pc:sldMk cId="0" sldId="293"/>
        </pc:sldMkLst>
      </pc:sldChg>
      <pc:sldChg chg="addSp delSp modSp mod">
        <pc:chgData name="Fabiola Ines Sotelo Ahumada" userId="c7f66746-9a33-42d3-8b55-0e4c99be0a05" providerId="ADAL" clId="{661C902A-56DF-41FC-8F1C-E3794334E3C9}" dt="2025-02-06T19:30:29.450" v="251" actId="1076"/>
        <pc:sldMkLst>
          <pc:docMk/>
          <pc:sldMk cId="0" sldId="294"/>
        </pc:sldMkLst>
      </pc:sldChg>
      <pc:sldChg chg="addSp delSp modSp mod modNotes">
        <pc:chgData name="Fabiola Ines Sotelo Ahumada" userId="c7f66746-9a33-42d3-8b55-0e4c99be0a05" providerId="ADAL" clId="{661C902A-56DF-41FC-8F1C-E3794334E3C9}" dt="2025-02-06T19:22:48.018" v="186"/>
        <pc:sldMkLst>
          <pc:docMk/>
          <pc:sldMk cId="0" sldId="295"/>
        </pc:sldMkLst>
      </pc:sldChg>
      <pc:sldChg chg="addSp delSp modSp mod modNotes">
        <pc:chgData name="Fabiola Ines Sotelo Ahumada" userId="c7f66746-9a33-42d3-8b55-0e4c99be0a05" providerId="ADAL" clId="{661C902A-56DF-41FC-8F1C-E3794334E3C9}" dt="2025-02-06T19:22:51.658" v="188"/>
        <pc:sldMkLst>
          <pc:docMk/>
          <pc:sldMk cId="0" sldId="296"/>
        </pc:sldMkLst>
      </pc:sldChg>
      <pc:sldChg chg="addSp delSp modSp mod">
        <pc:chgData name="Fabiola Ines Sotelo Ahumada" userId="c7f66746-9a33-42d3-8b55-0e4c99be0a05" providerId="ADAL" clId="{661C902A-56DF-41FC-8F1C-E3794334E3C9}" dt="2025-02-06T19:27:53.532" v="239" actId="1076"/>
        <pc:sldMkLst>
          <pc:docMk/>
          <pc:sldMk cId="0" sldId="297"/>
        </pc:sldMkLst>
      </pc:sldChg>
      <pc:sldChg chg="addSp delSp modSp mod modNotes">
        <pc:chgData name="Fabiola Ines Sotelo Ahumada" userId="c7f66746-9a33-42d3-8b55-0e4c99be0a05" providerId="ADAL" clId="{661C902A-56DF-41FC-8F1C-E3794334E3C9}" dt="2025-02-06T19:23:10.445" v="193"/>
        <pc:sldMkLst>
          <pc:docMk/>
          <pc:sldMk cId="0" sldId="298"/>
        </pc:sldMkLst>
      </pc:sldChg>
      <pc:sldChg chg="addSp delSp modSp mod modNotes">
        <pc:chgData name="Fabiola Ines Sotelo Ahumada" userId="c7f66746-9a33-42d3-8b55-0e4c99be0a05" providerId="ADAL" clId="{661C902A-56DF-41FC-8F1C-E3794334E3C9}" dt="2025-02-06T19:23:14.424" v="195"/>
        <pc:sldMkLst>
          <pc:docMk/>
          <pc:sldMk cId="0" sldId="299"/>
        </pc:sldMkLst>
      </pc:sldChg>
      <pc:sldChg chg="addSp delSp modSp mod">
        <pc:chgData name="Fabiola Ines Sotelo Ahumada" userId="c7f66746-9a33-42d3-8b55-0e4c99be0a05" providerId="ADAL" clId="{661C902A-56DF-41FC-8F1C-E3794334E3C9}" dt="2025-02-06T19:28:07.228" v="242"/>
        <pc:sldMkLst>
          <pc:docMk/>
          <pc:sldMk cId="0" sldId="300"/>
        </pc:sldMkLst>
      </pc:sldChg>
      <pc:sldChg chg="addSp delSp modSp mod modNotes">
        <pc:chgData name="Fabiola Ines Sotelo Ahumada" userId="c7f66746-9a33-42d3-8b55-0e4c99be0a05" providerId="ADAL" clId="{661C902A-56DF-41FC-8F1C-E3794334E3C9}" dt="2025-02-06T19:23:47.978" v="210"/>
        <pc:sldMkLst>
          <pc:docMk/>
          <pc:sldMk cId="0" sldId="301"/>
        </pc:sldMkLst>
      </pc:sldChg>
      <pc:sldChg chg="addSp delSp modSp mod modNotes">
        <pc:chgData name="Fabiola Ines Sotelo Ahumada" userId="c7f66746-9a33-42d3-8b55-0e4c99be0a05" providerId="ADAL" clId="{661C902A-56DF-41FC-8F1C-E3794334E3C9}" dt="2025-02-06T19:23:50.587" v="212"/>
        <pc:sldMkLst>
          <pc:docMk/>
          <pc:sldMk cId="0" sldId="302"/>
        </pc:sldMkLst>
      </pc:sldChg>
      <pc:sldChg chg="addSp delSp modSp mod">
        <pc:chgData name="Fabiola Ines Sotelo Ahumada" userId="c7f66746-9a33-42d3-8b55-0e4c99be0a05" providerId="ADAL" clId="{661C902A-56DF-41FC-8F1C-E3794334E3C9}" dt="2025-02-06T19:28:20.075" v="245"/>
        <pc:sldMkLst>
          <pc:docMk/>
          <pc:sldMk cId="0" sldId="303"/>
        </pc:sldMkLst>
      </pc:sldChg>
      <pc:sldChg chg="modSp add mod">
        <pc:chgData name="Fabiola Ines Sotelo Ahumada" userId="c7f66746-9a33-42d3-8b55-0e4c99be0a05" providerId="ADAL" clId="{661C902A-56DF-41FC-8F1C-E3794334E3C9}" dt="2025-02-06T19:12:10.151" v="2" actId="1076"/>
        <pc:sldMkLst>
          <pc:docMk/>
          <pc:sldMk cId="4005551162" sldId="304"/>
        </pc:sldMkLst>
        <pc:picChg chg="mod">
          <ac:chgData name="Fabiola Ines Sotelo Ahumada" userId="c7f66746-9a33-42d3-8b55-0e4c99be0a05" providerId="ADAL" clId="{661C902A-56DF-41FC-8F1C-E3794334E3C9}" dt="2025-02-06T19:12:10.151" v="2" actId="1076"/>
          <ac:picMkLst>
            <pc:docMk/>
            <pc:sldMk cId="4005551162" sldId="304"/>
            <ac:picMk id="307" creationId="{F583DE86-5A20-9DE6-E5C8-3434A2688B2D}"/>
          </ac:picMkLst>
        </pc:picChg>
      </pc:sldChg>
    </pc:docChg>
  </pc:docChgLst>
  <pc:docChgLst>
    <pc:chgData name="Ximena Zepeda Harasic" userId="90cf4ab7-3c32-4e50-a5d0-8fb63c062729" providerId="ADAL" clId="{318922D5-BEA2-41F1-A9D1-5272B1DF0EB3}"/>
    <pc:docChg chg="undo custSel addSld delSld modSld sldOrd modMainMaster">
      <pc:chgData name="Ximena Zepeda Harasic" userId="90cf4ab7-3c32-4e50-a5d0-8fb63c062729" providerId="ADAL" clId="{318922D5-BEA2-41F1-A9D1-5272B1DF0EB3}" dt="2025-02-11T14:09:06.145" v="968" actId="1038"/>
      <pc:docMkLst>
        <pc:docMk/>
      </pc:docMkLst>
      <pc:sldChg chg="modSp mod">
        <pc:chgData name="Ximena Zepeda Harasic" userId="90cf4ab7-3c32-4e50-a5d0-8fb63c062729" providerId="ADAL" clId="{318922D5-BEA2-41F1-A9D1-5272B1DF0EB3}" dt="2025-02-10T20:58:34.533" v="27" actId="1076"/>
        <pc:sldMkLst>
          <pc:docMk/>
          <pc:sldMk cId="0" sldId="256"/>
        </pc:sldMkLst>
        <pc:spChg chg="mod">
          <ac:chgData name="Ximena Zepeda Harasic" userId="90cf4ab7-3c32-4e50-a5d0-8fb63c062729" providerId="ADAL" clId="{318922D5-BEA2-41F1-A9D1-5272B1DF0EB3}" dt="2025-02-10T20:57:46.161" v="0" actId="207"/>
          <ac:spMkLst>
            <pc:docMk/>
            <pc:sldMk cId="0" sldId="256"/>
            <ac:spMk id="217" creationId="{00000000-0000-0000-0000-000000000000}"/>
          </ac:spMkLst>
        </pc:spChg>
        <pc:spChg chg="mod">
          <ac:chgData name="Ximena Zepeda Harasic" userId="90cf4ab7-3c32-4e50-a5d0-8fb63c062729" providerId="ADAL" clId="{318922D5-BEA2-41F1-A9D1-5272B1DF0EB3}" dt="2025-02-10T20:57:46.161" v="0" actId="207"/>
          <ac:spMkLst>
            <pc:docMk/>
            <pc:sldMk cId="0" sldId="256"/>
            <ac:spMk id="218" creationId="{00000000-0000-0000-0000-000000000000}"/>
          </ac:spMkLst>
        </pc:spChg>
        <pc:spChg chg="mod">
          <ac:chgData name="Ximena Zepeda Harasic" userId="90cf4ab7-3c32-4e50-a5d0-8fb63c062729" providerId="ADAL" clId="{318922D5-BEA2-41F1-A9D1-5272B1DF0EB3}" dt="2025-02-10T20:58:34.533" v="27" actId="1076"/>
          <ac:spMkLst>
            <pc:docMk/>
            <pc:sldMk cId="0" sldId="256"/>
            <ac:spMk id="219" creationId="{00000000-0000-0000-0000-000000000000}"/>
          </ac:spMkLst>
        </pc:spChg>
      </pc:sldChg>
      <pc:sldChg chg="modSp mod modTransition">
        <pc:chgData name="Ximena Zepeda Harasic" userId="90cf4ab7-3c32-4e50-a5d0-8fb63c062729" providerId="ADAL" clId="{318922D5-BEA2-41F1-A9D1-5272B1DF0EB3}" dt="2025-02-10T22:04:58.427" v="840"/>
        <pc:sldMkLst>
          <pc:docMk/>
          <pc:sldMk cId="0" sldId="257"/>
        </pc:sldMkLst>
        <pc:spChg chg="mod">
          <ac:chgData name="Ximena Zepeda Harasic" userId="90cf4ab7-3c32-4e50-a5d0-8fb63c062729" providerId="ADAL" clId="{318922D5-BEA2-41F1-A9D1-5272B1DF0EB3}" dt="2025-02-10T21:00:35.003" v="46" actId="1076"/>
          <ac:spMkLst>
            <pc:docMk/>
            <pc:sldMk cId="0" sldId="257"/>
            <ac:spMk id="225" creationId="{00000000-0000-0000-0000-000000000000}"/>
          </ac:spMkLst>
        </pc:spChg>
        <pc:picChg chg="mod">
          <ac:chgData name="Ximena Zepeda Harasic" userId="90cf4ab7-3c32-4e50-a5d0-8fb63c062729" providerId="ADAL" clId="{318922D5-BEA2-41F1-A9D1-5272B1DF0EB3}" dt="2025-02-10T21:00:44.104" v="50" actId="1038"/>
          <ac:picMkLst>
            <pc:docMk/>
            <pc:sldMk cId="0" sldId="257"/>
            <ac:picMk id="226" creationId="{00000000-0000-0000-0000-000000000000}"/>
          </ac:picMkLst>
        </pc:picChg>
      </pc:sldChg>
      <pc:sldChg chg="addSp delSp modSp mod modTransition">
        <pc:chgData name="Ximena Zepeda Harasic" userId="90cf4ab7-3c32-4e50-a5d0-8fb63c062729" providerId="ADAL" clId="{318922D5-BEA2-41F1-A9D1-5272B1DF0EB3}" dt="2025-02-10T22:05:00.885" v="841"/>
        <pc:sldMkLst>
          <pc:docMk/>
          <pc:sldMk cId="0" sldId="258"/>
        </pc:sldMkLst>
        <pc:spChg chg="add mod">
          <ac:chgData name="Ximena Zepeda Harasic" userId="90cf4ab7-3c32-4e50-a5d0-8fb63c062729" providerId="ADAL" clId="{318922D5-BEA2-41F1-A9D1-5272B1DF0EB3}" dt="2025-02-10T21:01:33.152" v="63" actId="1076"/>
          <ac:spMkLst>
            <pc:docMk/>
            <pc:sldMk cId="0" sldId="258"/>
            <ac:spMk id="2" creationId="{6B155B66-8735-05B9-E35C-5EE75B25BD1F}"/>
          </ac:spMkLst>
        </pc:spChg>
        <pc:spChg chg="mod">
          <ac:chgData name="Ximena Zepeda Harasic" userId="90cf4ab7-3c32-4e50-a5d0-8fb63c062729" providerId="ADAL" clId="{318922D5-BEA2-41F1-A9D1-5272B1DF0EB3}" dt="2025-02-10T21:01:43.721" v="70" actId="14100"/>
          <ac:spMkLst>
            <pc:docMk/>
            <pc:sldMk cId="0" sldId="258"/>
            <ac:spMk id="232" creationId="{00000000-0000-0000-0000-000000000000}"/>
          </ac:spMkLst>
        </pc:spChg>
        <pc:picChg chg="del">
          <ac:chgData name="Ximena Zepeda Harasic" userId="90cf4ab7-3c32-4e50-a5d0-8fb63c062729" providerId="ADAL" clId="{318922D5-BEA2-41F1-A9D1-5272B1DF0EB3}" dt="2025-02-10T21:01:30.749" v="62" actId="478"/>
          <ac:picMkLst>
            <pc:docMk/>
            <pc:sldMk cId="0" sldId="258"/>
            <ac:picMk id="231" creationId="{00000000-0000-0000-0000-000000000000}"/>
          </ac:picMkLst>
        </pc:picChg>
      </pc:sldChg>
      <pc:sldChg chg="modTransition">
        <pc:chgData name="Ximena Zepeda Harasic" userId="90cf4ab7-3c32-4e50-a5d0-8fb63c062729" providerId="ADAL" clId="{318922D5-BEA2-41F1-A9D1-5272B1DF0EB3}" dt="2025-02-10T22:05:02.869" v="842"/>
        <pc:sldMkLst>
          <pc:docMk/>
          <pc:sldMk cId="0" sldId="259"/>
        </pc:sldMkLst>
      </pc:sldChg>
      <pc:sldChg chg="modTransition">
        <pc:chgData name="Ximena Zepeda Harasic" userId="90cf4ab7-3c32-4e50-a5d0-8fb63c062729" providerId="ADAL" clId="{318922D5-BEA2-41F1-A9D1-5272B1DF0EB3}" dt="2025-02-10T22:05:04.911" v="843"/>
        <pc:sldMkLst>
          <pc:docMk/>
          <pc:sldMk cId="0" sldId="260"/>
        </pc:sldMkLst>
      </pc:sldChg>
      <pc:sldChg chg="modTransition">
        <pc:chgData name="Ximena Zepeda Harasic" userId="90cf4ab7-3c32-4e50-a5d0-8fb63c062729" providerId="ADAL" clId="{318922D5-BEA2-41F1-A9D1-5272B1DF0EB3}" dt="2025-02-10T22:05:06.954" v="844"/>
        <pc:sldMkLst>
          <pc:docMk/>
          <pc:sldMk cId="0" sldId="261"/>
        </pc:sldMkLst>
      </pc:sldChg>
      <pc:sldChg chg="modTransition">
        <pc:chgData name="Ximena Zepeda Harasic" userId="90cf4ab7-3c32-4e50-a5d0-8fb63c062729" providerId="ADAL" clId="{318922D5-BEA2-41F1-A9D1-5272B1DF0EB3}" dt="2025-02-10T22:05:09.702" v="845"/>
        <pc:sldMkLst>
          <pc:docMk/>
          <pc:sldMk cId="0" sldId="262"/>
        </pc:sldMkLst>
      </pc:sldChg>
      <pc:sldChg chg="modTransition">
        <pc:chgData name="Ximena Zepeda Harasic" userId="90cf4ab7-3c32-4e50-a5d0-8fb63c062729" providerId="ADAL" clId="{318922D5-BEA2-41F1-A9D1-5272B1DF0EB3}" dt="2025-02-10T22:05:11.356" v="846"/>
        <pc:sldMkLst>
          <pc:docMk/>
          <pc:sldMk cId="0" sldId="263"/>
        </pc:sldMkLst>
      </pc:sldChg>
      <pc:sldChg chg="modSp mod modTransition">
        <pc:chgData name="Ximena Zepeda Harasic" userId="90cf4ab7-3c32-4e50-a5d0-8fb63c062729" providerId="ADAL" clId="{318922D5-BEA2-41F1-A9D1-5272B1DF0EB3}" dt="2025-02-11T13:58:53.128" v="960" actId="14100"/>
        <pc:sldMkLst>
          <pc:docMk/>
          <pc:sldMk cId="0" sldId="264"/>
        </pc:sldMkLst>
        <pc:cxnChg chg="mod">
          <ac:chgData name="Ximena Zepeda Harasic" userId="90cf4ab7-3c32-4e50-a5d0-8fb63c062729" providerId="ADAL" clId="{318922D5-BEA2-41F1-A9D1-5272B1DF0EB3}" dt="2025-02-11T13:58:53.128" v="960" actId="14100"/>
          <ac:cxnSpMkLst>
            <pc:docMk/>
            <pc:sldMk cId="0" sldId="264"/>
            <ac:cxnSpMk id="273" creationId="{00000000-0000-0000-0000-000000000000}"/>
          </ac:cxnSpMkLst>
        </pc:cxnChg>
      </pc:sldChg>
      <pc:sldChg chg="modSp mod modTransition">
        <pc:chgData name="Ximena Zepeda Harasic" userId="90cf4ab7-3c32-4e50-a5d0-8fb63c062729" providerId="ADAL" clId="{318922D5-BEA2-41F1-A9D1-5272B1DF0EB3}" dt="2025-02-11T13:58:46.544" v="959" actId="14100"/>
        <pc:sldMkLst>
          <pc:docMk/>
          <pc:sldMk cId="0" sldId="265"/>
        </pc:sldMkLst>
        <pc:spChg chg="mod">
          <ac:chgData name="Ximena Zepeda Harasic" userId="90cf4ab7-3c32-4e50-a5d0-8fb63c062729" providerId="ADAL" clId="{318922D5-BEA2-41F1-A9D1-5272B1DF0EB3}" dt="2025-02-10T21:02:51.337" v="78" actId="1076"/>
          <ac:spMkLst>
            <pc:docMk/>
            <pc:sldMk cId="0" sldId="265"/>
            <ac:spMk id="2" creationId="{2F016737-BB24-9AD7-3842-3EF494FEAC16}"/>
          </ac:spMkLst>
        </pc:spChg>
        <pc:spChg chg="mod">
          <ac:chgData name="Ximena Zepeda Harasic" userId="90cf4ab7-3c32-4e50-a5d0-8fb63c062729" providerId="ADAL" clId="{318922D5-BEA2-41F1-A9D1-5272B1DF0EB3}" dt="2025-02-10T21:02:15.462" v="71" actId="207"/>
          <ac:spMkLst>
            <pc:docMk/>
            <pc:sldMk cId="0" sldId="265"/>
            <ac:spMk id="280" creationId="{00000000-0000-0000-0000-000000000000}"/>
          </ac:spMkLst>
        </pc:spChg>
        <pc:cxnChg chg="mod">
          <ac:chgData name="Ximena Zepeda Harasic" userId="90cf4ab7-3c32-4e50-a5d0-8fb63c062729" providerId="ADAL" clId="{318922D5-BEA2-41F1-A9D1-5272B1DF0EB3}" dt="2025-02-11T13:58:46.544" v="959" actId="14100"/>
          <ac:cxnSpMkLst>
            <pc:docMk/>
            <pc:sldMk cId="0" sldId="265"/>
            <ac:cxnSpMk id="283" creationId="{00000000-0000-0000-0000-000000000000}"/>
          </ac:cxnSpMkLst>
        </pc:cxnChg>
      </pc:sldChg>
      <pc:sldChg chg="modTransition">
        <pc:chgData name="Ximena Zepeda Harasic" userId="90cf4ab7-3c32-4e50-a5d0-8fb63c062729" providerId="ADAL" clId="{318922D5-BEA2-41F1-A9D1-5272B1DF0EB3}" dt="2025-02-10T22:05:18.911" v="849"/>
        <pc:sldMkLst>
          <pc:docMk/>
          <pc:sldMk cId="0" sldId="266"/>
        </pc:sldMkLst>
      </pc:sldChg>
      <pc:sldChg chg="modTransition">
        <pc:chgData name="Ximena Zepeda Harasic" userId="90cf4ab7-3c32-4e50-a5d0-8fb63c062729" providerId="ADAL" clId="{318922D5-BEA2-41F1-A9D1-5272B1DF0EB3}" dt="2025-02-10T22:05:19.794" v="850"/>
        <pc:sldMkLst>
          <pc:docMk/>
          <pc:sldMk cId="0" sldId="267"/>
        </pc:sldMkLst>
      </pc:sldChg>
      <pc:sldChg chg="modTransition">
        <pc:chgData name="Ximena Zepeda Harasic" userId="90cf4ab7-3c32-4e50-a5d0-8fb63c062729" providerId="ADAL" clId="{318922D5-BEA2-41F1-A9D1-5272B1DF0EB3}" dt="2025-02-10T22:05:20.659" v="851"/>
        <pc:sldMkLst>
          <pc:docMk/>
          <pc:sldMk cId="0" sldId="268"/>
        </pc:sldMkLst>
      </pc:sldChg>
      <pc:sldChg chg="modTransition">
        <pc:chgData name="Ximena Zepeda Harasic" userId="90cf4ab7-3c32-4e50-a5d0-8fb63c062729" providerId="ADAL" clId="{318922D5-BEA2-41F1-A9D1-5272B1DF0EB3}" dt="2025-02-10T22:05:21.571" v="852"/>
        <pc:sldMkLst>
          <pc:docMk/>
          <pc:sldMk cId="0" sldId="269"/>
        </pc:sldMkLst>
      </pc:sldChg>
      <pc:sldChg chg="addSp delSp modSp mod modTransition">
        <pc:chgData name="Ximena Zepeda Harasic" userId="90cf4ab7-3c32-4e50-a5d0-8fb63c062729" providerId="ADAL" clId="{318922D5-BEA2-41F1-A9D1-5272B1DF0EB3}" dt="2025-02-11T13:58:35.871" v="958" actId="14100"/>
        <pc:sldMkLst>
          <pc:docMk/>
          <pc:sldMk cId="0" sldId="270"/>
        </pc:sldMkLst>
        <pc:spChg chg="del">
          <ac:chgData name="Ximena Zepeda Harasic" userId="90cf4ab7-3c32-4e50-a5d0-8fb63c062729" providerId="ADAL" clId="{318922D5-BEA2-41F1-A9D1-5272B1DF0EB3}" dt="2025-02-10T21:03:18.015" v="80" actId="478"/>
          <ac:spMkLst>
            <pc:docMk/>
            <pc:sldMk cId="0" sldId="270"/>
            <ac:spMk id="2" creationId="{A61ACDE0-CF83-F293-C34A-3A86A2D6AF0D}"/>
          </ac:spMkLst>
        </pc:spChg>
        <pc:spChg chg="add mod">
          <ac:chgData name="Ximena Zepeda Harasic" userId="90cf4ab7-3c32-4e50-a5d0-8fb63c062729" providerId="ADAL" clId="{318922D5-BEA2-41F1-A9D1-5272B1DF0EB3}" dt="2025-02-10T21:03:23.845" v="92" actId="1037"/>
          <ac:spMkLst>
            <pc:docMk/>
            <pc:sldMk cId="0" sldId="270"/>
            <ac:spMk id="3" creationId="{6C36F76D-8B97-A4A0-E761-701EE25373EF}"/>
          </ac:spMkLst>
        </pc:spChg>
        <pc:spChg chg="mod">
          <ac:chgData name="Ximena Zepeda Harasic" userId="90cf4ab7-3c32-4e50-a5d0-8fb63c062729" providerId="ADAL" clId="{318922D5-BEA2-41F1-A9D1-5272B1DF0EB3}" dt="2025-02-10T21:03:15.683" v="79" actId="207"/>
          <ac:spMkLst>
            <pc:docMk/>
            <pc:sldMk cId="0" sldId="270"/>
            <ac:spMk id="318" creationId="{00000000-0000-0000-0000-000000000000}"/>
          </ac:spMkLst>
        </pc:spChg>
        <pc:cxnChg chg="mod">
          <ac:chgData name="Ximena Zepeda Harasic" userId="90cf4ab7-3c32-4e50-a5d0-8fb63c062729" providerId="ADAL" clId="{318922D5-BEA2-41F1-A9D1-5272B1DF0EB3}" dt="2025-02-11T13:58:35.871" v="958" actId="14100"/>
          <ac:cxnSpMkLst>
            <pc:docMk/>
            <pc:sldMk cId="0" sldId="270"/>
            <ac:cxnSpMk id="320" creationId="{00000000-0000-0000-0000-000000000000}"/>
          </ac:cxnSpMkLst>
        </pc:cxnChg>
      </pc:sldChg>
      <pc:sldChg chg="addSp delSp modSp mod modTransition">
        <pc:chgData name="Ximena Zepeda Harasic" userId="90cf4ab7-3c32-4e50-a5d0-8fb63c062729" providerId="ADAL" clId="{318922D5-BEA2-41F1-A9D1-5272B1DF0EB3}" dt="2025-02-10T22:05:23.979" v="855"/>
        <pc:sldMkLst>
          <pc:docMk/>
          <pc:sldMk cId="0" sldId="271"/>
        </pc:sldMkLst>
        <pc:spChg chg="add mod">
          <ac:chgData name="Ximena Zepeda Harasic" userId="90cf4ab7-3c32-4e50-a5d0-8fb63c062729" providerId="ADAL" clId="{318922D5-BEA2-41F1-A9D1-5272B1DF0EB3}" dt="2025-02-10T21:04:12.966" v="99" actId="14100"/>
          <ac:spMkLst>
            <pc:docMk/>
            <pc:sldMk cId="0" sldId="271"/>
            <ac:spMk id="2" creationId="{4646CF6E-69EF-6212-BC8D-97FCCC49714D}"/>
          </ac:spMkLst>
        </pc:spChg>
        <pc:spChg chg="add mod">
          <ac:chgData name="Ximena Zepeda Harasic" userId="90cf4ab7-3c32-4e50-a5d0-8fb63c062729" providerId="ADAL" clId="{318922D5-BEA2-41F1-A9D1-5272B1DF0EB3}" dt="2025-02-10T21:03:57.346" v="96" actId="20577"/>
          <ac:spMkLst>
            <pc:docMk/>
            <pc:sldMk cId="0" sldId="271"/>
            <ac:spMk id="3" creationId="{8D3DF2F2-9D4E-747A-CF31-0C7E4537BB6D}"/>
          </ac:spMkLst>
        </pc:spChg>
        <pc:spChg chg="add mod">
          <ac:chgData name="Ximena Zepeda Harasic" userId="90cf4ab7-3c32-4e50-a5d0-8fb63c062729" providerId="ADAL" clId="{318922D5-BEA2-41F1-A9D1-5272B1DF0EB3}" dt="2025-02-10T21:05:10.609" v="118" actId="208"/>
          <ac:spMkLst>
            <pc:docMk/>
            <pc:sldMk cId="0" sldId="271"/>
            <ac:spMk id="4" creationId="{5032605D-B16D-AF99-4601-BD9F2079D2FB}"/>
          </ac:spMkLst>
        </pc:spChg>
        <pc:spChg chg="del mod">
          <ac:chgData name="Ximena Zepeda Harasic" userId="90cf4ab7-3c32-4e50-a5d0-8fb63c062729" providerId="ADAL" clId="{318922D5-BEA2-41F1-A9D1-5272B1DF0EB3}" dt="2025-02-10T21:04:13.777" v="101"/>
          <ac:spMkLst>
            <pc:docMk/>
            <pc:sldMk cId="0" sldId="271"/>
            <ac:spMk id="328" creationId="{00000000-0000-0000-0000-000000000000}"/>
          </ac:spMkLst>
        </pc:spChg>
        <pc:spChg chg="mod">
          <ac:chgData name="Ximena Zepeda Harasic" userId="90cf4ab7-3c32-4e50-a5d0-8fb63c062729" providerId="ADAL" clId="{318922D5-BEA2-41F1-A9D1-5272B1DF0EB3}" dt="2025-02-10T21:04:31.544" v="112" actId="1035"/>
          <ac:spMkLst>
            <pc:docMk/>
            <pc:sldMk cId="0" sldId="271"/>
            <ac:spMk id="329" creationId="{00000000-0000-0000-0000-000000000000}"/>
          </ac:spMkLst>
        </pc:spChg>
        <pc:spChg chg="mod">
          <ac:chgData name="Ximena Zepeda Harasic" userId="90cf4ab7-3c32-4e50-a5d0-8fb63c062729" providerId="ADAL" clId="{318922D5-BEA2-41F1-A9D1-5272B1DF0EB3}" dt="2025-02-10T21:04:31.544" v="112" actId="1035"/>
          <ac:spMkLst>
            <pc:docMk/>
            <pc:sldMk cId="0" sldId="271"/>
            <ac:spMk id="330" creationId="{00000000-0000-0000-0000-000000000000}"/>
          </ac:spMkLst>
        </pc:spChg>
        <pc:picChg chg="mod modCrop">
          <ac:chgData name="Ximena Zepeda Harasic" userId="90cf4ab7-3c32-4e50-a5d0-8fb63c062729" providerId="ADAL" clId="{318922D5-BEA2-41F1-A9D1-5272B1DF0EB3}" dt="2025-02-10T21:04:54.437" v="115" actId="732"/>
          <ac:picMkLst>
            <pc:docMk/>
            <pc:sldMk cId="0" sldId="271"/>
            <ac:picMk id="326" creationId="{00000000-0000-0000-0000-000000000000}"/>
          </ac:picMkLst>
        </pc:picChg>
        <pc:picChg chg="del">
          <ac:chgData name="Ximena Zepeda Harasic" userId="90cf4ab7-3c32-4e50-a5d0-8fb63c062729" providerId="ADAL" clId="{318922D5-BEA2-41F1-A9D1-5272B1DF0EB3}" dt="2025-02-10T21:03:48.953" v="93" actId="478"/>
          <ac:picMkLst>
            <pc:docMk/>
            <pc:sldMk cId="0" sldId="271"/>
            <ac:picMk id="327" creationId="{00000000-0000-0000-0000-000000000000}"/>
          </ac:picMkLst>
        </pc:picChg>
      </pc:sldChg>
      <pc:sldChg chg="modSp mod modTransition">
        <pc:chgData name="Ximena Zepeda Harasic" userId="90cf4ab7-3c32-4e50-a5d0-8fb63c062729" providerId="ADAL" clId="{318922D5-BEA2-41F1-A9D1-5272B1DF0EB3}" dt="2025-02-10T22:05:24.766" v="856"/>
        <pc:sldMkLst>
          <pc:docMk/>
          <pc:sldMk cId="0" sldId="272"/>
        </pc:sldMkLst>
        <pc:spChg chg="mod">
          <ac:chgData name="Ximena Zepeda Harasic" userId="90cf4ab7-3c32-4e50-a5d0-8fb63c062729" providerId="ADAL" clId="{318922D5-BEA2-41F1-A9D1-5272B1DF0EB3}" dt="2025-02-10T21:05:31.774" v="122" actId="1076"/>
          <ac:spMkLst>
            <pc:docMk/>
            <pc:sldMk cId="0" sldId="272"/>
            <ac:spMk id="336" creationId="{00000000-0000-0000-0000-000000000000}"/>
          </ac:spMkLst>
        </pc:spChg>
        <pc:picChg chg="mod modCrop">
          <ac:chgData name="Ximena Zepeda Harasic" userId="90cf4ab7-3c32-4e50-a5d0-8fb63c062729" providerId="ADAL" clId="{318922D5-BEA2-41F1-A9D1-5272B1DF0EB3}" dt="2025-02-10T21:05:44.802" v="124" actId="732"/>
          <ac:picMkLst>
            <pc:docMk/>
            <pc:sldMk cId="0" sldId="272"/>
            <ac:picMk id="335" creationId="{00000000-0000-0000-0000-000000000000}"/>
          </ac:picMkLst>
        </pc:picChg>
      </pc:sldChg>
      <pc:sldChg chg="modSp mod modTransition">
        <pc:chgData name="Ximena Zepeda Harasic" userId="90cf4ab7-3c32-4e50-a5d0-8fb63c062729" providerId="ADAL" clId="{318922D5-BEA2-41F1-A9D1-5272B1DF0EB3}" dt="2025-02-10T22:05:25.520" v="857"/>
        <pc:sldMkLst>
          <pc:docMk/>
          <pc:sldMk cId="0" sldId="273"/>
        </pc:sldMkLst>
        <pc:spChg chg="mod">
          <ac:chgData name="Ximena Zepeda Harasic" userId="90cf4ab7-3c32-4e50-a5d0-8fb63c062729" providerId="ADAL" clId="{318922D5-BEA2-41F1-A9D1-5272B1DF0EB3}" dt="2025-02-10T21:06:04.802" v="126" actId="1076"/>
          <ac:spMkLst>
            <pc:docMk/>
            <pc:sldMk cId="0" sldId="273"/>
            <ac:spMk id="343" creationId="{00000000-0000-0000-0000-000000000000}"/>
          </ac:spMkLst>
        </pc:spChg>
        <pc:picChg chg="mod modCrop">
          <ac:chgData name="Ximena Zepeda Harasic" userId="90cf4ab7-3c32-4e50-a5d0-8fb63c062729" providerId="ADAL" clId="{318922D5-BEA2-41F1-A9D1-5272B1DF0EB3}" dt="2025-02-10T21:06:15.758" v="128" actId="732"/>
          <ac:picMkLst>
            <pc:docMk/>
            <pc:sldMk cId="0" sldId="273"/>
            <ac:picMk id="341" creationId="{00000000-0000-0000-0000-000000000000}"/>
          </ac:picMkLst>
        </pc:picChg>
      </pc:sldChg>
      <pc:sldChg chg="modSp mod modTransition">
        <pc:chgData name="Ximena Zepeda Harasic" userId="90cf4ab7-3c32-4e50-a5d0-8fb63c062729" providerId="ADAL" clId="{318922D5-BEA2-41F1-A9D1-5272B1DF0EB3}" dt="2025-02-10T22:05:26.276" v="858"/>
        <pc:sldMkLst>
          <pc:docMk/>
          <pc:sldMk cId="0" sldId="274"/>
        </pc:sldMkLst>
        <pc:spChg chg="mod">
          <ac:chgData name="Ximena Zepeda Harasic" userId="90cf4ab7-3c32-4e50-a5d0-8fb63c062729" providerId="ADAL" clId="{318922D5-BEA2-41F1-A9D1-5272B1DF0EB3}" dt="2025-02-10T21:06:32.259" v="130" actId="1076"/>
          <ac:spMkLst>
            <pc:docMk/>
            <pc:sldMk cId="0" sldId="274"/>
            <ac:spMk id="352" creationId="{00000000-0000-0000-0000-000000000000}"/>
          </ac:spMkLst>
        </pc:spChg>
        <pc:picChg chg="mod modCrop">
          <ac:chgData name="Ximena Zepeda Harasic" userId="90cf4ab7-3c32-4e50-a5d0-8fb63c062729" providerId="ADAL" clId="{318922D5-BEA2-41F1-A9D1-5272B1DF0EB3}" dt="2025-02-10T21:06:40.567" v="132" actId="732"/>
          <ac:picMkLst>
            <pc:docMk/>
            <pc:sldMk cId="0" sldId="274"/>
            <ac:picMk id="348" creationId="{00000000-0000-0000-0000-000000000000}"/>
          </ac:picMkLst>
        </pc:picChg>
      </pc:sldChg>
      <pc:sldChg chg="addSp delSp modSp mod modTransition">
        <pc:chgData name="Ximena Zepeda Harasic" userId="90cf4ab7-3c32-4e50-a5d0-8fb63c062729" providerId="ADAL" clId="{318922D5-BEA2-41F1-A9D1-5272B1DF0EB3}" dt="2025-02-10T22:05:27" v="859"/>
        <pc:sldMkLst>
          <pc:docMk/>
          <pc:sldMk cId="0" sldId="275"/>
        </pc:sldMkLst>
        <pc:spChg chg="add mod">
          <ac:chgData name="Ximena Zepeda Harasic" userId="90cf4ab7-3c32-4e50-a5d0-8fb63c062729" providerId="ADAL" clId="{318922D5-BEA2-41F1-A9D1-5272B1DF0EB3}" dt="2025-02-10T21:06:57.701" v="135"/>
          <ac:spMkLst>
            <pc:docMk/>
            <pc:sldMk cId="0" sldId="275"/>
            <ac:spMk id="3" creationId="{B3D729DE-0507-61E0-DBBA-053ED5E8F718}"/>
          </ac:spMkLst>
        </pc:spChg>
        <pc:spChg chg="mod">
          <ac:chgData name="Ximena Zepeda Harasic" userId="90cf4ab7-3c32-4e50-a5d0-8fb63c062729" providerId="ADAL" clId="{318922D5-BEA2-41F1-A9D1-5272B1DF0EB3}" dt="2025-02-10T21:07:12.184" v="136" actId="208"/>
          <ac:spMkLst>
            <pc:docMk/>
            <pc:sldMk cId="0" sldId="275"/>
            <ac:spMk id="360" creationId="{00000000-0000-0000-0000-000000000000}"/>
          </ac:spMkLst>
        </pc:spChg>
        <pc:spChg chg="del">
          <ac:chgData name="Ximena Zepeda Harasic" userId="90cf4ab7-3c32-4e50-a5d0-8fb63c062729" providerId="ADAL" clId="{318922D5-BEA2-41F1-A9D1-5272B1DF0EB3}" dt="2025-02-10T21:06:55.590" v="133" actId="478"/>
          <ac:spMkLst>
            <pc:docMk/>
            <pc:sldMk cId="0" sldId="275"/>
            <ac:spMk id="362" creationId="{00000000-0000-0000-0000-000000000000}"/>
          </ac:spMkLst>
        </pc:spChg>
        <pc:picChg chg="add mod">
          <ac:chgData name="Ximena Zepeda Harasic" userId="90cf4ab7-3c32-4e50-a5d0-8fb63c062729" providerId="ADAL" clId="{318922D5-BEA2-41F1-A9D1-5272B1DF0EB3}" dt="2025-02-10T21:06:57.701" v="135"/>
          <ac:picMkLst>
            <pc:docMk/>
            <pc:sldMk cId="0" sldId="275"/>
            <ac:picMk id="2" creationId="{588600EE-1070-369E-1053-3F74ADAD55E2}"/>
          </ac:picMkLst>
        </pc:picChg>
        <pc:picChg chg="del">
          <ac:chgData name="Ximena Zepeda Harasic" userId="90cf4ab7-3c32-4e50-a5d0-8fb63c062729" providerId="ADAL" clId="{318922D5-BEA2-41F1-A9D1-5272B1DF0EB3}" dt="2025-02-10T21:06:56.535" v="134" actId="478"/>
          <ac:picMkLst>
            <pc:docMk/>
            <pc:sldMk cId="0" sldId="275"/>
            <ac:picMk id="357" creationId="{00000000-0000-0000-0000-000000000000}"/>
          </ac:picMkLst>
        </pc:picChg>
      </pc:sldChg>
      <pc:sldChg chg="addSp delSp modSp mod modTransition">
        <pc:chgData name="Ximena Zepeda Harasic" userId="90cf4ab7-3c32-4e50-a5d0-8fb63c062729" providerId="ADAL" clId="{318922D5-BEA2-41F1-A9D1-5272B1DF0EB3}" dt="2025-02-10T22:05:27.755" v="860"/>
        <pc:sldMkLst>
          <pc:docMk/>
          <pc:sldMk cId="0" sldId="276"/>
        </pc:sldMkLst>
        <pc:spChg chg="add mod">
          <ac:chgData name="Ximena Zepeda Harasic" userId="90cf4ab7-3c32-4e50-a5d0-8fb63c062729" providerId="ADAL" clId="{318922D5-BEA2-41F1-A9D1-5272B1DF0EB3}" dt="2025-02-10T21:07:24.360" v="140"/>
          <ac:spMkLst>
            <pc:docMk/>
            <pc:sldMk cId="0" sldId="276"/>
            <ac:spMk id="3" creationId="{4A84B83F-E424-F712-FFF1-6F2EAE0ECB63}"/>
          </ac:spMkLst>
        </pc:spChg>
        <pc:spChg chg="mod">
          <ac:chgData name="Ximena Zepeda Harasic" userId="90cf4ab7-3c32-4e50-a5d0-8fb63c062729" providerId="ADAL" clId="{318922D5-BEA2-41F1-A9D1-5272B1DF0EB3}" dt="2025-02-10T21:07:18.371" v="137" actId="208"/>
          <ac:spMkLst>
            <pc:docMk/>
            <pc:sldMk cId="0" sldId="276"/>
            <ac:spMk id="370" creationId="{00000000-0000-0000-0000-000000000000}"/>
          </ac:spMkLst>
        </pc:spChg>
        <pc:spChg chg="del">
          <ac:chgData name="Ximena Zepeda Harasic" userId="90cf4ab7-3c32-4e50-a5d0-8fb63c062729" providerId="ADAL" clId="{318922D5-BEA2-41F1-A9D1-5272B1DF0EB3}" dt="2025-02-10T21:07:22.231" v="138" actId="478"/>
          <ac:spMkLst>
            <pc:docMk/>
            <pc:sldMk cId="0" sldId="276"/>
            <ac:spMk id="372" creationId="{00000000-0000-0000-0000-000000000000}"/>
          </ac:spMkLst>
        </pc:spChg>
        <pc:picChg chg="add mod">
          <ac:chgData name="Ximena Zepeda Harasic" userId="90cf4ab7-3c32-4e50-a5d0-8fb63c062729" providerId="ADAL" clId="{318922D5-BEA2-41F1-A9D1-5272B1DF0EB3}" dt="2025-02-10T21:07:24.360" v="140"/>
          <ac:picMkLst>
            <pc:docMk/>
            <pc:sldMk cId="0" sldId="276"/>
            <ac:picMk id="2" creationId="{95D78385-17D5-F67E-0628-FFF425B04C98}"/>
          </ac:picMkLst>
        </pc:picChg>
        <pc:picChg chg="del">
          <ac:chgData name="Ximena Zepeda Harasic" userId="90cf4ab7-3c32-4e50-a5d0-8fb63c062729" providerId="ADAL" clId="{318922D5-BEA2-41F1-A9D1-5272B1DF0EB3}" dt="2025-02-10T21:07:23.057" v="139" actId="478"/>
          <ac:picMkLst>
            <pc:docMk/>
            <pc:sldMk cId="0" sldId="276"/>
            <ac:picMk id="367" creationId="{00000000-0000-0000-0000-000000000000}"/>
          </ac:picMkLst>
        </pc:picChg>
      </pc:sldChg>
      <pc:sldChg chg="addSp delSp modSp mod modTransition">
        <pc:chgData name="Ximena Zepeda Harasic" userId="90cf4ab7-3c32-4e50-a5d0-8fb63c062729" providerId="ADAL" clId="{318922D5-BEA2-41F1-A9D1-5272B1DF0EB3}" dt="2025-02-10T22:05:28.432" v="861"/>
        <pc:sldMkLst>
          <pc:docMk/>
          <pc:sldMk cId="0" sldId="277"/>
        </pc:sldMkLst>
        <pc:spChg chg="add mod">
          <ac:chgData name="Ximena Zepeda Harasic" userId="90cf4ab7-3c32-4e50-a5d0-8fb63c062729" providerId="ADAL" clId="{318922D5-BEA2-41F1-A9D1-5272B1DF0EB3}" dt="2025-02-10T21:07:42.233" v="144"/>
          <ac:spMkLst>
            <pc:docMk/>
            <pc:sldMk cId="0" sldId="277"/>
            <ac:spMk id="3" creationId="{90E5B648-3158-5B81-818E-FBD87A8E303C}"/>
          </ac:spMkLst>
        </pc:spChg>
        <pc:spChg chg="add mod">
          <ac:chgData name="Ximena Zepeda Harasic" userId="90cf4ab7-3c32-4e50-a5d0-8fb63c062729" providerId="ADAL" clId="{318922D5-BEA2-41F1-A9D1-5272B1DF0EB3}" dt="2025-02-10T21:09:05.827" v="159" actId="14100"/>
          <ac:spMkLst>
            <pc:docMk/>
            <pc:sldMk cId="0" sldId="277"/>
            <ac:spMk id="5" creationId="{FC1921FD-C363-A498-3ABE-D639134F9CDD}"/>
          </ac:spMkLst>
        </pc:spChg>
        <pc:spChg chg="add mod">
          <ac:chgData name="Ximena Zepeda Harasic" userId="90cf4ab7-3c32-4e50-a5d0-8fb63c062729" providerId="ADAL" clId="{318922D5-BEA2-41F1-A9D1-5272B1DF0EB3}" dt="2025-02-10T21:08:52.664" v="155" actId="1076"/>
          <ac:spMkLst>
            <pc:docMk/>
            <pc:sldMk cId="0" sldId="277"/>
            <ac:spMk id="6" creationId="{C39FC866-9993-854E-47C0-D98BC5AE2A81}"/>
          </ac:spMkLst>
        </pc:spChg>
        <pc:spChg chg="del">
          <ac:chgData name="Ximena Zepeda Harasic" userId="90cf4ab7-3c32-4e50-a5d0-8fb63c062729" providerId="ADAL" clId="{318922D5-BEA2-41F1-A9D1-5272B1DF0EB3}" dt="2025-02-10T21:07:29.379" v="141" actId="478"/>
          <ac:spMkLst>
            <pc:docMk/>
            <pc:sldMk cId="0" sldId="277"/>
            <ac:spMk id="380" creationId="{00000000-0000-0000-0000-000000000000}"/>
          </ac:spMkLst>
        </pc:spChg>
        <pc:spChg chg="del">
          <ac:chgData name="Ximena Zepeda Harasic" userId="90cf4ab7-3c32-4e50-a5d0-8fb63c062729" providerId="ADAL" clId="{318922D5-BEA2-41F1-A9D1-5272B1DF0EB3}" dt="2025-02-10T21:08:45.797" v="153" actId="478"/>
          <ac:spMkLst>
            <pc:docMk/>
            <pc:sldMk cId="0" sldId="277"/>
            <ac:spMk id="381" creationId="{00000000-0000-0000-0000-000000000000}"/>
          </ac:spMkLst>
        </pc:spChg>
        <pc:picChg chg="add mod">
          <ac:chgData name="Ximena Zepeda Harasic" userId="90cf4ab7-3c32-4e50-a5d0-8fb63c062729" providerId="ADAL" clId="{318922D5-BEA2-41F1-A9D1-5272B1DF0EB3}" dt="2025-02-10T21:07:42.233" v="144"/>
          <ac:picMkLst>
            <pc:docMk/>
            <pc:sldMk cId="0" sldId="277"/>
            <ac:picMk id="2" creationId="{42D96985-B07E-62E2-CFDB-D31E5FB4E32C}"/>
          </ac:picMkLst>
        </pc:picChg>
        <pc:picChg chg="add del mod ord">
          <ac:chgData name="Ximena Zepeda Harasic" userId="90cf4ab7-3c32-4e50-a5d0-8fb63c062729" providerId="ADAL" clId="{318922D5-BEA2-41F1-A9D1-5272B1DF0EB3}" dt="2025-02-10T21:09:37.234" v="173" actId="478"/>
          <ac:picMkLst>
            <pc:docMk/>
            <pc:sldMk cId="0" sldId="277"/>
            <ac:picMk id="4" creationId="{C8F30277-811F-A392-F4DB-675524F3081C}"/>
          </ac:picMkLst>
        </pc:picChg>
        <pc:picChg chg="add del mod modCrop">
          <ac:chgData name="Ximena Zepeda Harasic" userId="90cf4ab7-3c32-4e50-a5d0-8fb63c062729" providerId="ADAL" clId="{318922D5-BEA2-41F1-A9D1-5272B1DF0EB3}" dt="2025-02-10T21:09:54.906" v="199" actId="1037"/>
          <ac:picMkLst>
            <pc:docMk/>
            <pc:sldMk cId="0" sldId="277"/>
            <ac:picMk id="377" creationId="{00000000-0000-0000-0000-000000000000}"/>
          </ac:picMkLst>
        </pc:picChg>
      </pc:sldChg>
      <pc:sldChg chg="addSp delSp modSp mod modTransition modAnim">
        <pc:chgData name="Ximena Zepeda Harasic" userId="90cf4ab7-3c32-4e50-a5d0-8fb63c062729" providerId="ADAL" clId="{318922D5-BEA2-41F1-A9D1-5272B1DF0EB3}" dt="2025-02-10T22:05:29.139" v="862"/>
        <pc:sldMkLst>
          <pc:docMk/>
          <pc:sldMk cId="0" sldId="278"/>
        </pc:sldMkLst>
        <pc:spChg chg="add mod ord">
          <ac:chgData name="Ximena Zepeda Harasic" userId="90cf4ab7-3c32-4e50-a5d0-8fb63c062729" providerId="ADAL" clId="{318922D5-BEA2-41F1-A9D1-5272B1DF0EB3}" dt="2025-02-10T21:10:11.613" v="203" actId="167"/>
          <ac:spMkLst>
            <pc:docMk/>
            <pc:sldMk cId="0" sldId="278"/>
            <ac:spMk id="6" creationId="{560980B9-7DE8-A9F9-DAB5-63AC9B6C13B1}"/>
          </ac:spMkLst>
        </pc:spChg>
        <pc:spChg chg="add mod ord">
          <ac:chgData name="Ximena Zepeda Harasic" userId="90cf4ab7-3c32-4e50-a5d0-8fb63c062729" providerId="ADAL" clId="{318922D5-BEA2-41F1-A9D1-5272B1DF0EB3}" dt="2025-02-10T21:10:11.613" v="203" actId="167"/>
          <ac:spMkLst>
            <pc:docMk/>
            <pc:sldMk cId="0" sldId="278"/>
            <ac:spMk id="7" creationId="{2810C66B-057F-AD3E-A8C3-F5476C215D6E}"/>
          </ac:spMkLst>
        </pc:spChg>
        <pc:spChg chg="add mod ord">
          <ac:chgData name="Ximena Zepeda Harasic" userId="90cf4ab7-3c32-4e50-a5d0-8fb63c062729" providerId="ADAL" clId="{318922D5-BEA2-41F1-A9D1-5272B1DF0EB3}" dt="2025-02-10T21:11:44.002" v="222" actId="14100"/>
          <ac:spMkLst>
            <pc:docMk/>
            <pc:sldMk cId="0" sldId="278"/>
            <ac:spMk id="8" creationId="{8F301426-FEF4-5F06-87FE-500D2A5415B7}"/>
          </ac:spMkLst>
        </pc:spChg>
        <pc:spChg chg="add mod">
          <ac:chgData name="Ximena Zepeda Harasic" userId="90cf4ab7-3c32-4e50-a5d0-8fb63c062729" providerId="ADAL" clId="{318922D5-BEA2-41F1-A9D1-5272B1DF0EB3}" dt="2025-02-10T21:11:49.244" v="224" actId="1035"/>
          <ac:spMkLst>
            <pc:docMk/>
            <pc:sldMk cId="0" sldId="278"/>
            <ac:spMk id="9" creationId="{B4264D96-01CC-E6E6-CB6D-2E57BD1348B1}"/>
          </ac:spMkLst>
        </pc:spChg>
        <pc:spChg chg="add mod">
          <ac:chgData name="Ximena Zepeda Harasic" userId="90cf4ab7-3c32-4e50-a5d0-8fb63c062729" providerId="ADAL" clId="{318922D5-BEA2-41F1-A9D1-5272B1DF0EB3}" dt="2025-02-10T21:11:25.024" v="219" actId="1036"/>
          <ac:spMkLst>
            <pc:docMk/>
            <pc:sldMk cId="0" sldId="278"/>
            <ac:spMk id="10" creationId="{B7C4799D-BD2E-6425-2263-5FB3A629802C}"/>
          </ac:spMkLst>
        </pc:spChg>
        <pc:spChg chg="mod">
          <ac:chgData name="Ximena Zepeda Harasic" userId="90cf4ab7-3c32-4e50-a5d0-8fb63c062729" providerId="ADAL" clId="{318922D5-BEA2-41F1-A9D1-5272B1DF0EB3}" dt="2025-02-10T21:10:17.407" v="204" actId="208"/>
          <ac:spMkLst>
            <pc:docMk/>
            <pc:sldMk cId="0" sldId="278"/>
            <ac:spMk id="390" creationId="{00000000-0000-0000-0000-000000000000}"/>
          </ac:spMkLst>
        </pc:spChg>
        <pc:spChg chg="del">
          <ac:chgData name="Ximena Zepeda Harasic" userId="90cf4ab7-3c32-4e50-a5d0-8fb63c062729" providerId="ADAL" clId="{318922D5-BEA2-41F1-A9D1-5272B1DF0EB3}" dt="2025-02-10T21:10:07.662" v="201" actId="478"/>
          <ac:spMkLst>
            <pc:docMk/>
            <pc:sldMk cId="0" sldId="278"/>
            <ac:spMk id="391" creationId="{00000000-0000-0000-0000-000000000000}"/>
          </ac:spMkLst>
        </pc:spChg>
        <pc:spChg chg="del">
          <ac:chgData name="Ximena Zepeda Harasic" userId="90cf4ab7-3c32-4e50-a5d0-8fb63c062729" providerId="ADAL" clId="{318922D5-BEA2-41F1-A9D1-5272B1DF0EB3}" dt="2025-02-10T21:08:38.142" v="152" actId="478"/>
          <ac:spMkLst>
            <pc:docMk/>
            <pc:sldMk cId="0" sldId="278"/>
            <ac:spMk id="392" creationId="{00000000-0000-0000-0000-000000000000}"/>
          </ac:spMkLst>
        </pc:spChg>
        <pc:picChg chg="add mod ord">
          <ac:chgData name="Ximena Zepeda Harasic" userId="90cf4ab7-3c32-4e50-a5d0-8fb63c062729" providerId="ADAL" clId="{318922D5-BEA2-41F1-A9D1-5272B1DF0EB3}" dt="2025-02-10T21:10:11.613" v="203" actId="167"/>
          <ac:picMkLst>
            <pc:docMk/>
            <pc:sldMk cId="0" sldId="278"/>
            <ac:picMk id="2" creationId="{5396F330-812D-4842-04BA-81ABB8A89C56}"/>
          </ac:picMkLst>
        </pc:picChg>
        <pc:picChg chg="add mod ord">
          <ac:chgData name="Ximena Zepeda Harasic" userId="90cf4ab7-3c32-4e50-a5d0-8fb63c062729" providerId="ADAL" clId="{318922D5-BEA2-41F1-A9D1-5272B1DF0EB3}" dt="2025-02-10T21:10:11.613" v="203" actId="167"/>
          <ac:picMkLst>
            <pc:docMk/>
            <pc:sldMk cId="0" sldId="278"/>
            <ac:picMk id="5" creationId="{35F32DCC-407B-B6C9-CA62-1769A126D670}"/>
          </ac:picMkLst>
        </pc:picChg>
        <pc:picChg chg="del">
          <ac:chgData name="Ximena Zepeda Harasic" userId="90cf4ab7-3c32-4e50-a5d0-8fb63c062729" providerId="ADAL" clId="{318922D5-BEA2-41F1-A9D1-5272B1DF0EB3}" dt="2025-02-10T21:10:05.660" v="200" actId="478"/>
          <ac:picMkLst>
            <pc:docMk/>
            <pc:sldMk cId="0" sldId="278"/>
            <ac:picMk id="386" creationId="{00000000-0000-0000-0000-000000000000}"/>
          </ac:picMkLst>
        </pc:picChg>
        <pc:cxnChg chg="add mod ord">
          <ac:chgData name="Ximena Zepeda Harasic" userId="90cf4ab7-3c32-4e50-a5d0-8fb63c062729" providerId="ADAL" clId="{318922D5-BEA2-41F1-A9D1-5272B1DF0EB3}" dt="2025-02-10T21:10:11.613" v="203" actId="167"/>
          <ac:cxnSpMkLst>
            <pc:docMk/>
            <pc:sldMk cId="0" sldId="278"/>
            <ac:cxnSpMk id="3" creationId="{A4F5C211-D92B-3732-7327-00D031477091}"/>
          </ac:cxnSpMkLst>
        </pc:cxnChg>
        <pc:cxnChg chg="add mod ord">
          <ac:chgData name="Ximena Zepeda Harasic" userId="90cf4ab7-3c32-4e50-a5d0-8fb63c062729" providerId="ADAL" clId="{318922D5-BEA2-41F1-A9D1-5272B1DF0EB3}" dt="2025-02-10T21:10:11.613" v="203" actId="167"/>
          <ac:cxnSpMkLst>
            <pc:docMk/>
            <pc:sldMk cId="0" sldId="278"/>
            <ac:cxnSpMk id="4" creationId="{B8236726-C6BB-12CC-7124-5E6E478E0570}"/>
          </ac:cxnSpMkLst>
        </pc:cxnChg>
      </pc:sldChg>
      <pc:sldChg chg="del">
        <pc:chgData name="Ximena Zepeda Harasic" userId="90cf4ab7-3c32-4e50-a5d0-8fb63c062729" providerId="ADAL" clId="{318922D5-BEA2-41F1-A9D1-5272B1DF0EB3}" dt="2025-02-10T21:11:54.318" v="225" actId="47"/>
        <pc:sldMkLst>
          <pc:docMk/>
          <pc:sldMk cId="0" sldId="279"/>
        </pc:sldMkLst>
      </pc:sldChg>
      <pc:sldChg chg="addSp delSp modSp mod modTransition">
        <pc:chgData name="Ximena Zepeda Harasic" userId="90cf4ab7-3c32-4e50-a5d0-8fb63c062729" providerId="ADAL" clId="{318922D5-BEA2-41F1-A9D1-5272B1DF0EB3}" dt="2025-02-10T22:05:29.845" v="863"/>
        <pc:sldMkLst>
          <pc:docMk/>
          <pc:sldMk cId="0" sldId="280"/>
        </pc:sldMkLst>
        <pc:spChg chg="mod">
          <ac:chgData name="Ximena Zepeda Harasic" userId="90cf4ab7-3c32-4e50-a5d0-8fb63c062729" providerId="ADAL" clId="{318922D5-BEA2-41F1-A9D1-5272B1DF0EB3}" dt="2025-02-10T21:19:03.385" v="298" actId="20577"/>
          <ac:spMkLst>
            <pc:docMk/>
            <pc:sldMk cId="0" sldId="280"/>
            <ac:spMk id="2" creationId="{7D27BC9E-2D4F-FF3D-6102-0FB59E971369}"/>
          </ac:spMkLst>
        </pc:spChg>
        <pc:spChg chg="add mod">
          <ac:chgData name="Ximena Zepeda Harasic" userId="90cf4ab7-3c32-4e50-a5d0-8fb63c062729" providerId="ADAL" clId="{318922D5-BEA2-41F1-A9D1-5272B1DF0EB3}" dt="2025-02-10T21:12:35.343" v="230" actId="20577"/>
          <ac:spMkLst>
            <pc:docMk/>
            <pc:sldMk cId="0" sldId="280"/>
            <ac:spMk id="3" creationId="{F5ED42C2-C92D-1607-68A0-39BF3C02F410}"/>
          </ac:spMkLst>
        </pc:spChg>
        <pc:spChg chg="add mod">
          <ac:chgData name="Ximena Zepeda Harasic" userId="90cf4ab7-3c32-4e50-a5d0-8fb63c062729" providerId="ADAL" clId="{318922D5-BEA2-41F1-A9D1-5272B1DF0EB3}" dt="2025-02-10T21:16:39.349" v="273" actId="164"/>
          <ac:spMkLst>
            <pc:docMk/>
            <pc:sldMk cId="0" sldId="280"/>
            <ac:spMk id="4" creationId="{C765C09D-1604-B1D8-2C09-636E1C79CF6B}"/>
          </ac:spMkLst>
        </pc:spChg>
        <pc:spChg chg="add mod">
          <ac:chgData name="Ximena Zepeda Harasic" userId="90cf4ab7-3c32-4e50-a5d0-8fb63c062729" providerId="ADAL" clId="{318922D5-BEA2-41F1-A9D1-5272B1DF0EB3}" dt="2025-02-10T21:16:39.349" v="273" actId="164"/>
          <ac:spMkLst>
            <pc:docMk/>
            <pc:sldMk cId="0" sldId="280"/>
            <ac:spMk id="5" creationId="{0C4A4A61-282C-64BB-837B-B5F0060FCEC2}"/>
          </ac:spMkLst>
        </pc:spChg>
        <pc:spChg chg="mod">
          <ac:chgData name="Ximena Zepeda Harasic" userId="90cf4ab7-3c32-4e50-a5d0-8fb63c062729" providerId="ADAL" clId="{318922D5-BEA2-41F1-A9D1-5272B1DF0EB3}" dt="2025-02-10T21:16:44.940" v="274"/>
          <ac:spMkLst>
            <pc:docMk/>
            <pc:sldMk cId="0" sldId="280"/>
            <ac:spMk id="8" creationId="{FA38BE68-2ABB-CF87-F316-F1F449563CEA}"/>
          </ac:spMkLst>
        </pc:spChg>
        <pc:spChg chg="mod">
          <ac:chgData name="Ximena Zepeda Harasic" userId="90cf4ab7-3c32-4e50-a5d0-8fb63c062729" providerId="ADAL" clId="{318922D5-BEA2-41F1-A9D1-5272B1DF0EB3}" dt="2025-02-10T21:16:44.940" v="274"/>
          <ac:spMkLst>
            <pc:docMk/>
            <pc:sldMk cId="0" sldId="280"/>
            <ac:spMk id="9" creationId="{B92E8803-6E4A-D570-D74B-1FBF003EEC26}"/>
          </ac:spMkLst>
        </pc:spChg>
        <pc:spChg chg="mod">
          <ac:chgData name="Ximena Zepeda Harasic" userId="90cf4ab7-3c32-4e50-a5d0-8fb63c062729" providerId="ADAL" clId="{318922D5-BEA2-41F1-A9D1-5272B1DF0EB3}" dt="2025-02-10T21:17:02.068" v="278"/>
          <ac:spMkLst>
            <pc:docMk/>
            <pc:sldMk cId="0" sldId="280"/>
            <ac:spMk id="11" creationId="{125A8925-1F2F-0D1C-2B2B-51C0DEFEE1D2}"/>
          </ac:spMkLst>
        </pc:spChg>
        <pc:spChg chg="mod">
          <ac:chgData name="Ximena Zepeda Harasic" userId="90cf4ab7-3c32-4e50-a5d0-8fb63c062729" providerId="ADAL" clId="{318922D5-BEA2-41F1-A9D1-5272B1DF0EB3}" dt="2025-02-10T21:17:02.068" v="278"/>
          <ac:spMkLst>
            <pc:docMk/>
            <pc:sldMk cId="0" sldId="280"/>
            <ac:spMk id="12" creationId="{E84B849B-DA21-7D53-D675-5CEB65D0A25C}"/>
          </ac:spMkLst>
        </pc:spChg>
        <pc:spChg chg="add mod">
          <ac:chgData name="Ximena Zepeda Harasic" userId="90cf4ab7-3c32-4e50-a5d0-8fb63c062729" providerId="ADAL" clId="{318922D5-BEA2-41F1-A9D1-5272B1DF0EB3}" dt="2025-02-10T21:18:30.882" v="297" actId="1076"/>
          <ac:spMkLst>
            <pc:docMk/>
            <pc:sldMk cId="0" sldId="280"/>
            <ac:spMk id="13" creationId="{83D8CBEA-FEA0-BD83-4E25-0CEC3A36CF08}"/>
          </ac:spMkLst>
        </pc:spChg>
        <pc:spChg chg="add mod">
          <ac:chgData name="Ximena Zepeda Harasic" userId="90cf4ab7-3c32-4e50-a5d0-8fb63c062729" providerId="ADAL" clId="{318922D5-BEA2-41F1-A9D1-5272B1DF0EB3}" dt="2025-02-10T21:18:26.096" v="295" actId="1076"/>
          <ac:spMkLst>
            <pc:docMk/>
            <pc:sldMk cId="0" sldId="280"/>
            <ac:spMk id="14" creationId="{904776FD-361D-5683-11AD-8839D601B47D}"/>
          </ac:spMkLst>
        </pc:spChg>
        <pc:grpChg chg="add mod">
          <ac:chgData name="Ximena Zepeda Harasic" userId="90cf4ab7-3c32-4e50-a5d0-8fb63c062729" providerId="ADAL" clId="{318922D5-BEA2-41F1-A9D1-5272B1DF0EB3}" dt="2025-02-10T21:18:22.093" v="294" actId="1076"/>
          <ac:grpSpMkLst>
            <pc:docMk/>
            <pc:sldMk cId="0" sldId="280"/>
            <ac:grpSpMk id="6" creationId="{10D89F3D-6418-BC9B-84EE-5CBB0BF00DDE}"/>
          </ac:grpSpMkLst>
        </pc:grpChg>
        <pc:grpChg chg="add mod">
          <ac:chgData name="Ximena Zepeda Harasic" userId="90cf4ab7-3c32-4e50-a5d0-8fb63c062729" providerId="ADAL" clId="{318922D5-BEA2-41F1-A9D1-5272B1DF0EB3}" dt="2025-02-10T21:16:56.529" v="277" actId="1076"/>
          <ac:grpSpMkLst>
            <pc:docMk/>
            <pc:sldMk cId="0" sldId="280"/>
            <ac:grpSpMk id="7" creationId="{B388BF38-EC9E-D004-8D8E-5C4D90B3EE08}"/>
          </ac:grpSpMkLst>
        </pc:grpChg>
        <pc:grpChg chg="add mod">
          <ac:chgData name="Ximena Zepeda Harasic" userId="90cf4ab7-3c32-4e50-a5d0-8fb63c062729" providerId="ADAL" clId="{318922D5-BEA2-41F1-A9D1-5272B1DF0EB3}" dt="2025-02-10T21:18:28.457" v="296" actId="1076"/>
          <ac:grpSpMkLst>
            <pc:docMk/>
            <pc:sldMk cId="0" sldId="280"/>
            <ac:grpSpMk id="10" creationId="{C3CCA4AF-4F92-A131-AB66-0B4E6FA304DE}"/>
          </ac:grpSpMkLst>
        </pc:grpChg>
        <pc:picChg chg="del mod">
          <ac:chgData name="Ximena Zepeda Harasic" userId="90cf4ab7-3c32-4e50-a5d0-8fb63c062729" providerId="ADAL" clId="{318922D5-BEA2-41F1-A9D1-5272B1DF0EB3}" dt="2025-02-10T21:17:40.861" v="284" actId="478"/>
          <ac:picMkLst>
            <pc:docMk/>
            <pc:sldMk cId="0" sldId="280"/>
            <ac:picMk id="409" creationId="{00000000-0000-0000-0000-000000000000}"/>
          </ac:picMkLst>
        </pc:picChg>
      </pc:sldChg>
      <pc:sldChg chg="delSp del mod">
        <pc:chgData name="Ximena Zepeda Harasic" userId="90cf4ab7-3c32-4e50-a5d0-8fb63c062729" providerId="ADAL" clId="{318922D5-BEA2-41F1-A9D1-5272B1DF0EB3}" dt="2025-02-10T21:20:50.462" v="310" actId="47"/>
        <pc:sldMkLst>
          <pc:docMk/>
          <pc:sldMk cId="0" sldId="281"/>
        </pc:sldMkLst>
        <pc:spChg chg="del">
          <ac:chgData name="Ximena Zepeda Harasic" userId="90cf4ab7-3c32-4e50-a5d0-8fb63c062729" providerId="ADAL" clId="{318922D5-BEA2-41F1-A9D1-5272B1DF0EB3}" dt="2025-02-10T21:20:11.270" v="300" actId="21"/>
          <ac:spMkLst>
            <pc:docMk/>
            <pc:sldMk cId="0" sldId="281"/>
            <ac:spMk id="415" creationId="{00000000-0000-0000-0000-000000000000}"/>
          </ac:spMkLst>
        </pc:spChg>
      </pc:sldChg>
      <pc:sldChg chg="del">
        <pc:chgData name="Ximena Zepeda Harasic" userId="90cf4ab7-3c32-4e50-a5d0-8fb63c062729" providerId="ADAL" clId="{318922D5-BEA2-41F1-A9D1-5272B1DF0EB3}" dt="2025-02-10T21:21:41.554" v="312" actId="47"/>
        <pc:sldMkLst>
          <pc:docMk/>
          <pc:sldMk cId="0" sldId="282"/>
        </pc:sldMkLst>
      </pc:sldChg>
      <pc:sldChg chg="del">
        <pc:chgData name="Ximena Zepeda Harasic" userId="90cf4ab7-3c32-4e50-a5d0-8fb63c062729" providerId="ADAL" clId="{318922D5-BEA2-41F1-A9D1-5272B1DF0EB3}" dt="2025-02-10T21:27:51.939" v="354" actId="47"/>
        <pc:sldMkLst>
          <pc:docMk/>
          <pc:sldMk cId="0" sldId="283"/>
        </pc:sldMkLst>
      </pc:sldChg>
      <pc:sldChg chg="del">
        <pc:chgData name="Ximena Zepeda Harasic" userId="90cf4ab7-3c32-4e50-a5d0-8fb63c062729" providerId="ADAL" clId="{318922D5-BEA2-41F1-A9D1-5272B1DF0EB3}" dt="2025-02-10T21:27:54.983" v="355" actId="47"/>
        <pc:sldMkLst>
          <pc:docMk/>
          <pc:sldMk cId="0" sldId="284"/>
        </pc:sldMkLst>
      </pc:sldChg>
      <pc:sldChg chg="delSp modSp del mod">
        <pc:chgData name="Ximena Zepeda Harasic" userId="90cf4ab7-3c32-4e50-a5d0-8fb63c062729" providerId="ADAL" clId="{318922D5-BEA2-41F1-A9D1-5272B1DF0EB3}" dt="2025-02-10T21:30:32.031" v="382" actId="47"/>
        <pc:sldMkLst>
          <pc:docMk/>
          <pc:sldMk cId="0" sldId="285"/>
        </pc:sldMkLst>
        <pc:spChg chg="del">
          <ac:chgData name="Ximena Zepeda Harasic" userId="90cf4ab7-3c32-4e50-a5d0-8fb63c062729" providerId="ADAL" clId="{318922D5-BEA2-41F1-A9D1-5272B1DF0EB3}" dt="2025-02-10T21:22:54.632" v="331" actId="21"/>
          <ac:spMkLst>
            <pc:docMk/>
            <pc:sldMk cId="0" sldId="285"/>
            <ac:spMk id="450" creationId="{00000000-0000-0000-0000-000000000000}"/>
          </ac:spMkLst>
        </pc:spChg>
        <pc:picChg chg="mod">
          <ac:chgData name="Ximena Zepeda Harasic" userId="90cf4ab7-3c32-4e50-a5d0-8fb63c062729" providerId="ADAL" clId="{318922D5-BEA2-41F1-A9D1-5272B1DF0EB3}" dt="2025-02-10T21:22:55.970" v="332" actId="1076"/>
          <ac:picMkLst>
            <pc:docMk/>
            <pc:sldMk cId="0" sldId="285"/>
            <ac:picMk id="3" creationId="{BD92F46A-2396-5B05-3953-3AC67FC0FE20}"/>
          </ac:picMkLst>
        </pc:picChg>
        <pc:picChg chg="del">
          <ac:chgData name="Ximena Zepeda Harasic" userId="90cf4ab7-3c32-4e50-a5d0-8fb63c062729" providerId="ADAL" clId="{318922D5-BEA2-41F1-A9D1-5272B1DF0EB3}" dt="2025-02-10T21:22:54.632" v="331" actId="21"/>
          <ac:picMkLst>
            <pc:docMk/>
            <pc:sldMk cId="0" sldId="285"/>
            <ac:picMk id="446" creationId="{00000000-0000-0000-0000-000000000000}"/>
          </ac:picMkLst>
        </pc:picChg>
        <pc:picChg chg="del">
          <ac:chgData name="Ximena Zepeda Harasic" userId="90cf4ab7-3c32-4e50-a5d0-8fb63c062729" providerId="ADAL" clId="{318922D5-BEA2-41F1-A9D1-5272B1DF0EB3}" dt="2025-02-10T21:22:54.632" v="331" actId="21"/>
          <ac:picMkLst>
            <pc:docMk/>
            <pc:sldMk cId="0" sldId="285"/>
            <ac:picMk id="447" creationId="{00000000-0000-0000-0000-000000000000}"/>
          </ac:picMkLst>
        </pc:picChg>
        <pc:cxnChg chg="del">
          <ac:chgData name="Ximena Zepeda Harasic" userId="90cf4ab7-3c32-4e50-a5d0-8fb63c062729" providerId="ADAL" clId="{318922D5-BEA2-41F1-A9D1-5272B1DF0EB3}" dt="2025-02-10T21:22:54.632" v="331" actId="21"/>
          <ac:cxnSpMkLst>
            <pc:docMk/>
            <pc:sldMk cId="0" sldId="285"/>
            <ac:cxnSpMk id="448" creationId="{00000000-0000-0000-0000-000000000000}"/>
          </ac:cxnSpMkLst>
        </pc:cxnChg>
      </pc:sldChg>
      <pc:sldChg chg="del">
        <pc:chgData name="Ximena Zepeda Harasic" userId="90cf4ab7-3c32-4e50-a5d0-8fb63c062729" providerId="ADAL" clId="{318922D5-BEA2-41F1-A9D1-5272B1DF0EB3}" dt="2025-02-10T21:33:31.584" v="450" actId="47"/>
        <pc:sldMkLst>
          <pc:docMk/>
          <pc:sldMk cId="0" sldId="286"/>
        </pc:sldMkLst>
      </pc:sldChg>
      <pc:sldChg chg="del">
        <pc:chgData name="Ximena Zepeda Harasic" userId="90cf4ab7-3c32-4e50-a5d0-8fb63c062729" providerId="ADAL" clId="{318922D5-BEA2-41F1-A9D1-5272B1DF0EB3}" dt="2025-02-10T21:33:27.508" v="449" actId="47"/>
        <pc:sldMkLst>
          <pc:docMk/>
          <pc:sldMk cId="0" sldId="287"/>
        </pc:sldMkLst>
      </pc:sldChg>
      <pc:sldChg chg="del">
        <pc:chgData name="Ximena Zepeda Harasic" userId="90cf4ab7-3c32-4e50-a5d0-8fb63c062729" providerId="ADAL" clId="{318922D5-BEA2-41F1-A9D1-5272B1DF0EB3}" dt="2025-02-10T21:34:48.997" v="482" actId="47"/>
        <pc:sldMkLst>
          <pc:docMk/>
          <pc:sldMk cId="0" sldId="288"/>
        </pc:sldMkLst>
      </pc:sldChg>
      <pc:sldChg chg="del">
        <pc:chgData name="Ximena Zepeda Harasic" userId="90cf4ab7-3c32-4e50-a5d0-8fb63c062729" providerId="ADAL" clId="{318922D5-BEA2-41F1-A9D1-5272B1DF0EB3}" dt="2025-02-10T21:35:36.953" v="496" actId="47"/>
        <pc:sldMkLst>
          <pc:docMk/>
          <pc:sldMk cId="0" sldId="289"/>
        </pc:sldMkLst>
      </pc:sldChg>
      <pc:sldChg chg="del">
        <pc:chgData name="Ximena Zepeda Harasic" userId="90cf4ab7-3c32-4e50-a5d0-8fb63c062729" providerId="ADAL" clId="{318922D5-BEA2-41F1-A9D1-5272B1DF0EB3}" dt="2025-02-10T21:39:57.544" v="524" actId="47"/>
        <pc:sldMkLst>
          <pc:docMk/>
          <pc:sldMk cId="0" sldId="290"/>
        </pc:sldMkLst>
      </pc:sldChg>
      <pc:sldChg chg="delSp modSp del mod">
        <pc:chgData name="Ximena Zepeda Harasic" userId="90cf4ab7-3c32-4e50-a5d0-8fb63c062729" providerId="ADAL" clId="{318922D5-BEA2-41F1-A9D1-5272B1DF0EB3}" dt="2025-02-10T21:39:59.103" v="525" actId="47"/>
        <pc:sldMkLst>
          <pc:docMk/>
          <pc:sldMk cId="0" sldId="291"/>
        </pc:sldMkLst>
        <pc:spChg chg="del mod">
          <ac:chgData name="Ximena Zepeda Harasic" userId="90cf4ab7-3c32-4e50-a5d0-8fb63c062729" providerId="ADAL" clId="{318922D5-BEA2-41F1-A9D1-5272B1DF0EB3}" dt="2025-02-10T21:37:03.520" v="508" actId="21"/>
          <ac:spMkLst>
            <pc:docMk/>
            <pc:sldMk cId="0" sldId="291"/>
            <ac:spMk id="499" creationId="{00000000-0000-0000-0000-000000000000}"/>
          </ac:spMkLst>
        </pc:spChg>
        <pc:picChg chg="del">
          <ac:chgData name="Ximena Zepeda Harasic" userId="90cf4ab7-3c32-4e50-a5d0-8fb63c062729" providerId="ADAL" clId="{318922D5-BEA2-41F1-A9D1-5272B1DF0EB3}" dt="2025-02-10T21:36:39.235" v="502" actId="478"/>
          <ac:picMkLst>
            <pc:docMk/>
            <pc:sldMk cId="0" sldId="291"/>
            <ac:picMk id="3" creationId="{E94EA2D6-D035-0A22-B137-D846490B7966}"/>
          </ac:picMkLst>
        </pc:picChg>
        <pc:picChg chg="del mod">
          <ac:chgData name="Ximena Zepeda Harasic" userId="90cf4ab7-3c32-4e50-a5d0-8fb63c062729" providerId="ADAL" clId="{318922D5-BEA2-41F1-A9D1-5272B1DF0EB3}" dt="2025-02-10T21:36:58.796" v="507" actId="478"/>
          <ac:picMkLst>
            <pc:docMk/>
            <pc:sldMk cId="0" sldId="291"/>
            <ac:picMk id="496" creationId="{00000000-0000-0000-0000-000000000000}"/>
          </ac:picMkLst>
        </pc:picChg>
        <pc:picChg chg="del mod">
          <ac:chgData name="Ximena Zepeda Harasic" userId="90cf4ab7-3c32-4e50-a5d0-8fb63c062729" providerId="ADAL" clId="{318922D5-BEA2-41F1-A9D1-5272B1DF0EB3}" dt="2025-02-10T21:37:03.520" v="508" actId="21"/>
          <ac:picMkLst>
            <pc:docMk/>
            <pc:sldMk cId="0" sldId="291"/>
            <ac:picMk id="497" creationId="{00000000-0000-0000-0000-000000000000}"/>
          </ac:picMkLst>
        </pc:picChg>
        <pc:cxnChg chg="del mod">
          <ac:chgData name="Ximena Zepeda Harasic" userId="90cf4ab7-3c32-4e50-a5d0-8fb63c062729" providerId="ADAL" clId="{318922D5-BEA2-41F1-A9D1-5272B1DF0EB3}" dt="2025-02-10T21:37:03.520" v="508" actId="21"/>
          <ac:cxnSpMkLst>
            <pc:docMk/>
            <pc:sldMk cId="0" sldId="291"/>
            <ac:cxnSpMk id="498" creationId="{00000000-0000-0000-0000-000000000000}"/>
          </ac:cxnSpMkLst>
        </pc:cxnChg>
        <pc:cxnChg chg="del mod">
          <ac:chgData name="Ximena Zepeda Harasic" userId="90cf4ab7-3c32-4e50-a5d0-8fb63c062729" providerId="ADAL" clId="{318922D5-BEA2-41F1-A9D1-5272B1DF0EB3}" dt="2025-02-10T21:37:03.520" v="508" actId="21"/>
          <ac:cxnSpMkLst>
            <pc:docMk/>
            <pc:sldMk cId="0" sldId="291"/>
            <ac:cxnSpMk id="501" creationId="{00000000-0000-0000-0000-000000000000}"/>
          </ac:cxnSpMkLst>
        </pc:cxnChg>
      </pc:sldChg>
      <pc:sldChg chg="addSp delSp modSp mod modTransition modAnim">
        <pc:chgData name="Ximena Zepeda Harasic" userId="90cf4ab7-3c32-4e50-a5d0-8fb63c062729" providerId="ADAL" clId="{318922D5-BEA2-41F1-A9D1-5272B1DF0EB3}" dt="2025-02-10T22:05:33.269" v="868"/>
        <pc:sldMkLst>
          <pc:docMk/>
          <pc:sldMk cId="0" sldId="292"/>
        </pc:sldMkLst>
        <pc:spChg chg="del">
          <ac:chgData name="Ximena Zepeda Harasic" userId="90cf4ab7-3c32-4e50-a5d0-8fb63c062729" providerId="ADAL" clId="{318922D5-BEA2-41F1-A9D1-5272B1DF0EB3}" dt="2025-02-10T21:40:57.003" v="538" actId="478"/>
          <ac:spMkLst>
            <pc:docMk/>
            <pc:sldMk cId="0" sldId="292"/>
            <ac:spMk id="2" creationId="{9EF76D04-F4FF-1D4E-D5F5-4462546457C3}"/>
          </ac:spMkLst>
        </pc:spChg>
        <pc:spChg chg="add mod">
          <ac:chgData name="Ximena Zepeda Harasic" userId="90cf4ab7-3c32-4e50-a5d0-8fb63c062729" providerId="ADAL" clId="{318922D5-BEA2-41F1-A9D1-5272B1DF0EB3}" dt="2025-02-10T21:40:58.487" v="539"/>
          <ac:spMkLst>
            <pc:docMk/>
            <pc:sldMk cId="0" sldId="292"/>
            <ac:spMk id="3" creationId="{373D421E-6810-9DE3-C00A-FE4BEEDC44E2}"/>
          </ac:spMkLst>
        </pc:spChg>
        <pc:spChg chg="add mod">
          <ac:chgData name="Ximena Zepeda Harasic" userId="90cf4ab7-3c32-4e50-a5d0-8fb63c062729" providerId="ADAL" clId="{318922D5-BEA2-41F1-A9D1-5272B1DF0EB3}" dt="2025-02-10T21:40:58.487" v="539"/>
          <ac:spMkLst>
            <pc:docMk/>
            <pc:sldMk cId="0" sldId="292"/>
            <ac:spMk id="4" creationId="{67FFF746-3D67-5E7A-CB01-D8DCD6653C79}"/>
          </ac:spMkLst>
        </pc:spChg>
        <pc:spChg chg="add mod">
          <ac:chgData name="Ximena Zepeda Harasic" userId="90cf4ab7-3c32-4e50-a5d0-8fb63c062729" providerId="ADAL" clId="{318922D5-BEA2-41F1-A9D1-5272B1DF0EB3}" dt="2025-02-10T21:41:07.127" v="540" actId="20577"/>
          <ac:spMkLst>
            <pc:docMk/>
            <pc:sldMk cId="0" sldId="292"/>
            <ac:spMk id="5" creationId="{58442A9D-04C5-24DE-297D-D13036EDDB7B}"/>
          </ac:spMkLst>
        </pc:spChg>
        <pc:spChg chg="mod topLvl">
          <ac:chgData name="Ximena Zepeda Harasic" userId="90cf4ab7-3c32-4e50-a5d0-8fb63c062729" providerId="ADAL" clId="{318922D5-BEA2-41F1-A9D1-5272B1DF0EB3}" dt="2025-02-10T21:48:28.993" v="614" actId="164"/>
          <ac:spMkLst>
            <pc:docMk/>
            <pc:sldMk cId="0" sldId="292"/>
            <ac:spMk id="7" creationId="{5B1A8ED7-8E65-3B9C-0130-D52B9ED5AA1D}"/>
          </ac:spMkLst>
        </pc:spChg>
        <pc:spChg chg="mod topLvl">
          <ac:chgData name="Ximena Zepeda Harasic" userId="90cf4ab7-3c32-4e50-a5d0-8fb63c062729" providerId="ADAL" clId="{318922D5-BEA2-41F1-A9D1-5272B1DF0EB3}" dt="2025-02-10T21:48:28.993" v="614" actId="164"/>
          <ac:spMkLst>
            <pc:docMk/>
            <pc:sldMk cId="0" sldId="292"/>
            <ac:spMk id="8" creationId="{EBDEF1A3-E2A8-4989-2165-86F279A8F2A4}"/>
          </ac:spMkLst>
        </pc:spChg>
        <pc:spChg chg="mod">
          <ac:chgData name="Ximena Zepeda Harasic" userId="90cf4ab7-3c32-4e50-a5d0-8fb63c062729" providerId="ADAL" clId="{318922D5-BEA2-41F1-A9D1-5272B1DF0EB3}" dt="2025-02-10T21:48:31.985" v="615"/>
          <ac:spMkLst>
            <pc:docMk/>
            <pc:sldMk cId="0" sldId="292"/>
            <ac:spMk id="11" creationId="{041A5FAE-62E7-FB68-E173-FD7FC0007AE3}"/>
          </ac:spMkLst>
        </pc:spChg>
        <pc:spChg chg="mod">
          <ac:chgData name="Ximena Zepeda Harasic" userId="90cf4ab7-3c32-4e50-a5d0-8fb63c062729" providerId="ADAL" clId="{318922D5-BEA2-41F1-A9D1-5272B1DF0EB3}" dt="2025-02-10T21:48:31.985" v="615"/>
          <ac:spMkLst>
            <pc:docMk/>
            <pc:sldMk cId="0" sldId="292"/>
            <ac:spMk id="12" creationId="{50D66B69-DC6B-E4C2-3A1C-0A08B0975751}"/>
          </ac:spMkLst>
        </pc:spChg>
        <pc:spChg chg="mod">
          <ac:chgData name="Ximena Zepeda Harasic" userId="90cf4ab7-3c32-4e50-a5d0-8fb63c062729" providerId="ADAL" clId="{318922D5-BEA2-41F1-A9D1-5272B1DF0EB3}" dt="2025-02-10T21:48:44.007" v="618"/>
          <ac:spMkLst>
            <pc:docMk/>
            <pc:sldMk cId="0" sldId="292"/>
            <ac:spMk id="14" creationId="{FC9A09F4-C0AC-9B56-5C37-96B88A7B9D79}"/>
          </ac:spMkLst>
        </pc:spChg>
        <pc:spChg chg="mod">
          <ac:chgData name="Ximena Zepeda Harasic" userId="90cf4ab7-3c32-4e50-a5d0-8fb63c062729" providerId="ADAL" clId="{318922D5-BEA2-41F1-A9D1-5272B1DF0EB3}" dt="2025-02-10T21:48:44.007" v="618"/>
          <ac:spMkLst>
            <pc:docMk/>
            <pc:sldMk cId="0" sldId="292"/>
            <ac:spMk id="15" creationId="{FB486D02-99B4-A391-B99A-B153C8BE4CCA}"/>
          </ac:spMkLst>
        </pc:spChg>
        <pc:spChg chg="add mod">
          <ac:chgData name="Ximena Zepeda Harasic" userId="90cf4ab7-3c32-4e50-a5d0-8fb63c062729" providerId="ADAL" clId="{318922D5-BEA2-41F1-A9D1-5272B1DF0EB3}" dt="2025-02-10T21:49:00.921" v="622"/>
          <ac:spMkLst>
            <pc:docMk/>
            <pc:sldMk cId="0" sldId="292"/>
            <ac:spMk id="16" creationId="{B488E7A3-E7F2-BA65-A55E-72608076B4AB}"/>
          </ac:spMkLst>
        </pc:spChg>
        <pc:spChg chg="add mod">
          <ac:chgData name="Ximena Zepeda Harasic" userId="90cf4ab7-3c32-4e50-a5d0-8fb63c062729" providerId="ADAL" clId="{318922D5-BEA2-41F1-A9D1-5272B1DF0EB3}" dt="2025-02-10T21:50:51.889" v="630"/>
          <ac:spMkLst>
            <pc:docMk/>
            <pc:sldMk cId="0" sldId="292"/>
            <ac:spMk id="17" creationId="{9EEC33BC-EEB4-821A-1018-3AB0D2B71906}"/>
          </ac:spMkLst>
        </pc:spChg>
        <pc:grpChg chg="add del mod">
          <ac:chgData name="Ximena Zepeda Harasic" userId="90cf4ab7-3c32-4e50-a5d0-8fb63c062729" providerId="ADAL" clId="{318922D5-BEA2-41F1-A9D1-5272B1DF0EB3}" dt="2025-02-10T21:41:23.994" v="544" actId="165"/>
          <ac:grpSpMkLst>
            <pc:docMk/>
            <pc:sldMk cId="0" sldId="292"/>
            <ac:grpSpMk id="6" creationId="{DA1F2C59-0CB2-1F7B-D3C2-C72D830AA6A5}"/>
          </ac:grpSpMkLst>
        </pc:grpChg>
        <pc:grpChg chg="add mod">
          <ac:chgData name="Ximena Zepeda Harasic" userId="90cf4ab7-3c32-4e50-a5d0-8fb63c062729" providerId="ADAL" clId="{318922D5-BEA2-41F1-A9D1-5272B1DF0EB3}" dt="2025-02-10T21:48:28.993" v="614" actId="164"/>
          <ac:grpSpMkLst>
            <pc:docMk/>
            <pc:sldMk cId="0" sldId="292"/>
            <ac:grpSpMk id="9" creationId="{0BCB319A-BCA8-8D89-0CEF-213257BB2F99}"/>
          </ac:grpSpMkLst>
        </pc:grpChg>
        <pc:grpChg chg="add mod">
          <ac:chgData name="Ximena Zepeda Harasic" userId="90cf4ab7-3c32-4e50-a5d0-8fb63c062729" providerId="ADAL" clId="{318922D5-BEA2-41F1-A9D1-5272B1DF0EB3}" dt="2025-02-10T21:49:06.035" v="624" actId="1076"/>
          <ac:grpSpMkLst>
            <pc:docMk/>
            <pc:sldMk cId="0" sldId="292"/>
            <ac:grpSpMk id="10" creationId="{E9EB645E-DC7A-2E4F-D2FD-CD7B9A3E85D1}"/>
          </ac:grpSpMkLst>
        </pc:grpChg>
        <pc:grpChg chg="add mod">
          <ac:chgData name="Ximena Zepeda Harasic" userId="90cf4ab7-3c32-4e50-a5d0-8fb63c062729" providerId="ADAL" clId="{318922D5-BEA2-41F1-A9D1-5272B1DF0EB3}" dt="2025-02-10T21:49:03.772" v="623" actId="1076"/>
          <ac:grpSpMkLst>
            <pc:docMk/>
            <pc:sldMk cId="0" sldId="292"/>
            <ac:grpSpMk id="13" creationId="{0EC42D92-1A75-BD8D-E5E2-33324F2C8CCB}"/>
          </ac:grpSpMkLst>
        </pc:grpChg>
        <pc:picChg chg="del mod">
          <ac:chgData name="Ximena Zepeda Harasic" userId="90cf4ab7-3c32-4e50-a5d0-8fb63c062729" providerId="ADAL" clId="{318922D5-BEA2-41F1-A9D1-5272B1DF0EB3}" dt="2025-02-10T21:48:21.105" v="613" actId="478"/>
          <ac:picMkLst>
            <pc:docMk/>
            <pc:sldMk cId="0" sldId="292"/>
            <ac:picMk id="506" creationId="{00000000-0000-0000-0000-000000000000}"/>
          </ac:picMkLst>
        </pc:picChg>
      </pc:sldChg>
      <pc:sldChg chg="del">
        <pc:chgData name="Ximena Zepeda Harasic" userId="90cf4ab7-3c32-4e50-a5d0-8fb63c062729" providerId="ADAL" clId="{318922D5-BEA2-41F1-A9D1-5272B1DF0EB3}" dt="2025-02-10T21:49:54.531" v="628" actId="47"/>
        <pc:sldMkLst>
          <pc:docMk/>
          <pc:sldMk cId="0" sldId="293"/>
        </pc:sldMkLst>
      </pc:sldChg>
      <pc:sldChg chg="del">
        <pc:chgData name="Ximena Zepeda Harasic" userId="90cf4ab7-3c32-4e50-a5d0-8fb63c062729" providerId="ADAL" clId="{318922D5-BEA2-41F1-A9D1-5272B1DF0EB3}" dt="2025-02-10T21:50:16.851" v="629" actId="47"/>
        <pc:sldMkLst>
          <pc:docMk/>
          <pc:sldMk cId="0" sldId="294"/>
        </pc:sldMkLst>
      </pc:sldChg>
      <pc:sldChg chg="del">
        <pc:chgData name="Ximena Zepeda Harasic" userId="90cf4ab7-3c32-4e50-a5d0-8fb63c062729" providerId="ADAL" clId="{318922D5-BEA2-41F1-A9D1-5272B1DF0EB3}" dt="2025-02-10T21:54:11.754" v="710" actId="47"/>
        <pc:sldMkLst>
          <pc:docMk/>
          <pc:sldMk cId="0" sldId="295"/>
        </pc:sldMkLst>
      </pc:sldChg>
      <pc:sldChg chg="del">
        <pc:chgData name="Ximena Zepeda Harasic" userId="90cf4ab7-3c32-4e50-a5d0-8fb63c062729" providerId="ADAL" clId="{318922D5-BEA2-41F1-A9D1-5272B1DF0EB3}" dt="2025-02-10T21:54:14.084" v="711" actId="47"/>
        <pc:sldMkLst>
          <pc:docMk/>
          <pc:sldMk cId="0" sldId="296"/>
        </pc:sldMkLst>
      </pc:sldChg>
      <pc:sldChg chg="delSp del mod">
        <pc:chgData name="Ximena Zepeda Harasic" userId="90cf4ab7-3c32-4e50-a5d0-8fb63c062729" providerId="ADAL" clId="{318922D5-BEA2-41F1-A9D1-5272B1DF0EB3}" dt="2025-02-10T21:54:17.579" v="712" actId="47"/>
        <pc:sldMkLst>
          <pc:docMk/>
          <pc:sldMk cId="0" sldId="297"/>
        </pc:sldMkLst>
        <pc:spChg chg="del">
          <ac:chgData name="Ximena Zepeda Harasic" userId="90cf4ab7-3c32-4e50-a5d0-8fb63c062729" providerId="ADAL" clId="{318922D5-BEA2-41F1-A9D1-5272B1DF0EB3}" dt="2025-02-10T21:51:58.485" v="640" actId="21"/>
          <ac:spMkLst>
            <pc:docMk/>
            <pc:sldMk cId="0" sldId="297"/>
            <ac:spMk id="547" creationId="{00000000-0000-0000-0000-000000000000}"/>
          </ac:spMkLst>
        </pc:spChg>
        <pc:picChg chg="del">
          <ac:chgData name="Ximena Zepeda Harasic" userId="90cf4ab7-3c32-4e50-a5d0-8fb63c062729" providerId="ADAL" clId="{318922D5-BEA2-41F1-A9D1-5272B1DF0EB3}" dt="2025-02-10T21:51:53.271" v="639" actId="478"/>
          <ac:picMkLst>
            <pc:docMk/>
            <pc:sldMk cId="0" sldId="297"/>
            <ac:picMk id="543" creationId="{00000000-0000-0000-0000-000000000000}"/>
          </ac:picMkLst>
        </pc:picChg>
        <pc:picChg chg="del">
          <ac:chgData name="Ximena Zepeda Harasic" userId="90cf4ab7-3c32-4e50-a5d0-8fb63c062729" providerId="ADAL" clId="{318922D5-BEA2-41F1-A9D1-5272B1DF0EB3}" dt="2025-02-10T21:51:58.485" v="640" actId="21"/>
          <ac:picMkLst>
            <pc:docMk/>
            <pc:sldMk cId="0" sldId="297"/>
            <ac:picMk id="544" creationId="{00000000-0000-0000-0000-000000000000}"/>
          </ac:picMkLst>
        </pc:picChg>
        <pc:cxnChg chg="del">
          <ac:chgData name="Ximena Zepeda Harasic" userId="90cf4ab7-3c32-4e50-a5d0-8fb63c062729" providerId="ADAL" clId="{318922D5-BEA2-41F1-A9D1-5272B1DF0EB3}" dt="2025-02-10T21:51:58.485" v="640" actId="21"/>
          <ac:cxnSpMkLst>
            <pc:docMk/>
            <pc:sldMk cId="0" sldId="297"/>
            <ac:cxnSpMk id="545" creationId="{00000000-0000-0000-0000-000000000000}"/>
          </ac:cxnSpMkLst>
        </pc:cxnChg>
        <pc:cxnChg chg="del">
          <ac:chgData name="Ximena Zepeda Harasic" userId="90cf4ab7-3c32-4e50-a5d0-8fb63c062729" providerId="ADAL" clId="{318922D5-BEA2-41F1-A9D1-5272B1DF0EB3}" dt="2025-02-10T21:51:58.485" v="640" actId="21"/>
          <ac:cxnSpMkLst>
            <pc:docMk/>
            <pc:sldMk cId="0" sldId="297"/>
            <ac:cxnSpMk id="546" creationId="{00000000-0000-0000-0000-000000000000}"/>
          </ac:cxnSpMkLst>
        </pc:cxnChg>
      </pc:sldChg>
      <pc:sldChg chg="del">
        <pc:chgData name="Ximena Zepeda Harasic" userId="90cf4ab7-3c32-4e50-a5d0-8fb63c062729" providerId="ADAL" clId="{318922D5-BEA2-41F1-A9D1-5272B1DF0EB3}" dt="2025-02-10T21:58:26.623" v="765" actId="47"/>
        <pc:sldMkLst>
          <pc:docMk/>
          <pc:sldMk cId="0" sldId="298"/>
        </pc:sldMkLst>
      </pc:sldChg>
      <pc:sldChg chg="del">
        <pc:chgData name="Ximena Zepeda Harasic" userId="90cf4ab7-3c32-4e50-a5d0-8fb63c062729" providerId="ADAL" clId="{318922D5-BEA2-41F1-A9D1-5272B1DF0EB3}" dt="2025-02-10T21:58:29.377" v="766" actId="47"/>
        <pc:sldMkLst>
          <pc:docMk/>
          <pc:sldMk cId="0" sldId="299"/>
        </pc:sldMkLst>
      </pc:sldChg>
      <pc:sldChg chg="addSp delSp add del mod">
        <pc:chgData name="Ximena Zepeda Harasic" userId="90cf4ab7-3c32-4e50-a5d0-8fb63c062729" providerId="ADAL" clId="{318922D5-BEA2-41F1-A9D1-5272B1DF0EB3}" dt="2025-02-10T21:59:21.259" v="771" actId="47"/>
        <pc:sldMkLst>
          <pc:docMk/>
          <pc:sldMk cId="0" sldId="300"/>
        </pc:sldMkLst>
        <pc:picChg chg="add del">
          <ac:chgData name="Ximena Zepeda Harasic" userId="90cf4ab7-3c32-4e50-a5d0-8fb63c062729" providerId="ADAL" clId="{318922D5-BEA2-41F1-A9D1-5272B1DF0EB3}" dt="2025-02-10T21:55:21.333" v="728" actId="478"/>
          <ac:picMkLst>
            <pc:docMk/>
            <pc:sldMk cId="0" sldId="300"/>
            <ac:picMk id="568" creationId="{00000000-0000-0000-0000-000000000000}"/>
          </ac:picMkLst>
        </pc:picChg>
        <pc:picChg chg="add del">
          <ac:chgData name="Ximena Zepeda Harasic" userId="90cf4ab7-3c32-4e50-a5d0-8fb63c062729" providerId="ADAL" clId="{318922D5-BEA2-41F1-A9D1-5272B1DF0EB3}" dt="2025-02-10T21:55:18.748" v="727" actId="21"/>
          <ac:picMkLst>
            <pc:docMk/>
            <pc:sldMk cId="0" sldId="300"/>
            <ac:picMk id="569" creationId="{00000000-0000-0000-0000-000000000000}"/>
          </ac:picMkLst>
        </pc:picChg>
      </pc:sldChg>
      <pc:sldChg chg="del">
        <pc:chgData name="Ximena Zepeda Harasic" userId="90cf4ab7-3c32-4e50-a5d0-8fb63c062729" providerId="ADAL" clId="{318922D5-BEA2-41F1-A9D1-5272B1DF0EB3}" dt="2025-02-10T22:00:34.816" v="807" actId="47"/>
        <pc:sldMkLst>
          <pc:docMk/>
          <pc:sldMk cId="0" sldId="301"/>
        </pc:sldMkLst>
      </pc:sldChg>
      <pc:sldChg chg="del">
        <pc:chgData name="Ximena Zepeda Harasic" userId="90cf4ab7-3c32-4e50-a5d0-8fb63c062729" providerId="ADAL" clId="{318922D5-BEA2-41F1-A9D1-5272B1DF0EB3}" dt="2025-02-10T22:00:37.637" v="808" actId="47"/>
        <pc:sldMkLst>
          <pc:docMk/>
          <pc:sldMk cId="0" sldId="302"/>
        </pc:sldMkLst>
      </pc:sldChg>
      <pc:sldChg chg="addSp delSp modSp del mod">
        <pc:chgData name="Ximena Zepeda Harasic" userId="90cf4ab7-3c32-4e50-a5d0-8fb63c062729" providerId="ADAL" clId="{318922D5-BEA2-41F1-A9D1-5272B1DF0EB3}" dt="2025-02-10T22:03:08.135" v="839" actId="47"/>
        <pc:sldMkLst>
          <pc:docMk/>
          <pc:sldMk cId="0" sldId="303"/>
        </pc:sldMkLst>
        <pc:spChg chg="mod">
          <ac:chgData name="Ximena Zepeda Harasic" userId="90cf4ab7-3c32-4e50-a5d0-8fb63c062729" providerId="ADAL" clId="{318922D5-BEA2-41F1-A9D1-5272B1DF0EB3}" dt="2025-02-10T22:01:00.535" v="815" actId="164"/>
          <ac:spMkLst>
            <pc:docMk/>
            <pc:sldMk cId="0" sldId="303"/>
            <ac:spMk id="604" creationId="{00000000-0000-0000-0000-000000000000}"/>
          </ac:spMkLst>
        </pc:spChg>
        <pc:grpChg chg="add del mod">
          <ac:chgData name="Ximena Zepeda Harasic" userId="90cf4ab7-3c32-4e50-a5d0-8fb63c062729" providerId="ADAL" clId="{318922D5-BEA2-41F1-A9D1-5272B1DF0EB3}" dt="2025-02-10T22:01:30.025" v="821" actId="21"/>
          <ac:grpSpMkLst>
            <pc:docMk/>
            <pc:sldMk cId="0" sldId="303"/>
            <ac:grpSpMk id="5" creationId="{14FAFE87-8FF3-AAE4-E0F0-B509CD97DE02}"/>
          </ac:grpSpMkLst>
        </pc:grpChg>
        <pc:grpChg chg="del">
          <ac:chgData name="Ximena Zepeda Harasic" userId="90cf4ab7-3c32-4e50-a5d0-8fb63c062729" providerId="ADAL" clId="{318922D5-BEA2-41F1-A9D1-5272B1DF0EB3}" dt="2025-02-10T22:00:43.035" v="809" actId="478"/>
          <ac:grpSpMkLst>
            <pc:docMk/>
            <pc:sldMk cId="0" sldId="303"/>
            <ac:grpSpMk id="595" creationId="{00000000-0000-0000-0000-000000000000}"/>
          </ac:grpSpMkLst>
        </pc:grpChg>
        <pc:picChg chg="del">
          <ac:chgData name="Ximena Zepeda Harasic" userId="90cf4ab7-3c32-4e50-a5d0-8fb63c062729" providerId="ADAL" clId="{318922D5-BEA2-41F1-A9D1-5272B1DF0EB3}" dt="2025-02-10T22:01:26.448" v="820" actId="478"/>
          <ac:picMkLst>
            <pc:docMk/>
            <pc:sldMk cId="0" sldId="303"/>
            <ac:picMk id="3" creationId="{996B6079-2473-88DF-4C11-126B64569396}"/>
          </ac:picMkLst>
        </pc:picChg>
        <pc:picChg chg="mod">
          <ac:chgData name="Ximena Zepeda Harasic" userId="90cf4ab7-3c32-4e50-a5d0-8fb63c062729" providerId="ADAL" clId="{318922D5-BEA2-41F1-A9D1-5272B1DF0EB3}" dt="2025-02-10T22:01:00.535" v="815" actId="164"/>
          <ac:picMkLst>
            <pc:docMk/>
            <pc:sldMk cId="0" sldId="303"/>
            <ac:picMk id="602" creationId="{00000000-0000-0000-0000-000000000000}"/>
          </ac:picMkLst>
        </pc:picChg>
        <pc:cxnChg chg="del">
          <ac:chgData name="Ximena Zepeda Harasic" userId="90cf4ab7-3c32-4e50-a5d0-8fb63c062729" providerId="ADAL" clId="{318922D5-BEA2-41F1-A9D1-5272B1DF0EB3}" dt="2025-02-10T22:01:30.025" v="821" actId="21"/>
          <ac:cxnSpMkLst>
            <pc:docMk/>
            <pc:sldMk cId="0" sldId="303"/>
            <ac:cxnSpMk id="603" creationId="{00000000-0000-0000-0000-000000000000}"/>
          </ac:cxnSpMkLst>
        </pc:cxnChg>
        <pc:cxnChg chg="add del mod">
          <ac:chgData name="Ximena Zepeda Harasic" userId="90cf4ab7-3c32-4e50-a5d0-8fb63c062729" providerId="ADAL" clId="{318922D5-BEA2-41F1-A9D1-5272B1DF0EB3}" dt="2025-02-10T22:01:22.607" v="819" actId="21"/>
          <ac:cxnSpMkLst>
            <pc:docMk/>
            <pc:sldMk cId="0" sldId="303"/>
            <ac:cxnSpMk id="606" creationId="{00000000-0000-0000-0000-000000000000}"/>
          </ac:cxnSpMkLst>
        </pc:cxnChg>
      </pc:sldChg>
      <pc:sldChg chg="modTransition">
        <pc:chgData name="Ximena Zepeda Harasic" userId="90cf4ab7-3c32-4e50-a5d0-8fb63c062729" providerId="ADAL" clId="{318922D5-BEA2-41F1-A9D1-5272B1DF0EB3}" dt="2025-02-10T22:05:22.360" v="853"/>
        <pc:sldMkLst>
          <pc:docMk/>
          <pc:sldMk cId="4005551162" sldId="304"/>
        </pc:sldMkLst>
      </pc:sldChg>
      <pc:sldChg chg="addSp modSp add del mod">
        <pc:chgData name="Ximena Zepeda Harasic" userId="90cf4ab7-3c32-4e50-a5d0-8fb63c062729" providerId="ADAL" clId="{318922D5-BEA2-41F1-A9D1-5272B1DF0EB3}" dt="2025-02-10T21:23:28.458" v="333" actId="47"/>
        <pc:sldMkLst>
          <pc:docMk/>
          <pc:sldMk cId="791487356" sldId="305"/>
        </pc:sldMkLst>
        <pc:spChg chg="mod">
          <ac:chgData name="Ximena Zepeda Harasic" userId="90cf4ab7-3c32-4e50-a5d0-8fb63c062729" providerId="ADAL" clId="{318922D5-BEA2-41F1-A9D1-5272B1DF0EB3}" dt="2025-02-10T21:20:38.849" v="308"/>
          <ac:spMkLst>
            <pc:docMk/>
            <pc:sldMk cId="791487356" sldId="305"/>
            <ac:spMk id="16" creationId="{CC6B4973-0BBF-42BD-05A9-D60A72D74B94}"/>
          </ac:spMkLst>
        </pc:spChg>
        <pc:spChg chg="mod">
          <ac:chgData name="Ximena Zepeda Harasic" userId="90cf4ab7-3c32-4e50-a5d0-8fb63c062729" providerId="ADAL" clId="{318922D5-BEA2-41F1-A9D1-5272B1DF0EB3}" dt="2025-02-10T21:20:38.849" v="308"/>
          <ac:spMkLst>
            <pc:docMk/>
            <pc:sldMk cId="791487356" sldId="305"/>
            <ac:spMk id="17" creationId="{A0375BD1-A0D0-E67F-A172-12E7D8CADB1E}"/>
          </ac:spMkLst>
        </pc:spChg>
        <pc:spChg chg="add mod">
          <ac:chgData name="Ximena Zepeda Harasic" userId="90cf4ab7-3c32-4e50-a5d0-8fb63c062729" providerId="ADAL" clId="{318922D5-BEA2-41F1-A9D1-5272B1DF0EB3}" dt="2025-02-10T21:20:35.417" v="307" actId="1076"/>
          <ac:spMkLst>
            <pc:docMk/>
            <pc:sldMk cId="791487356" sldId="305"/>
            <ac:spMk id="415" creationId="{00000000-0000-0000-0000-000000000000}"/>
          </ac:spMkLst>
        </pc:spChg>
        <pc:grpChg chg="add mod">
          <ac:chgData name="Ximena Zepeda Harasic" userId="90cf4ab7-3c32-4e50-a5d0-8fb63c062729" providerId="ADAL" clId="{318922D5-BEA2-41F1-A9D1-5272B1DF0EB3}" dt="2025-02-10T21:20:42.048" v="309" actId="1076"/>
          <ac:grpSpMkLst>
            <pc:docMk/>
            <pc:sldMk cId="791487356" sldId="305"/>
            <ac:grpSpMk id="15" creationId="{53867CB6-987B-34CD-A13B-14F4D1C14E5F}"/>
          </ac:grpSpMkLst>
        </pc:grpChg>
      </pc:sldChg>
      <pc:sldChg chg="addSp delSp modSp add mod modTransition modAnim">
        <pc:chgData name="Ximena Zepeda Harasic" userId="90cf4ab7-3c32-4e50-a5d0-8fb63c062729" providerId="ADAL" clId="{318922D5-BEA2-41F1-A9D1-5272B1DF0EB3}" dt="2025-02-11T13:54:27.036" v="894" actId="1037"/>
        <pc:sldMkLst>
          <pc:docMk/>
          <pc:sldMk cId="2818332550" sldId="306"/>
        </pc:sldMkLst>
        <pc:spChg chg="mod">
          <ac:chgData name="Ximena Zepeda Harasic" userId="90cf4ab7-3c32-4e50-a5d0-8fb63c062729" providerId="ADAL" clId="{318922D5-BEA2-41F1-A9D1-5272B1DF0EB3}" dt="2025-02-10T21:27:30.909" v="347" actId="208"/>
          <ac:spMkLst>
            <pc:docMk/>
            <pc:sldMk cId="2818332550" sldId="306"/>
            <ac:spMk id="4" creationId="{5D21153B-DE70-92E3-42D0-6C41F0ADA835}"/>
          </ac:spMkLst>
        </pc:spChg>
        <pc:spChg chg="mod">
          <ac:chgData name="Ximena Zepeda Harasic" userId="90cf4ab7-3c32-4e50-a5d0-8fb63c062729" providerId="ADAL" clId="{318922D5-BEA2-41F1-A9D1-5272B1DF0EB3}" dt="2025-02-10T21:27:41.441" v="353" actId="207"/>
          <ac:spMkLst>
            <pc:docMk/>
            <pc:sldMk cId="2818332550" sldId="306"/>
            <ac:spMk id="11" creationId="{B80D2A4F-7577-CE82-E5A8-809BD8F525D3}"/>
          </ac:spMkLst>
        </pc:spChg>
        <pc:spChg chg="mod">
          <ac:chgData name="Ximena Zepeda Harasic" userId="90cf4ab7-3c32-4e50-a5d0-8fb63c062729" providerId="ADAL" clId="{318922D5-BEA2-41F1-A9D1-5272B1DF0EB3}" dt="2025-02-10T21:27:38.656" v="351" actId="208"/>
          <ac:spMkLst>
            <pc:docMk/>
            <pc:sldMk cId="2818332550" sldId="306"/>
            <ac:spMk id="12" creationId="{7EC1B8C7-DFEF-B0E8-5694-B7DEE942FD26}"/>
          </ac:spMkLst>
        </pc:spChg>
        <pc:spChg chg="mod">
          <ac:chgData name="Ximena Zepeda Harasic" userId="90cf4ab7-3c32-4e50-a5d0-8fb63c062729" providerId="ADAL" clId="{318922D5-BEA2-41F1-A9D1-5272B1DF0EB3}" dt="2025-02-10T21:21:49.305" v="313"/>
          <ac:spMkLst>
            <pc:docMk/>
            <pc:sldMk cId="2818332550" sldId="306"/>
            <ac:spMk id="19" creationId="{630B0A76-3923-0D2E-6E68-4AFE10F6F2F6}"/>
          </ac:spMkLst>
        </pc:spChg>
        <pc:spChg chg="mod">
          <ac:chgData name="Ximena Zepeda Harasic" userId="90cf4ab7-3c32-4e50-a5d0-8fb63c062729" providerId="ADAL" clId="{318922D5-BEA2-41F1-A9D1-5272B1DF0EB3}" dt="2025-02-10T21:21:49.305" v="313"/>
          <ac:spMkLst>
            <pc:docMk/>
            <pc:sldMk cId="2818332550" sldId="306"/>
            <ac:spMk id="20" creationId="{971DBC1F-D954-7ADD-2651-E98022BDAE9A}"/>
          </ac:spMkLst>
        </pc:spChg>
        <pc:spChg chg="add mod">
          <ac:chgData name="Ximena Zepeda Harasic" userId="90cf4ab7-3c32-4e50-a5d0-8fb63c062729" providerId="ADAL" clId="{318922D5-BEA2-41F1-A9D1-5272B1DF0EB3}" dt="2025-02-10T21:22:19.566" v="329" actId="555"/>
          <ac:spMkLst>
            <pc:docMk/>
            <pc:sldMk cId="2818332550" sldId="306"/>
            <ac:spMk id="21" creationId="{BC2B72BC-AF28-3F49-6843-9C2FF7CC64D8}"/>
          </ac:spMkLst>
        </pc:spChg>
        <pc:spChg chg="add mod">
          <ac:chgData name="Ximena Zepeda Harasic" userId="90cf4ab7-3c32-4e50-a5d0-8fb63c062729" providerId="ADAL" clId="{318922D5-BEA2-41F1-A9D1-5272B1DF0EB3}" dt="2025-02-11T13:53:52.192" v="889" actId="164"/>
          <ac:spMkLst>
            <pc:docMk/>
            <pc:sldMk cId="2818332550" sldId="306"/>
            <ac:spMk id="22" creationId="{A23CD3FA-F289-BFFA-C1D3-E11555E34B73}"/>
          </ac:spMkLst>
        </pc:spChg>
        <pc:spChg chg="add mod">
          <ac:chgData name="Ximena Zepeda Harasic" userId="90cf4ab7-3c32-4e50-a5d0-8fb63c062729" providerId="ADAL" clId="{318922D5-BEA2-41F1-A9D1-5272B1DF0EB3}" dt="2025-02-11T13:53:52.192" v="889" actId="164"/>
          <ac:spMkLst>
            <pc:docMk/>
            <pc:sldMk cId="2818332550" sldId="306"/>
            <ac:spMk id="23" creationId="{83D14D08-D71F-7C9B-9139-4880F75D12B9}"/>
          </ac:spMkLst>
        </pc:spChg>
        <pc:spChg chg="add mod">
          <ac:chgData name="Ximena Zepeda Harasic" userId="90cf4ab7-3c32-4e50-a5d0-8fb63c062729" providerId="ADAL" clId="{318922D5-BEA2-41F1-A9D1-5272B1DF0EB3}" dt="2025-02-11T13:53:52.192" v="889" actId="164"/>
          <ac:spMkLst>
            <pc:docMk/>
            <pc:sldMk cId="2818332550" sldId="306"/>
            <ac:spMk id="24" creationId="{8D3E4C93-91B1-A349-1533-6F7D4557FB31}"/>
          </ac:spMkLst>
        </pc:spChg>
        <pc:spChg chg="mod">
          <ac:chgData name="Ximena Zepeda Harasic" userId="90cf4ab7-3c32-4e50-a5d0-8fb63c062729" providerId="ADAL" clId="{318922D5-BEA2-41F1-A9D1-5272B1DF0EB3}" dt="2025-02-10T21:22:19.566" v="329" actId="555"/>
          <ac:spMkLst>
            <pc:docMk/>
            <pc:sldMk cId="2818332550" sldId="306"/>
            <ac:spMk id="415" creationId="{A3344B2F-EAA1-3352-9CCB-DC404DEB4DB0}"/>
          </ac:spMkLst>
        </pc:spChg>
        <pc:spChg chg="add mod">
          <ac:chgData name="Ximena Zepeda Harasic" userId="90cf4ab7-3c32-4e50-a5d0-8fb63c062729" providerId="ADAL" clId="{318922D5-BEA2-41F1-A9D1-5272B1DF0EB3}" dt="2025-02-11T13:54:04.903" v="891" actId="164"/>
          <ac:spMkLst>
            <pc:docMk/>
            <pc:sldMk cId="2818332550" sldId="306"/>
            <ac:spMk id="450" creationId="{00000000-0000-0000-0000-000000000000}"/>
          </ac:spMkLst>
        </pc:spChg>
        <pc:grpChg chg="mod">
          <ac:chgData name="Ximena Zepeda Harasic" userId="90cf4ab7-3c32-4e50-a5d0-8fb63c062729" providerId="ADAL" clId="{318922D5-BEA2-41F1-A9D1-5272B1DF0EB3}" dt="2025-02-10T21:27:36.280" v="350" actId="207"/>
          <ac:grpSpMkLst>
            <pc:docMk/>
            <pc:sldMk cId="2818332550" sldId="306"/>
            <ac:grpSpMk id="10" creationId="{EC635B38-35E2-93E6-1BCD-6BF97CAAACF1}"/>
          </ac:grpSpMkLst>
        </pc:grpChg>
        <pc:grpChg chg="add mod">
          <ac:chgData name="Ximena Zepeda Harasic" userId="90cf4ab7-3c32-4e50-a5d0-8fb63c062729" providerId="ADAL" clId="{318922D5-BEA2-41F1-A9D1-5272B1DF0EB3}" dt="2025-02-11T13:53:52.192" v="889" actId="164"/>
          <ac:grpSpMkLst>
            <pc:docMk/>
            <pc:sldMk cId="2818332550" sldId="306"/>
            <ac:grpSpMk id="15" creationId="{CFC750C2-E474-85D7-5B68-F7D681246243}"/>
          </ac:grpSpMkLst>
        </pc:grpChg>
        <pc:grpChg chg="del">
          <ac:chgData name="Ximena Zepeda Harasic" userId="90cf4ab7-3c32-4e50-a5d0-8fb63c062729" providerId="ADAL" clId="{318922D5-BEA2-41F1-A9D1-5272B1DF0EB3}" dt="2025-02-10T21:23:33.313" v="334" actId="478"/>
          <ac:grpSpMkLst>
            <pc:docMk/>
            <pc:sldMk cId="2818332550" sldId="306"/>
            <ac:grpSpMk id="15" creationId="{DDB1C8F9-518E-B03C-7E59-E4E8976FC7BA}"/>
          </ac:grpSpMkLst>
        </pc:grpChg>
        <pc:grpChg chg="add mod">
          <ac:chgData name="Ximena Zepeda Harasic" userId="90cf4ab7-3c32-4e50-a5d0-8fb63c062729" providerId="ADAL" clId="{318922D5-BEA2-41F1-A9D1-5272B1DF0EB3}" dt="2025-02-11T13:54:27.036" v="894" actId="1037"/>
          <ac:grpSpMkLst>
            <pc:docMk/>
            <pc:sldMk cId="2818332550" sldId="306"/>
            <ac:grpSpMk id="16" creationId="{4A3FFCDB-BE60-4AA2-FE1F-3807515DC9F9}"/>
          </ac:grpSpMkLst>
        </pc:grpChg>
        <pc:grpChg chg="add mod">
          <ac:chgData name="Ximena Zepeda Harasic" userId="90cf4ab7-3c32-4e50-a5d0-8fb63c062729" providerId="ADAL" clId="{318922D5-BEA2-41F1-A9D1-5272B1DF0EB3}" dt="2025-02-11T13:52:25.524" v="874" actId="1076"/>
          <ac:grpSpMkLst>
            <pc:docMk/>
            <pc:sldMk cId="2818332550" sldId="306"/>
            <ac:grpSpMk id="18" creationId="{EBB51E45-C483-AEAE-3757-B705CFB600FA}"/>
          </ac:grpSpMkLst>
        </pc:grpChg>
        <pc:picChg chg="add del mod">
          <ac:chgData name="Ximena Zepeda Harasic" userId="90cf4ab7-3c32-4e50-a5d0-8fb63c062729" providerId="ADAL" clId="{318922D5-BEA2-41F1-A9D1-5272B1DF0EB3}" dt="2025-02-10T21:23:45.446" v="337" actId="478"/>
          <ac:picMkLst>
            <pc:docMk/>
            <pc:sldMk cId="2818332550" sldId="306"/>
            <ac:picMk id="446" creationId="{00000000-0000-0000-0000-000000000000}"/>
          </ac:picMkLst>
        </pc:picChg>
        <pc:picChg chg="add mod">
          <ac:chgData name="Ximena Zepeda Harasic" userId="90cf4ab7-3c32-4e50-a5d0-8fb63c062729" providerId="ADAL" clId="{318922D5-BEA2-41F1-A9D1-5272B1DF0EB3}" dt="2025-02-11T13:54:04.903" v="891" actId="164"/>
          <ac:picMkLst>
            <pc:docMk/>
            <pc:sldMk cId="2818332550" sldId="306"/>
            <ac:picMk id="447" creationId="{00000000-0000-0000-0000-000000000000}"/>
          </ac:picMkLst>
        </pc:picChg>
        <pc:cxnChg chg="add mod">
          <ac:chgData name="Ximena Zepeda Harasic" userId="90cf4ab7-3c32-4e50-a5d0-8fb63c062729" providerId="ADAL" clId="{318922D5-BEA2-41F1-A9D1-5272B1DF0EB3}" dt="2025-02-11T13:54:04.903" v="891" actId="164"/>
          <ac:cxnSpMkLst>
            <pc:docMk/>
            <pc:sldMk cId="2818332550" sldId="306"/>
            <ac:cxnSpMk id="448" creationId="{00000000-0000-0000-0000-000000000000}"/>
          </ac:cxnSpMkLst>
        </pc:cxnChg>
      </pc:sldChg>
      <pc:sldChg chg="addSp modSp add mod modTransition modAnim">
        <pc:chgData name="Ximena Zepeda Harasic" userId="90cf4ab7-3c32-4e50-a5d0-8fb63c062729" providerId="ADAL" clId="{318922D5-BEA2-41F1-A9D1-5272B1DF0EB3}" dt="2025-02-11T13:57:11.949" v="952" actId="1038"/>
        <pc:sldMkLst>
          <pc:docMk/>
          <pc:sldMk cId="909811323" sldId="307"/>
        </pc:sldMkLst>
        <pc:spChg chg="mod">
          <ac:chgData name="Ximena Zepeda Harasic" userId="90cf4ab7-3c32-4e50-a5d0-8fb63c062729" providerId="ADAL" clId="{318922D5-BEA2-41F1-A9D1-5272B1DF0EB3}" dt="2025-02-10T21:31:44.180" v="396" actId="208"/>
          <ac:spMkLst>
            <pc:docMk/>
            <pc:sldMk cId="909811323" sldId="307"/>
            <ac:spMk id="8" creationId="{AF5C6943-347C-8831-4EAC-087D52FA8549}"/>
          </ac:spMkLst>
        </pc:spChg>
        <pc:spChg chg="mod">
          <ac:chgData name="Ximena Zepeda Harasic" userId="90cf4ab7-3c32-4e50-a5d0-8fb63c062729" providerId="ADAL" clId="{318922D5-BEA2-41F1-A9D1-5272B1DF0EB3}" dt="2025-02-10T21:31:35.015" v="394" actId="208"/>
          <ac:spMkLst>
            <pc:docMk/>
            <pc:sldMk cId="909811323" sldId="307"/>
            <ac:spMk id="11" creationId="{539B0AEA-4FAC-CF43-48C0-C00E53BD4575}"/>
          </ac:spMkLst>
        </pc:spChg>
        <pc:spChg chg="add mod">
          <ac:chgData name="Ximena Zepeda Harasic" userId="90cf4ab7-3c32-4e50-a5d0-8fb63c062729" providerId="ADAL" clId="{318922D5-BEA2-41F1-A9D1-5272B1DF0EB3}" dt="2025-02-11T13:56:54.486" v="949" actId="1076"/>
          <ac:spMkLst>
            <pc:docMk/>
            <pc:sldMk cId="909811323" sldId="307"/>
            <ac:spMk id="15" creationId="{F56CDF74-9FFF-E018-9ABB-C81D65D39116}"/>
          </ac:spMkLst>
        </pc:spChg>
        <pc:spChg chg="mod">
          <ac:chgData name="Ximena Zepeda Harasic" userId="90cf4ab7-3c32-4e50-a5d0-8fb63c062729" providerId="ADAL" clId="{318922D5-BEA2-41F1-A9D1-5272B1DF0EB3}" dt="2025-02-11T13:55:29.967" v="901" actId="164"/>
          <ac:spMkLst>
            <pc:docMk/>
            <pc:sldMk cId="909811323" sldId="307"/>
            <ac:spMk id="22" creationId="{E9533E2C-72C7-D05F-A7BB-CC5CDFE0351A}"/>
          </ac:spMkLst>
        </pc:spChg>
        <pc:spChg chg="mod">
          <ac:chgData name="Ximena Zepeda Harasic" userId="90cf4ab7-3c32-4e50-a5d0-8fb63c062729" providerId="ADAL" clId="{318922D5-BEA2-41F1-A9D1-5272B1DF0EB3}" dt="2025-02-11T13:55:29.967" v="901" actId="164"/>
          <ac:spMkLst>
            <pc:docMk/>
            <pc:sldMk cId="909811323" sldId="307"/>
            <ac:spMk id="23" creationId="{1582B0D8-4C74-4C35-34CB-89A62DD4C7A8}"/>
          </ac:spMkLst>
        </pc:spChg>
        <pc:spChg chg="mod">
          <ac:chgData name="Ximena Zepeda Harasic" userId="90cf4ab7-3c32-4e50-a5d0-8fb63c062729" providerId="ADAL" clId="{318922D5-BEA2-41F1-A9D1-5272B1DF0EB3}" dt="2025-02-11T13:55:29.967" v="901" actId="164"/>
          <ac:spMkLst>
            <pc:docMk/>
            <pc:sldMk cId="909811323" sldId="307"/>
            <ac:spMk id="24" creationId="{B40621C0-D118-1416-392A-01738A14CAF7}"/>
          </ac:spMkLst>
        </pc:spChg>
        <pc:spChg chg="mod">
          <ac:chgData name="Ximena Zepeda Harasic" userId="90cf4ab7-3c32-4e50-a5d0-8fb63c062729" providerId="ADAL" clId="{318922D5-BEA2-41F1-A9D1-5272B1DF0EB3}" dt="2025-02-10T21:34:13.313" v="475" actId="1076"/>
          <ac:spMkLst>
            <pc:docMk/>
            <pc:sldMk cId="909811323" sldId="307"/>
            <ac:spMk id="415" creationId="{95B22E78-2658-4060-B3D6-DDE8032C8F65}"/>
          </ac:spMkLst>
        </pc:spChg>
        <pc:spChg chg="mod">
          <ac:chgData name="Ximena Zepeda Harasic" userId="90cf4ab7-3c32-4e50-a5d0-8fb63c062729" providerId="ADAL" clId="{318922D5-BEA2-41F1-A9D1-5272B1DF0EB3}" dt="2025-02-11T13:55:10.312" v="898" actId="164"/>
          <ac:spMkLst>
            <pc:docMk/>
            <pc:sldMk cId="909811323" sldId="307"/>
            <ac:spMk id="450" creationId="{9F1459F3-24A1-D676-671B-E962F1F23D00}"/>
          </ac:spMkLst>
        </pc:spChg>
        <pc:grpChg chg="add mod">
          <ac:chgData name="Ximena Zepeda Harasic" userId="90cf4ab7-3c32-4e50-a5d0-8fb63c062729" providerId="ADAL" clId="{318922D5-BEA2-41F1-A9D1-5272B1DF0EB3}" dt="2025-02-11T13:57:11.949" v="952" actId="1038"/>
          <ac:grpSpMkLst>
            <pc:docMk/>
            <pc:sldMk cId="909811323" sldId="307"/>
            <ac:grpSpMk id="16" creationId="{04453B0F-8C4B-12B9-7AB8-F819F3DDB5E8}"/>
          </ac:grpSpMkLst>
        </pc:grpChg>
        <pc:grpChg chg="add mod">
          <ac:chgData name="Ximena Zepeda Harasic" userId="90cf4ab7-3c32-4e50-a5d0-8fb63c062729" providerId="ADAL" clId="{318922D5-BEA2-41F1-A9D1-5272B1DF0EB3}" dt="2025-02-11T13:56:46.696" v="947" actId="1037"/>
          <ac:grpSpMkLst>
            <pc:docMk/>
            <pc:sldMk cId="909811323" sldId="307"/>
            <ac:grpSpMk id="17" creationId="{99404CB2-A579-8486-450D-64AD847CC8A0}"/>
          </ac:grpSpMkLst>
        </pc:grpChg>
        <pc:grpChg chg="mod">
          <ac:chgData name="Ximena Zepeda Harasic" userId="90cf4ab7-3c32-4e50-a5d0-8fb63c062729" providerId="ADAL" clId="{318922D5-BEA2-41F1-A9D1-5272B1DF0EB3}" dt="2025-02-11T13:54:55.766" v="897" actId="1076"/>
          <ac:grpSpMkLst>
            <pc:docMk/>
            <pc:sldMk cId="909811323" sldId="307"/>
            <ac:grpSpMk id="18" creationId="{AC9643C7-0962-234F-868F-F2A6F30AA59F}"/>
          </ac:grpSpMkLst>
        </pc:grpChg>
        <pc:picChg chg="mod">
          <ac:chgData name="Ximena Zepeda Harasic" userId="90cf4ab7-3c32-4e50-a5d0-8fb63c062729" providerId="ADAL" clId="{318922D5-BEA2-41F1-A9D1-5272B1DF0EB3}" dt="2025-02-11T13:55:10.312" v="898" actId="164"/>
          <ac:picMkLst>
            <pc:docMk/>
            <pc:sldMk cId="909811323" sldId="307"/>
            <ac:picMk id="447" creationId="{5369E529-5521-4B85-E412-6E59A42F111E}"/>
          </ac:picMkLst>
        </pc:picChg>
        <pc:cxnChg chg="mod">
          <ac:chgData name="Ximena Zepeda Harasic" userId="90cf4ab7-3c32-4e50-a5d0-8fb63c062729" providerId="ADAL" clId="{318922D5-BEA2-41F1-A9D1-5272B1DF0EB3}" dt="2025-02-11T13:55:10.312" v="898" actId="164"/>
          <ac:cxnSpMkLst>
            <pc:docMk/>
            <pc:sldMk cId="909811323" sldId="307"/>
            <ac:cxnSpMk id="448" creationId="{F8F8E5A7-06A2-80D1-2B3C-6C9114343E28}"/>
          </ac:cxnSpMkLst>
        </pc:cxnChg>
      </pc:sldChg>
      <pc:sldChg chg="addSp modSp add mod ord modTransition modAnim">
        <pc:chgData name="Ximena Zepeda Harasic" userId="90cf4ab7-3c32-4e50-a5d0-8fb63c062729" providerId="ADAL" clId="{318922D5-BEA2-41F1-A9D1-5272B1DF0EB3}" dt="2025-02-11T13:58:05.449" v="957"/>
        <pc:sldMkLst>
          <pc:docMk/>
          <pc:sldMk cId="359676741" sldId="308"/>
        </pc:sldMkLst>
        <pc:spChg chg="add mod">
          <ac:chgData name="Ximena Zepeda Harasic" userId="90cf4ab7-3c32-4e50-a5d0-8fb63c062729" providerId="ADAL" clId="{318922D5-BEA2-41F1-A9D1-5272B1DF0EB3}" dt="2025-02-11T13:57:53.561" v="955" actId="404"/>
          <ac:spMkLst>
            <pc:docMk/>
            <pc:sldMk cId="359676741" sldId="308"/>
            <ac:spMk id="15" creationId="{B35A15B4-F0EA-B17B-0B95-9DB6BA10442D}"/>
          </ac:spMkLst>
        </pc:spChg>
        <pc:spChg chg="mod">
          <ac:chgData name="Ximena Zepeda Harasic" userId="90cf4ab7-3c32-4e50-a5d0-8fb63c062729" providerId="ADAL" clId="{318922D5-BEA2-41F1-A9D1-5272B1DF0EB3}" dt="2025-02-10T21:35:56.156" v="497"/>
          <ac:spMkLst>
            <pc:docMk/>
            <pc:sldMk cId="359676741" sldId="308"/>
            <ac:spMk id="17" creationId="{686E6B9E-BDD5-A7FD-C188-E8A5EAD4FF90}"/>
          </ac:spMkLst>
        </pc:spChg>
        <pc:spChg chg="mod">
          <ac:chgData name="Ximena Zepeda Harasic" userId="90cf4ab7-3c32-4e50-a5d0-8fb63c062729" providerId="ADAL" clId="{318922D5-BEA2-41F1-A9D1-5272B1DF0EB3}" dt="2025-02-10T21:35:56.156" v="497"/>
          <ac:spMkLst>
            <pc:docMk/>
            <pc:sldMk cId="359676741" sldId="308"/>
            <ac:spMk id="18" creationId="{12F81C5E-65A9-0C47-FEEB-CBEDE6BB1C6F}"/>
          </ac:spMkLst>
        </pc:spChg>
        <pc:spChg chg="add mod">
          <ac:chgData name="Ximena Zepeda Harasic" userId="90cf4ab7-3c32-4e50-a5d0-8fb63c062729" providerId="ADAL" clId="{318922D5-BEA2-41F1-A9D1-5272B1DF0EB3}" dt="2025-02-11T13:57:39.816" v="953"/>
          <ac:spMkLst>
            <pc:docMk/>
            <pc:sldMk cId="359676741" sldId="308"/>
            <ac:spMk id="19" creationId="{F0872E52-7AE1-D6D7-5350-F75DDAEA055F}"/>
          </ac:spMkLst>
        </pc:spChg>
        <pc:spChg chg="add mod">
          <ac:chgData name="Ximena Zepeda Harasic" userId="90cf4ab7-3c32-4e50-a5d0-8fb63c062729" providerId="ADAL" clId="{318922D5-BEA2-41F1-A9D1-5272B1DF0EB3}" dt="2025-02-11T13:57:39.816" v="953"/>
          <ac:spMkLst>
            <pc:docMk/>
            <pc:sldMk cId="359676741" sldId="308"/>
            <ac:spMk id="20" creationId="{480FDB4A-E0E6-319E-4BF0-6CFB9FA0670C}"/>
          </ac:spMkLst>
        </pc:spChg>
        <pc:spChg chg="add mod">
          <ac:chgData name="Ximena Zepeda Harasic" userId="90cf4ab7-3c32-4e50-a5d0-8fb63c062729" providerId="ADAL" clId="{318922D5-BEA2-41F1-A9D1-5272B1DF0EB3}" dt="2025-02-11T13:57:39.816" v="953"/>
          <ac:spMkLst>
            <pc:docMk/>
            <pc:sldMk cId="359676741" sldId="308"/>
            <ac:spMk id="21" creationId="{4560C2A6-06E4-651D-9F61-7DD2F326DC25}"/>
          </ac:spMkLst>
        </pc:spChg>
        <pc:grpChg chg="add mod">
          <ac:chgData name="Ximena Zepeda Harasic" userId="90cf4ab7-3c32-4e50-a5d0-8fb63c062729" providerId="ADAL" clId="{318922D5-BEA2-41F1-A9D1-5272B1DF0EB3}" dt="2025-02-10T21:36:04.513" v="499" actId="1076"/>
          <ac:grpSpMkLst>
            <pc:docMk/>
            <pc:sldMk cId="359676741" sldId="308"/>
            <ac:grpSpMk id="16" creationId="{C0E21DD9-39F7-6E8A-E317-55AE41A1CF42}"/>
          </ac:grpSpMkLst>
        </pc:grpChg>
      </pc:sldChg>
      <pc:sldChg chg="addSp delSp modSp add mod modTransition modAnim">
        <pc:chgData name="Ximena Zepeda Harasic" userId="90cf4ab7-3c32-4e50-a5d0-8fb63c062729" providerId="ADAL" clId="{318922D5-BEA2-41F1-A9D1-5272B1DF0EB3}" dt="2025-02-11T14:00:55.322" v="967" actId="478"/>
        <pc:sldMkLst>
          <pc:docMk/>
          <pc:sldMk cId="4114715545" sldId="309"/>
        </pc:sldMkLst>
        <pc:spChg chg="add mod">
          <ac:chgData name="Ximena Zepeda Harasic" userId="90cf4ab7-3c32-4e50-a5d0-8fb63c062729" providerId="ADAL" clId="{318922D5-BEA2-41F1-A9D1-5272B1DF0EB3}" dt="2025-02-10T21:40:33.982" v="536" actId="164"/>
          <ac:spMkLst>
            <pc:docMk/>
            <pc:sldMk cId="4114715545" sldId="309"/>
            <ac:spMk id="20" creationId="{ECA96FB1-2137-F141-4FBE-72DA9EEC671C}"/>
          </ac:spMkLst>
        </pc:spChg>
        <pc:spChg chg="add mod">
          <ac:chgData name="Ximena Zepeda Harasic" userId="90cf4ab7-3c32-4e50-a5d0-8fb63c062729" providerId="ADAL" clId="{318922D5-BEA2-41F1-A9D1-5272B1DF0EB3}" dt="2025-02-10T21:40:33.982" v="536" actId="164"/>
          <ac:spMkLst>
            <pc:docMk/>
            <pc:sldMk cId="4114715545" sldId="309"/>
            <ac:spMk id="21" creationId="{FFB26FAA-A509-9651-73B5-A1728DB27228}"/>
          </ac:spMkLst>
        </pc:spChg>
        <pc:spChg chg="add mod">
          <ac:chgData name="Ximena Zepeda Harasic" userId="90cf4ab7-3c32-4e50-a5d0-8fb63c062729" providerId="ADAL" clId="{318922D5-BEA2-41F1-A9D1-5272B1DF0EB3}" dt="2025-02-10T21:40:33.982" v="536" actId="164"/>
          <ac:spMkLst>
            <pc:docMk/>
            <pc:sldMk cId="4114715545" sldId="309"/>
            <ac:spMk id="22" creationId="{0F7B261D-C7E3-9DBA-47C3-A804BC1D7D09}"/>
          </ac:spMkLst>
        </pc:spChg>
        <pc:spChg chg="add mod">
          <ac:chgData name="Ximena Zepeda Harasic" userId="90cf4ab7-3c32-4e50-a5d0-8fb63c062729" providerId="ADAL" clId="{318922D5-BEA2-41F1-A9D1-5272B1DF0EB3}" dt="2025-02-10T21:39:26.356" v="518" actId="164"/>
          <ac:spMkLst>
            <pc:docMk/>
            <pc:sldMk cId="4114715545" sldId="309"/>
            <ac:spMk id="499" creationId="{00000000-0000-0000-0000-000000000000}"/>
          </ac:spMkLst>
        </pc:spChg>
        <pc:grpChg chg="mod">
          <ac:chgData name="Ximena Zepeda Harasic" userId="90cf4ab7-3c32-4e50-a5d0-8fb63c062729" providerId="ADAL" clId="{318922D5-BEA2-41F1-A9D1-5272B1DF0EB3}" dt="2025-02-10T21:36:25.548" v="501" actId="1076"/>
          <ac:grpSpMkLst>
            <pc:docMk/>
            <pc:sldMk cId="4114715545" sldId="309"/>
            <ac:grpSpMk id="16" creationId="{81DA3856-3DAA-8D28-B91B-A1204CF1CE4A}"/>
          </ac:grpSpMkLst>
        </pc:grpChg>
        <pc:grpChg chg="add mod">
          <ac:chgData name="Ximena Zepeda Harasic" userId="90cf4ab7-3c32-4e50-a5d0-8fb63c062729" providerId="ADAL" clId="{318922D5-BEA2-41F1-A9D1-5272B1DF0EB3}" dt="2025-02-10T21:39:26.356" v="518" actId="164"/>
          <ac:grpSpMkLst>
            <pc:docMk/>
            <pc:sldMk cId="4114715545" sldId="309"/>
            <ac:grpSpMk id="19" creationId="{9A62B802-318C-5A61-C6A3-E4486EE1323C}"/>
          </ac:grpSpMkLst>
        </pc:grpChg>
        <pc:grpChg chg="add mod">
          <ac:chgData name="Ximena Zepeda Harasic" userId="90cf4ab7-3c32-4e50-a5d0-8fb63c062729" providerId="ADAL" clId="{318922D5-BEA2-41F1-A9D1-5272B1DF0EB3}" dt="2025-02-10T21:40:33.982" v="536" actId="164"/>
          <ac:grpSpMkLst>
            <pc:docMk/>
            <pc:sldMk cId="4114715545" sldId="309"/>
            <ac:grpSpMk id="23" creationId="{63E4C08C-A155-4751-E069-972B27EC3D4A}"/>
          </ac:grpSpMkLst>
        </pc:grpChg>
        <pc:picChg chg="add mod">
          <ac:chgData name="Ximena Zepeda Harasic" userId="90cf4ab7-3c32-4e50-a5d0-8fb63c062729" providerId="ADAL" clId="{318922D5-BEA2-41F1-A9D1-5272B1DF0EB3}" dt="2025-02-10T21:39:26.356" v="518" actId="164"/>
          <ac:picMkLst>
            <pc:docMk/>
            <pc:sldMk cId="4114715545" sldId="309"/>
            <ac:picMk id="497" creationId="{00000000-0000-0000-0000-000000000000}"/>
          </ac:picMkLst>
        </pc:picChg>
        <pc:cxnChg chg="add del mod">
          <ac:chgData name="Ximena Zepeda Harasic" userId="90cf4ab7-3c32-4e50-a5d0-8fb63c062729" providerId="ADAL" clId="{318922D5-BEA2-41F1-A9D1-5272B1DF0EB3}" dt="2025-02-11T14:00:55.322" v="967" actId="478"/>
          <ac:cxnSpMkLst>
            <pc:docMk/>
            <pc:sldMk cId="4114715545" sldId="309"/>
            <ac:cxnSpMk id="498" creationId="{00000000-0000-0000-0000-000000000000}"/>
          </ac:cxnSpMkLst>
        </pc:cxnChg>
        <pc:cxnChg chg="add mod">
          <ac:chgData name="Ximena Zepeda Harasic" userId="90cf4ab7-3c32-4e50-a5d0-8fb63c062729" providerId="ADAL" clId="{318922D5-BEA2-41F1-A9D1-5272B1DF0EB3}" dt="2025-02-11T14:00:43.498" v="966" actId="1037"/>
          <ac:cxnSpMkLst>
            <pc:docMk/>
            <pc:sldMk cId="4114715545" sldId="309"/>
            <ac:cxnSpMk id="501" creationId="{00000000-0000-0000-0000-000000000000}"/>
          </ac:cxnSpMkLst>
        </pc:cxnChg>
      </pc:sldChg>
      <pc:sldChg chg="addSp modSp add mod modTransition modAnim">
        <pc:chgData name="Ximena Zepeda Harasic" userId="90cf4ab7-3c32-4e50-a5d0-8fb63c062729" providerId="ADAL" clId="{318922D5-BEA2-41F1-A9D1-5272B1DF0EB3}" dt="2025-02-10T22:05:34.002" v="869"/>
        <pc:sldMkLst>
          <pc:docMk/>
          <pc:sldMk cId="3583168182" sldId="310"/>
        </pc:sldMkLst>
        <pc:spChg chg="add mod">
          <ac:chgData name="Ximena Zepeda Harasic" userId="90cf4ab7-3c32-4e50-a5d0-8fb63c062729" providerId="ADAL" clId="{318922D5-BEA2-41F1-A9D1-5272B1DF0EB3}" dt="2025-02-10T21:49:45.396" v="627" actId="1076"/>
          <ac:spMkLst>
            <pc:docMk/>
            <pc:sldMk cId="3583168182" sldId="310"/>
            <ac:spMk id="2" creationId="{7667E362-9F22-9138-37D0-4551A49593B3}"/>
          </ac:spMkLst>
        </pc:spChg>
        <pc:spChg chg="add mod">
          <ac:chgData name="Ximena Zepeda Harasic" userId="90cf4ab7-3c32-4e50-a5d0-8fb63c062729" providerId="ADAL" clId="{318922D5-BEA2-41F1-A9D1-5272B1DF0EB3}" dt="2025-02-10T21:49:45.396" v="627" actId="1076"/>
          <ac:spMkLst>
            <pc:docMk/>
            <pc:sldMk cId="3583168182" sldId="310"/>
            <ac:spMk id="6" creationId="{0BAD2361-182C-7558-A347-474A654C6E23}"/>
          </ac:spMkLst>
        </pc:spChg>
        <pc:spChg chg="mod">
          <ac:chgData name="Ximena Zepeda Harasic" userId="90cf4ab7-3c32-4e50-a5d0-8fb63c062729" providerId="ADAL" clId="{318922D5-BEA2-41F1-A9D1-5272B1DF0EB3}" dt="2025-02-10T21:51:26.654" v="634" actId="208"/>
          <ac:spMkLst>
            <pc:docMk/>
            <pc:sldMk cId="3583168182" sldId="310"/>
            <ac:spMk id="7" creationId="{C1E3EA67-7283-9882-E3DF-E02570BFFC1A}"/>
          </ac:spMkLst>
        </pc:spChg>
        <pc:spChg chg="mod">
          <ac:chgData name="Ximena Zepeda Harasic" userId="90cf4ab7-3c32-4e50-a5d0-8fb63c062729" providerId="ADAL" clId="{318922D5-BEA2-41F1-A9D1-5272B1DF0EB3}" dt="2025-02-10T21:51:30.541" v="636" actId="208"/>
          <ac:spMkLst>
            <pc:docMk/>
            <pc:sldMk cId="3583168182" sldId="310"/>
            <ac:spMk id="14" creationId="{C185AD5B-FF42-AA0C-310B-12BCCF9DEAF8}"/>
          </ac:spMkLst>
        </pc:spChg>
        <pc:spChg chg="mod">
          <ac:chgData name="Ximena Zepeda Harasic" userId="90cf4ab7-3c32-4e50-a5d0-8fb63c062729" providerId="ADAL" clId="{318922D5-BEA2-41F1-A9D1-5272B1DF0EB3}" dt="2025-02-10T21:51:36.931" v="637"/>
          <ac:spMkLst>
            <pc:docMk/>
            <pc:sldMk cId="3583168182" sldId="310"/>
            <ac:spMk id="18" creationId="{E9E4E7EA-F009-FCFF-2FA3-E55BB4ACFAE9}"/>
          </ac:spMkLst>
        </pc:spChg>
        <pc:spChg chg="mod">
          <ac:chgData name="Ximena Zepeda Harasic" userId="90cf4ab7-3c32-4e50-a5d0-8fb63c062729" providerId="ADAL" clId="{318922D5-BEA2-41F1-A9D1-5272B1DF0EB3}" dt="2025-02-10T21:51:36.931" v="637"/>
          <ac:spMkLst>
            <pc:docMk/>
            <pc:sldMk cId="3583168182" sldId="310"/>
            <ac:spMk id="19" creationId="{2D17E191-4524-DC75-F705-F9FD4A6BFAA7}"/>
          </ac:spMkLst>
        </pc:spChg>
        <pc:spChg chg="mod">
          <ac:chgData name="Ximena Zepeda Harasic" userId="90cf4ab7-3c32-4e50-a5d0-8fb63c062729" providerId="ADAL" clId="{318922D5-BEA2-41F1-A9D1-5272B1DF0EB3}" dt="2025-02-10T21:53:36.562" v="708" actId="20577"/>
          <ac:spMkLst>
            <pc:docMk/>
            <pc:sldMk cId="3583168182" sldId="310"/>
            <ac:spMk id="21" creationId="{57BAE469-52AA-9838-9762-2A1C01E144FD}"/>
          </ac:spMkLst>
        </pc:spChg>
        <pc:spChg chg="mod">
          <ac:chgData name="Ximena Zepeda Harasic" userId="90cf4ab7-3c32-4e50-a5d0-8fb63c062729" providerId="ADAL" clId="{318922D5-BEA2-41F1-A9D1-5272B1DF0EB3}" dt="2025-02-10T21:53:30.707" v="701"/>
          <ac:spMkLst>
            <pc:docMk/>
            <pc:sldMk cId="3583168182" sldId="310"/>
            <ac:spMk id="22" creationId="{0008EB4E-4F02-4674-1466-21C6A58818F4}"/>
          </ac:spMkLst>
        </pc:spChg>
        <pc:spChg chg="mod">
          <ac:chgData name="Ximena Zepeda Harasic" userId="90cf4ab7-3c32-4e50-a5d0-8fb63c062729" providerId="ADAL" clId="{318922D5-BEA2-41F1-A9D1-5272B1DF0EB3}" dt="2025-02-10T21:53:30.707" v="701"/>
          <ac:spMkLst>
            <pc:docMk/>
            <pc:sldMk cId="3583168182" sldId="310"/>
            <ac:spMk id="23" creationId="{469738AD-7C4D-64AB-84D6-2EDD1A1CDA65}"/>
          </ac:spMkLst>
        </pc:spChg>
        <pc:spChg chg="add mod">
          <ac:chgData name="Ximena Zepeda Harasic" userId="90cf4ab7-3c32-4e50-a5d0-8fb63c062729" providerId="ADAL" clId="{318922D5-BEA2-41F1-A9D1-5272B1DF0EB3}" dt="2025-02-10T21:53:08.308" v="700" actId="1037"/>
          <ac:spMkLst>
            <pc:docMk/>
            <pc:sldMk cId="3583168182" sldId="310"/>
            <ac:spMk id="547" creationId="{00000000-0000-0000-0000-000000000000}"/>
          </ac:spMkLst>
        </pc:spChg>
        <pc:grpChg chg="add mod">
          <ac:chgData name="Ximena Zepeda Harasic" userId="90cf4ab7-3c32-4e50-a5d0-8fb63c062729" providerId="ADAL" clId="{318922D5-BEA2-41F1-A9D1-5272B1DF0EB3}" dt="2025-02-10T21:51:42.899" v="638" actId="1076"/>
          <ac:grpSpMkLst>
            <pc:docMk/>
            <pc:sldMk cId="3583168182" sldId="310"/>
            <ac:grpSpMk id="17" creationId="{D7B4C3E0-CA34-27BC-33C5-BCEF31838375}"/>
          </ac:grpSpMkLst>
        </pc:grpChg>
        <pc:grpChg chg="add mod">
          <ac:chgData name="Ximena Zepeda Harasic" userId="90cf4ab7-3c32-4e50-a5d0-8fb63c062729" providerId="ADAL" clId="{318922D5-BEA2-41F1-A9D1-5272B1DF0EB3}" dt="2025-02-10T21:53:33.274" v="702" actId="1076"/>
          <ac:grpSpMkLst>
            <pc:docMk/>
            <pc:sldMk cId="3583168182" sldId="310"/>
            <ac:grpSpMk id="20" creationId="{5784953D-3F01-D10D-434A-DEA1DC17C1BE}"/>
          </ac:grpSpMkLst>
        </pc:grpChg>
        <pc:picChg chg="add mod">
          <ac:chgData name="Ximena Zepeda Harasic" userId="90cf4ab7-3c32-4e50-a5d0-8fb63c062729" providerId="ADAL" clId="{318922D5-BEA2-41F1-A9D1-5272B1DF0EB3}" dt="2025-02-10T21:53:03.506" v="692" actId="1038"/>
          <ac:picMkLst>
            <pc:docMk/>
            <pc:sldMk cId="3583168182" sldId="310"/>
            <ac:picMk id="544" creationId="{00000000-0000-0000-0000-000000000000}"/>
          </ac:picMkLst>
        </pc:picChg>
        <pc:cxnChg chg="add mod">
          <ac:chgData name="Ximena Zepeda Harasic" userId="90cf4ab7-3c32-4e50-a5d0-8fb63c062729" providerId="ADAL" clId="{318922D5-BEA2-41F1-A9D1-5272B1DF0EB3}" dt="2025-02-10T21:52:07.959" v="642" actId="1076"/>
          <ac:cxnSpMkLst>
            <pc:docMk/>
            <pc:sldMk cId="3583168182" sldId="310"/>
            <ac:cxnSpMk id="545" creationId="{00000000-0000-0000-0000-000000000000}"/>
          </ac:cxnSpMkLst>
        </pc:cxnChg>
        <pc:cxnChg chg="add mod">
          <ac:chgData name="Ximena Zepeda Harasic" userId="90cf4ab7-3c32-4e50-a5d0-8fb63c062729" providerId="ADAL" clId="{318922D5-BEA2-41F1-A9D1-5272B1DF0EB3}" dt="2025-02-10T21:52:07.959" v="642" actId="1076"/>
          <ac:cxnSpMkLst>
            <pc:docMk/>
            <pc:sldMk cId="3583168182" sldId="310"/>
            <ac:cxnSpMk id="546" creationId="{00000000-0000-0000-0000-000000000000}"/>
          </ac:cxnSpMkLst>
        </pc:cxnChg>
      </pc:sldChg>
      <pc:sldChg chg="addSp modSp add del mod ord modTransition modAnim">
        <pc:chgData name="Ximena Zepeda Harasic" userId="90cf4ab7-3c32-4e50-a5d0-8fb63c062729" providerId="ADAL" clId="{318922D5-BEA2-41F1-A9D1-5272B1DF0EB3}" dt="2025-02-11T14:09:06.145" v="968" actId="1038"/>
        <pc:sldMkLst>
          <pc:docMk/>
          <pc:sldMk cId="1860539609" sldId="311"/>
        </pc:sldMkLst>
        <pc:spChg chg="add mod">
          <ac:chgData name="Ximena Zepeda Harasic" userId="90cf4ab7-3c32-4e50-a5d0-8fb63c062729" providerId="ADAL" clId="{318922D5-BEA2-41F1-A9D1-5272B1DF0EB3}" dt="2025-02-10T21:54:48.877" v="716"/>
          <ac:spMkLst>
            <pc:docMk/>
            <pc:sldMk cId="1860539609" sldId="311"/>
            <ac:spMk id="2" creationId="{A0AC50AD-CA59-E4C8-8870-97A13D077A04}"/>
          </ac:spMkLst>
        </pc:spChg>
        <pc:spChg chg="add mod">
          <ac:chgData name="Ximena Zepeda Harasic" userId="90cf4ab7-3c32-4e50-a5d0-8fb63c062729" providerId="ADAL" clId="{318922D5-BEA2-41F1-A9D1-5272B1DF0EB3}" dt="2025-02-10T21:55:00.845" v="725" actId="20577"/>
          <ac:spMkLst>
            <pc:docMk/>
            <pc:sldMk cId="1860539609" sldId="311"/>
            <ac:spMk id="6" creationId="{181C568A-D32C-A9E1-707C-626461BFCF59}"/>
          </ac:spMkLst>
        </pc:spChg>
        <pc:spChg chg="mod">
          <ac:chgData name="Ximena Zepeda Harasic" userId="90cf4ab7-3c32-4e50-a5d0-8fb63c062729" providerId="ADAL" clId="{318922D5-BEA2-41F1-A9D1-5272B1DF0EB3}" dt="2025-02-10T21:58:19.804" v="764" actId="208"/>
          <ac:spMkLst>
            <pc:docMk/>
            <pc:sldMk cId="1860539609" sldId="311"/>
            <ac:spMk id="7" creationId="{DFEA7A02-7D41-1CB0-ACF7-558211671F10}"/>
          </ac:spMkLst>
        </pc:spChg>
        <pc:spChg chg="mod">
          <ac:chgData name="Ximena Zepeda Harasic" userId="90cf4ab7-3c32-4e50-a5d0-8fb63c062729" providerId="ADAL" clId="{318922D5-BEA2-41F1-A9D1-5272B1DF0EB3}" dt="2025-02-10T21:58:15.302" v="762" actId="208"/>
          <ac:spMkLst>
            <pc:docMk/>
            <pc:sldMk cId="1860539609" sldId="311"/>
            <ac:spMk id="11" creationId="{5E381F2C-337C-04E1-9507-D7BDAC4DC26B}"/>
          </ac:spMkLst>
        </pc:spChg>
        <pc:spChg chg="add mod">
          <ac:chgData name="Ximena Zepeda Harasic" userId="90cf4ab7-3c32-4e50-a5d0-8fb63c062729" providerId="ADAL" clId="{318922D5-BEA2-41F1-A9D1-5272B1DF0EB3}" dt="2025-02-10T21:57:00.199" v="753" actId="164"/>
          <ac:spMkLst>
            <pc:docMk/>
            <pc:sldMk cId="1860539609" sldId="311"/>
            <ac:spMk id="20" creationId="{DF170D12-767A-A2CC-C240-26566CDE9EEC}"/>
          </ac:spMkLst>
        </pc:spChg>
        <pc:spChg chg="mod">
          <ac:chgData name="Ximena Zepeda Harasic" userId="90cf4ab7-3c32-4e50-a5d0-8fb63c062729" providerId="ADAL" clId="{318922D5-BEA2-41F1-A9D1-5272B1DF0EB3}" dt="2025-02-10T21:55:43.301" v="731"/>
          <ac:spMkLst>
            <pc:docMk/>
            <pc:sldMk cId="1860539609" sldId="311"/>
            <ac:spMk id="22" creationId="{856ACB37-22D0-D2AB-B40F-3DAE6A896E8C}"/>
          </ac:spMkLst>
        </pc:spChg>
        <pc:spChg chg="mod">
          <ac:chgData name="Ximena Zepeda Harasic" userId="90cf4ab7-3c32-4e50-a5d0-8fb63c062729" providerId="ADAL" clId="{318922D5-BEA2-41F1-A9D1-5272B1DF0EB3}" dt="2025-02-10T21:55:43.301" v="731"/>
          <ac:spMkLst>
            <pc:docMk/>
            <pc:sldMk cId="1860539609" sldId="311"/>
            <ac:spMk id="23" creationId="{4BF6170C-5856-8D60-278E-F8D26FC88341}"/>
          </ac:spMkLst>
        </pc:spChg>
        <pc:spChg chg="add mod">
          <ac:chgData name="Ximena Zepeda Harasic" userId="90cf4ab7-3c32-4e50-a5d0-8fb63c062729" providerId="ADAL" clId="{318922D5-BEA2-41F1-A9D1-5272B1DF0EB3}" dt="2025-02-10T21:57:55.852" v="759" actId="164"/>
          <ac:spMkLst>
            <pc:docMk/>
            <pc:sldMk cId="1860539609" sldId="311"/>
            <ac:spMk id="25" creationId="{F969BB4D-F05E-BB10-249F-95476F3D4063}"/>
          </ac:spMkLst>
        </pc:spChg>
        <pc:spChg chg="add mod">
          <ac:chgData name="Ximena Zepeda Harasic" userId="90cf4ab7-3c32-4e50-a5d0-8fb63c062729" providerId="ADAL" clId="{318922D5-BEA2-41F1-A9D1-5272B1DF0EB3}" dt="2025-02-10T21:57:55.852" v="759" actId="164"/>
          <ac:spMkLst>
            <pc:docMk/>
            <pc:sldMk cId="1860539609" sldId="311"/>
            <ac:spMk id="26" creationId="{30D6ACF8-ECA7-BECB-BA4E-5C4A2DD9D416}"/>
          </ac:spMkLst>
        </pc:spChg>
        <pc:spChg chg="add mod">
          <ac:chgData name="Ximena Zepeda Harasic" userId="90cf4ab7-3c32-4e50-a5d0-8fb63c062729" providerId="ADAL" clId="{318922D5-BEA2-41F1-A9D1-5272B1DF0EB3}" dt="2025-02-10T21:57:55.852" v="759" actId="164"/>
          <ac:spMkLst>
            <pc:docMk/>
            <pc:sldMk cId="1860539609" sldId="311"/>
            <ac:spMk id="27" creationId="{FB72DAFE-DF61-22A5-47A5-F0FF11ADA3F4}"/>
          </ac:spMkLst>
        </pc:spChg>
        <pc:grpChg chg="add mod">
          <ac:chgData name="Ximena Zepeda Harasic" userId="90cf4ab7-3c32-4e50-a5d0-8fb63c062729" providerId="ADAL" clId="{318922D5-BEA2-41F1-A9D1-5272B1DF0EB3}" dt="2025-02-10T21:55:47.414" v="732" actId="1076"/>
          <ac:grpSpMkLst>
            <pc:docMk/>
            <pc:sldMk cId="1860539609" sldId="311"/>
            <ac:grpSpMk id="21" creationId="{1E3032BE-D60B-A4F4-69EA-4780BE075515}"/>
          </ac:grpSpMkLst>
        </pc:grpChg>
        <pc:grpChg chg="add mod ord">
          <ac:chgData name="Ximena Zepeda Harasic" userId="90cf4ab7-3c32-4e50-a5d0-8fb63c062729" providerId="ADAL" clId="{318922D5-BEA2-41F1-A9D1-5272B1DF0EB3}" dt="2025-02-11T14:09:06.145" v="968" actId="1038"/>
          <ac:grpSpMkLst>
            <pc:docMk/>
            <pc:sldMk cId="1860539609" sldId="311"/>
            <ac:grpSpMk id="24" creationId="{F2053124-FFE1-C527-C0B1-70DB0EC97248}"/>
          </ac:grpSpMkLst>
        </pc:grpChg>
        <pc:grpChg chg="add mod">
          <ac:chgData name="Ximena Zepeda Harasic" userId="90cf4ab7-3c32-4e50-a5d0-8fb63c062729" providerId="ADAL" clId="{318922D5-BEA2-41F1-A9D1-5272B1DF0EB3}" dt="2025-02-10T21:57:55.852" v="759" actId="164"/>
          <ac:grpSpMkLst>
            <pc:docMk/>
            <pc:sldMk cId="1860539609" sldId="311"/>
            <ac:grpSpMk id="28" creationId="{3A77A4D7-FF81-5E24-EC3D-B5265F5E782A}"/>
          </ac:grpSpMkLst>
        </pc:grpChg>
        <pc:picChg chg="add mod">
          <ac:chgData name="Ximena Zepeda Harasic" userId="90cf4ab7-3c32-4e50-a5d0-8fb63c062729" providerId="ADAL" clId="{318922D5-BEA2-41F1-A9D1-5272B1DF0EB3}" dt="2025-02-10T21:57:00.199" v="753" actId="164"/>
          <ac:picMkLst>
            <pc:docMk/>
            <pc:sldMk cId="1860539609" sldId="311"/>
            <ac:picMk id="18" creationId="{6CDA6F68-E5CC-4F84-65D1-A9872316FBE2}"/>
          </ac:picMkLst>
        </pc:picChg>
        <pc:cxnChg chg="add mod">
          <ac:chgData name="Ximena Zepeda Harasic" userId="90cf4ab7-3c32-4e50-a5d0-8fb63c062729" providerId="ADAL" clId="{318922D5-BEA2-41F1-A9D1-5272B1DF0EB3}" dt="2025-02-10T21:57:00.199" v="753" actId="164"/>
          <ac:cxnSpMkLst>
            <pc:docMk/>
            <pc:sldMk cId="1860539609" sldId="311"/>
            <ac:cxnSpMk id="19" creationId="{E2F51A41-2310-BF59-6714-EEA194FCE9E0}"/>
          </ac:cxnSpMkLst>
        </pc:cxnChg>
      </pc:sldChg>
      <pc:sldChg chg="addSp modSp add mod ord modTransition modAnim">
        <pc:chgData name="Ximena Zepeda Harasic" userId="90cf4ab7-3c32-4e50-a5d0-8fb63c062729" providerId="ADAL" clId="{318922D5-BEA2-41F1-A9D1-5272B1DF0EB3}" dt="2025-02-10T22:05:35.257" v="871"/>
        <pc:sldMkLst>
          <pc:docMk/>
          <pc:sldMk cId="4246427289" sldId="312"/>
        </pc:sldMkLst>
        <pc:spChg chg="add mod">
          <ac:chgData name="Ximena Zepeda Harasic" userId="90cf4ab7-3c32-4e50-a5d0-8fb63c062729" providerId="ADAL" clId="{318922D5-BEA2-41F1-A9D1-5272B1DF0EB3}" dt="2025-02-10T21:59:54.355" v="787" actId="20577"/>
          <ac:spMkLst>
            <pc:docMk/>
            <pc:sldMk cId="4246427289" sldId="312"/>
            <ac:spMk id="2" creationId="{DC26C6BF-248E-3573-4B5A-D6B30736C12F}"/>
          </ac:spMkLst>
        </pc:spChg>
        <pc:spChg chg="add mod">
          <ac:chgData name="Ximena Zepeda Harasic" userId="90cf4ab7-3c32-4e50-a5d0-8fb63c062729" providerId="ADAL" clId="{318922D5-BEA2-41F1-A9D1-5272B1DF0EB3}" dt="2025-02-10T22:00:02.509" v="795" actId="20577"/>
          <ac:spMkLst>
            <pc:docMk/>
            <pc:sldMk cId="4246427289" sldId="312"/>
            <ac:spMk id="6" creationId="{7A0A0807-2B26-AC75-51CB-363BC97C16FD}"/>
          </ac:spMkLst>
        </pc:spChg>
        <pc:spChg chg="mod">
          <ac:chgData name="Ximena Zepeda Harasic" userId="90cf4ab7-3c32-4e50-a5d0-8fb63c062729" providerId="ADAL" clId="{318922D5-BEA2-41F1-A9D1-5272B1DF0EB3}" dt="2025-02-10T22:01:59.728" v="831" actId="207"/>
          <ac:spMkLst>
            <pc:docMk/>
            <pc:sldMk cId="4246427289" sldId="312"/>
            <ac:spMk id="7" creationId="{03CF20D0-E343-D4D2-5C00-5EF0F2281933}"/>
          </ac:spMkLst>
        </pc:spChg>
        <pc:spChg chg="mod">
          <ac:chgData name="Ximena Zepeda Harasic" userId="90cf4ab7-3c32-4e50-a5d0-8fb63c062729" providerId="ADAL" clId="{318922D5-BEA2-41F1-A9D1-5272B1DF0EB3}" dt="2025-02-10T22:01:56.016" v="829" actId="207"/>
          <ac:spMkLst>
            <pc:docMk/>
            <pc:sldMk cId="4246427289" sldId="312"/>
            <ac:spMk id="11" creationId="{540EBC5E-B9B1-20E3-BC92-7BF43652352A}"/>
          </ac:spMkLst>
        </pc:spChg>
        <pc:spChg chg="mod">
          <ac:chgData name="Ximena Zepeda Harasic" userId="90cf4ab7-3c32-4e50-a5d0-8fb63c062729" providerId="ADAL" clId="{318922D5-BEA2-41F1-A9D1-5272B1DF0EB3}" dt="2025-02-10T22:01:52.096" v="827" actId="207"/>
          <ac:spMkLst>
            <pc:docMk/>
            <pc:sldMk cId="4246427289" sldId="312"/>
            <ac:spMk id="14" creationId="{35549867-9A9F-9A43-9945-76716ADE4198}"/>
          </ac:spMkLst>
        </pc:spChg>
        <pc:spChg chg="mod">
          <ac:chgData name="Ximena Zepeda Harasic" userId="90cf4ab7-3c32-4e50-a5d0-8fb63c062729" providerId="ADAL" clId="{318922D5-BEA2-41F1-A9D1-5272B1DF0EB3}" dt="2025-02-10T22:00:16.333" v="803" actId="1076"/>
          <ac:spMkLst>
            <pc:docMk/>
            <pc:sldMk cId="4246427289" sldId="312"/>
            <ac:spMk id="16" creationId="{D5A2D4CE-B589-854D-3CF2-DD5C1397AB2C}"/>
          </ac:spMkLst>
        </pc:spChg>
        <pc:spChg chg="add mod">
          <ac:chgData name="Ximena Zepeda Harasic" userId="90cf4ab7-3c32-4e50-a5d0-8fb63c062729" providerId="ADAL" clId="{318922D5-BEA2-41F1-A9D1-5272B1DF0EB3}" dt="2025-02-10T22:00:11.143" v="802" actId="20577"/>
          <ac:spMkLst>
            <pc:docMk/>
            <pc:sldMk cId="4246427289" sldId="312"/>
            <ac:spMk id="18" creationId="{AD49BAA4-02F7-BE9F-E7F2-D26ED9DEB5B1}"/>
          </ac:spMkLst>
        </pc:spChg>
        <pc:spChg chg="mod">
          <ac:chgData name="Ximena Zepeda Harasic" userId="90cf4ab7-3c32-4e50-a5d0-8fb63c062729" providerId="ADAL" clId="{318922D5-BEA2-41F1-A9D1-5272B1DF0EB3}" dt="2025-02-10T22:00:19.641" v="804"/>
          <ac:spMkLst>
            <pc:docMk/>
            <pc:sldMk cId="4246427289" sldId="312"/>
            <ac:spMk id="20" creationId="{A92C8463-CA4B-4832-4AEC-EF09EEF6CECD}"/>
          </ac:spMkLst>
        </pc:spChg>
        <pc:spChg chg="mod">
          <ac:chgData name="Ximena Zepeda Harasic" userId="90cf4ab7-3c32-4e50-a5d0-8fb63c062729" providerId="ADAL" clId="{318922D5-BEA2-41F1-A9D1-5272B1DF0EB3}" dt="2025-02-10T22:00:19.641" v="804"/>
          <ac:spMkLst>
            <pc:docMk/>
            <pc:sldMk cId="4246427289" sldId="312"/>
            <ac:spMk id="21" creationId="{37173E48-537E-41F5-8887-758EBEF71DB5}"/>
          </ac:spMkLst>
        </pc:spChg>
        <pc:spChg chg="mod">
          <ac:chgData name="Ximena Zepeda Harasic" userId="90cf4ab7-3c32-4e50-a5d0-8fb63c062729" providerId="ADAL" clId="{318922D5-BEA2-41F1-A9D1-5272B1DF0EB3}" dt="2025-02-10T22:01:44.540" v="824"/>
          <ac:spMkLst>
            <pc:docMk/>
            <pc:sldMk cId="4246427289" sldId="312"/>
            <ac:spMk id="24" creationId="{2EA390CE-9F01-C03E-00DE-F2BAC0ECB71F}"/>
          </ac:spMkLst>
        </pc:spChg>
        <pc:spChg chg="mod">
          <ac:chgData name="Ximena Zepeda Harasic" userId="90cf4ab7-3c32-4e50-a5d0-8fb63c062729" providerId="ADAL" clId="{318922D5-BEA2-41F1-A9D1-5272B1DF0EB3}" dt="2025-02-10T22:01:44.540" v="824"/>
          <ac:spMkLst>
            <pc:docMk/>
            <pc:sldMk cId="4246427289" sldId="312"/>
            <ac:spMk id="25" creationId="{CB052C68-74DA-8A6D-D12C-22B3DB5EDBED}"/>
          </ac:spMkLst>
        </pc:spChg>
        <pc:spChg chg="mod">
          <ac:chgData name="Ximena Zepeda Harasic" userId="90cf4ab7-3c32-4e50-a5d0-8fb63c062729" providerId="ADAL" clId="{318922D5-BEA2-41F1-A9D1-5272B1DF0EB3}" dt="2025-02-10T22:03:00.627" v="837"/>
          <ac:spMkLst>
            <pc:docMk/>
            <pc:sldMk cId="4246427289" sldId="312"/>
            <ac:spMk id="27" creationId="{B2A2F0AF-3004-D970-E0C1-9D05D6AB3BAE}"/>
          </ac:spMkLst>
        </pc:spChg>
        <pc:spChg chg="mod">
          <ac:chgData name="Ximena Zepeda Harasic" userId="90cf4ab7-3c32-4e50-a5d0-8fb63c062729" providerId="ADAL" clId="{318922D5-BEA2-41F1-A9D1-5272B1DF0EB3}" dt="2025-02-10T22:03:00.627" v="837"/>
          <ac:spMkLst>
            <pc:docMk/>
            <pc:sldMk cId="4246427289" sldId="312"/>
            <ac:spMk id="28" creationId="{4967CC82-EBEE-9B5E-7C9F-7F938CB80178}"/>
          </ac:spMkLst>
        </pc:spChg>
        <pc:spChg chg="mod">
          <ac:chgData name="Ximena Zepeda Harasic" userId="90cf4ab7-3c32-4e50-a5d0-8fb63c062729" providerId="ADAL" clId="{318922D5-BEA2-41F1-A9D1-5272B1DF0EB3}" dt="2025-02-10T22:03:00.627" v="837"/>
          <ac:spMkLst>
            <pc:docMk/>
            <pc:sldMk cId="4246427289" sldId="312"/>
            <ac:spMk id="29" creationId="{9DA306FD-CE5F-AFD1-38F7-5B7407A672BD}"/>
          </ac:spMkLst>
        </pc:spChg>
        <pc:spChg chg="mod">
          <ac:chgData name="Ximena Zepeda Harasic" userId="90cf4ab7-3c32-4e50-a5d0-8fb63c062729" providerId="ADAL" clId="{318922D5-BEA2-41F1-A9D1-5272B1DF0EB3}" dt="2025-02-10T22:01:33.487" v="822"/>
          <ac:spMkLst>
            <pc:docMk/>
            <pc:sldMk cId="4246427289" sldId="312"/>
            <ac:spMk id="604" creationId="{00000000-0000-0000-0000-000000000000}"/>
          </ac:spMkLst>
        </pc:spChg>
        <pc:grpChg chg="add mod">
          <ac:chgData name="Ximena Zepeda Harasic" userId="90cf4ab7-3c32-4e50-a5d0-8fb63c062729" providerId="ADAL" clId="{318922D5-BEA2-41F1-A9D1-5272B1DF0EB3}" dt="2025-02-10T22:00:26.882" v="806" actId="1076"/>
          <ac:grpSpMkLst>
            <pc:docMk/>
            <pc:sldMk cId="4246427289" sldId="312"/>
            <ac:grpSpMk id="19" creationId="{25673284-9418-A28C-3EAB-E6B8D76A5386}"/>
          </ac:grpSpMkLst>
        </pc:grpChg>
        <pc:grpChg chg="add mod ord">
          <ac:chgData name="Ximena Zepeda Harasic" userId="90cf4ab7-3c32-4e50-a5d0-8fb63c062729" providerId="ADAL" clId="{318922D5-BEA2-41F1-A9D1-5272B1DF0EB3}" dt="2025-02-10T22:02:48.585" v="836" actId="166"/>
          <ac:grpSpMkLst>
            <pc:docMk/>
            <pc:sldMk cId="4246427289" sldId="312"/>
            <ac:grpSpMk id="22" creationId="{14FAFE87-8FF3-AAE4-E0F0-B509CD97DE02}"/>
          </ac:grpSpMkLst>
        </pc:grpChg>
        <pc:grpChg chg="add mod">
          <ac:chgData name="Ximena Zepeda Harasic" userId="90cf4ab7-3c32-4e50-a5d0-8fb63c062729" providerId="ADAL" clId="{318922D5-BEA2-41F1-A9D1-5272B1DF0EB3}" dt="2025-02-10T22:01:47.897" v="825" actId="1076"/>
          <ac:grpSpMkLst>
            <pc:docMk/>
            <pc:sldMk cId="4246427289" sldId="312"/>
            <ac:grpSpMk id="23" creationId="{DF984677-7A29-9D56-F0C4-FC23296BA5F7}"/>
          </ac:grpSpMkLst>
        </pc:grpChg>
        <pc:grpChg chg="add mod">
          <ac:chgData name="Ximena Zepeda Harasic" userId="90cf4ab7-3c32-4e50-a5d0-8fb63c062729" providerId="ADAL" clId="{318922D5-BEA2-41F1-A9D1-5272B1DF0EB3}" dt="2025-02-10T22:03:03.695" v="838" actId="1076"/>
          <ac:grpSpMkLst>
            <pc:docMk/>
            <pc:sldMk cId="4246427289" sldId="312"/>
            <ac:grpSpMk id="26" creationId="{D03143FE-986D-1A6D-E999-9E736701C05F}"/>
          </ac:grpSpMkLst>
        </pc:grpChg>
        <pc:picChg chg="mod">
          <ac:chgData name="Ximena Zepeda Harasic" userId="90cf4ab7-3c32-4e50-a5d0-8fb63c062729" providerId="ADAL" clId="{318922D5-BEA2-41F1-A9D1-5272B1DF0EB3}" dt="2025-02-10T22:01:33.487" v="822"/>
          <ac:picMkLst>
            <pc:docMk/>
            <pc:sldMk cId="4246427289" sldId="312"/>
            <ac:picMk id="602" creationId="{00000000-0000-0000-0000-000000000000}"/>
          </ac:picMkLst>
        </pc:picChg>
        <pc:cxnChg chg="add mod">
          <ac:chgData name="Ximena Zepeda Harasic" userId="90cf4ab7-3c32-4e50-a5d0-8fb63c062729" providerId="ADAL" clId="{318922D5-BEA2-41F1-A9D1-5272B1DF0EB3}" dt="2025-02-10T22:01:39.378" v="823" actId="1076"/>
          <ac:cxnSpMkLst>
            <pc:docMk/>
            <pc:sldMk cId="4246427289" sldId="312"/>
            <ac:cxnSpMk id="603" creationId="{00000000-0000-0000-0000-000000000000}"/>
          </ac:cxnSpMkLst>
        </pc:cxnChg>
        <pc:cxnChg chg="mod">
          <ac:chgData name="Ximena Zepeda Harasic" userId="90cf4ab7-3c32-4e50-a5d0-8fb63c062729" providerId="ADAL" clId="{318922D5-BEA2-41F1-A9D1-5272B1DF0EB3}" dt="2025-02-10T22:01:33.487" v="822"/>
          <ac:cxnSpMkLst>
            <pc:docMk/>
            <pc:sldMk cId="4246427289" sldId="312"/>
            <ac:cxnSpMk id="606" creationId="{00000000-0000-0000-0000-000000000000}"/>
          </ac:cxnSpMkLst>
        </pc:cxnChg>
      </pc:sldChg>
      <pc:sldMasterChg chg="modSp modSldLayout">
        <pc:chgData name="Ximena Zepeda Harasic" userId="90cf4ab7-3c32-4e50-a5d0-8fb63c062729" providerId="ADAL" clId="{318922D5-BEA2-41F1-A9D1-5272B1DF0EB3}" dt="2025-02-10T20:59:52.965" v="39" actId="478"/>
        <pc:sldMasterMkLst>
          <pc:docMk/>
          <pc:sldMasterMk cId="0" sldId="2147483648"/>
        </pc:sldMasterMkLst>
        <pc:sldLayoutChg chg="delSp mod">
          <pc:chgData name="Ximena Zepeda Harasic" userId="90cf4ab7-3c32-4e50-a5d0-8fb63c062729" providerId="ADAL" clId="{318922D5-BEA2-41F1-A9D1-5272B1DF0EB3}" dt="2025-02-10T20:59:52.965" v="39" actId="478"/>
          <pc:sldLayoutMkLst>
            <pc:docMk/>
            <pc:sldMasterMk cId="0" sldId="2147483648"/>
            <pc:sldLayoutMk cId="0" sldId="2147483649"/>
          </pc:sldLayoutMkLst>
          <pc:spChg chg="del">
            <ac:chgData name="Ximena Zepeda Harasic" userId="90cf4ab7-3c32-4e50-a5d0-8fb63c062729" providerId="ADAL" clId="{318922D5-BEA2-41F1-A9D1-5272B1DF0EB3}" dt="2025-02-10T20:59:46.918" v="38" actId="478"/>
            <ac:spMkLst>
              <pc:docMk/>
              <pc:sldMasterMk cId="0" sldId="2147483648"/>
              <pc:sldLayoutMk cId="0" sldId="2147483649"/>
              <ac:spMk id="13" creationId="{00000000-0000-0000-0000-000000000000}"/>
            </ac:spMkLst>
          </pc:spChg>
          <pc:spChg chg="del">
            <ac:chgData name="Ximena Zepeda Harasic" userId="90cf4ab7-3c32-4e50-a5d0-8fb63c062729" providerId="ADAL" clId="{318922D5-BEA2-41F1-A9D1-5272B1DF0EB3}" dt="2025-02-10T20:59:52.965" v="39" actId="478"/>
            <ac:spMkLst>
              <pc:docMk/>
              <pc:sldMasterMk cId="0" sldId="2147483648"/>
              <pc:sldLayoutMk cId="0" sldId="2147483649"/>
              <ac:spMk id="14" creationId="{00000000-0000-0000-0000-000000000000}"/>
            </ac:spMkLst>
          </pc:spChg>
        </pc:sldLayoutChg>
        <pc:sldLayoutChg chg="addSp delSp modSp mod">
          <pc:chgData name="Ximena Zepeda Harasic" userId="90cf4ab7-3c32-4e50-a5d0-8fb63c062729" providerId="ADAL" clId="{318922D5-BEA2-41F1-A9D1-5272B1DF0EB3}" dt="2025-02-10T20:59:23.411" v="36" actId="207"/>
          <pc:sldLayoutMkLst>
            <pc:docMk/>
            <pc:sldMasterMk cId="0" sldId="2147483648"/>
            <pc:sldLayoutMk cId="0" sldId="2147483650"/>
          </pc:sldLayoutMkLst>
          <pc:spChg chg="add mod">
            <ac:chgData name="Ximena Zepeda Harasic" userId="90cf4ab7-3c32-4e50-a5d0-8fb63c062729" providerId="ADAL" clId="{318922D5-BEA2-41F1-A9D1-5272B1DF0EB3}" dt="2025-02-10T20:59:23.411" v="36" actId="207"/>
            <ac:spMkLst>
              <pc:docMk/>
              <pc:sldMasterMk cId="0" sldId="2147483648"/>
              <pc:sldLayoutMk cId="0" sldId="2147483650"/>
              <ac:spMk id="2" creationId="{4EB48F48-2249-43DD-02DF-C8238A4C67C2}"/>
            </ac:spMkLst>
          </pc:spChg>
          <pc:picChg chg="del mod">
            <ac:chgData name="Ximena Zepeda Harasic" userId="90cf4ab7-3c32-4e50-a5d0-8fb63c062729" providerId="ADAL" clId="{318922D5-BEA2-41F1-A9D1-5272B1DF0EB3}" dt="2025-02-10T20:58:53.160" v="30" actId="478"/>
            <ac:picMkLst>
              <pc:docMk/>
              <pc:sldMasterMk cId="0" sldId="2147483648"/>
              <pc:sldLayoutMk cId="0" sldId="2147483650"/>
              <ac:picMk id="16" creationId="{00000000-0000-0000-0000-000000000000}"/>
            </ac:picMkLst>
          </pc:picChg>
        </pc:sldLayoutChg>
        <pc:sldLayoutChg chg="modSp">
          <pc:chgData name="Ximena Zepeda Harasic" userId="90cf4ab7-3c32-4e50-a5d0-8fb63c062729" providerId="ADAL" clId="{318922D5-BEA2-41F1-A9D1-5272B1DF0EB3}" dt="2025-02-10T20:58:56.748" v="31" actId="735"/>
          <pc:sldLayoutMkLst>
            <pc:docMk/>
            <pc:sldMasterMk cId="0" sldId="2147483648"/>
            <pc:sldLayoutMk cId="0" sldId="214748365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5" name="Google Shape;2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7" name="Google Shape;27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7" name="Google Shape;28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2" name="Google Shape;29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8" name="Google Shape;29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5" name="Google Shape;30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>
          <a:extLst>
            <a:ext uri="{FF2B5EF4-FFF2-40B4-BE49-F238E27FC236}">
              <a16:creationId xmlns:a16="http://schemas.microsoft.com/office/drawing/2014/main" id="{43607371-CF78-68CE-F425-3200919C2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4:notes">
            <a:extLst>
              <a:ext uri="{FF2B5EF4-FFF2-40B4-BE49-F238E27FC236}">
                <a16:creationId xmlns:a16="http://schemas.microsoft.com/office/drawing/2014/main" id="{3A3145BC-D0BF-BB68-9250-3CE524BF39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5" name="Google Shape;305;p14:notes">
            <a:extLst>
              <a:ext uri="{FF2B5EF4-FFF2-40B4-BE49-F238E27FC236}">
                <a16:creationId xmlns:a16="http://schemas.microsoft.com/office/drawing/2014/main" id="{D98EC725-05C8-A863-F9F9-4A90FEA1D6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94098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14" name="Google Shape;31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4" name="Google Shape;32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33" name="Google Shape;33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39" name="Google Shape;33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3" name="Google Shape;2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6" name="Google Shape;34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55" name="Google Shape;35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2c8c91483d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65" name="Google Shape;365;g2c8c91483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75" name="Google Shape;37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84" name="Google Shape;38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7" name="Google Shape;407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>
          <a:extLst>
            <a:ext uri="{FF2B5EF4-FFF2-40B4-BE49-F238E27FC236}">
              <a16:creationId xmlns:a16="http://schemas.microsoft.com/office/drawing/2014/main" id="{1D9B4B09-EB49-C212-5A72-06E8E2131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4:notes">
            <a:extLst>
              <a:ext uri="{FF2B5EF4-FFF2-40B4-BE49-F238E27FC236}">
                <a16:creationId xmlns:a16="http://schemas.microsoft.com/office/drawing/2014/main" id="{8ACC83CF-4EE4-FED7-6A2A-0AB01A2756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7" name="Google Shape;407;p24:notes">
            <a:extLst>
              <a:ext uri="{FF2B5EF4-FFF2-40B4-BE49-F238E27FC236}">
                <a16:creationId xmlns:a16="http://schemas.microsoft.com/office/drawing/2014/main" id="{4632ECB9-7226-1440-BB76-E0D4C442AF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191753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>
          <a:extLst>
            <a:ext uri="{FF2B5EF4-FFF2-40B4-BE49-F238E27FC236}">
              <a16:creationId xmlns:a16="http://schemas.microsoft.com/office/drawing/2014/main" id="{2D7D6FF9-B31D-A61D-A8F1-E3F2D9C32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4:notes">
            <a:extLst>
              <a:ext uri="{FF2B5EF4-FFF2-40B4-BE49-F238E27FC236}">
                <a16:creationId xmlns:a16="http://schemas.microsoft.com/office/drawing/2014/main" id="{04D0CE7C-DD5A-EA53-3B5F-C071C6C8EB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7" name="Google Shape;407;p24:notes">
            <a:extLst>
              <a:ext uri="{FF2B5EF4-FFF2-40B4-BE49-F238E27FC236}">
                <a16:creationId xmlns:a16="http://schemas.microsoft.com/office/drawing/2014/main" id="{58CC599B-8C94-A555-7CFF-E9ED1E94E5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80723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>
          <a:extLst>
            <a:ext uri="{FF2B5EF4-FFF2-40B4-BE49-F238E27FC236}">
              <a16:creationId xmlns:a16="http://schemas.microsoft.com/office/drawing/2014/main" id="{2B3FC500-70FC-C1BD-9B74-572C6590C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4:notes">
            <a:extLst>
              <a:ext uri="{FF2B5EF4-FFF2-40B4-BE49-F238E27FC236}">
                <a16:creationId xmlns:a16="http://schemas.microsoft.com/office/drawing/2014/main" id="{71E01E67-56C1-3E5A-3C35-DF40DCB3A0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7" name="Google Shape;407;p24:notes">
            <a:extLst>
              <a:ext uri="{FF2B5EF4-FFF2-40B4-BE49-F238E27FC236}">
                <a16:creationId xmlns:a16="http://schemas.microsoft.com/office/drawing/2014/main" id="{C869214E-7D0D-D928-32BA-FFAC9F7FBE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711519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>
          <a:extLst>
            <a:ext uri="{FF2B5EF4-FFF2-40B4-BE49-F238E27FC236}">
              <a16:creationId xmlns:a16="http://schemas.microsoft.com/office/drawing/2014/main" id="{934F7C13-73DD-08FB-1880-EF3CE6827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4:notes">
            <a:extLst>
              <a:ext uri="{FF2B5EF4-FFF2-40B4-BE49-F238E27FC236}">
                <a16:creationId xmlns:a16="http://schemas.microsoft.com/office/drawing/2014/main" id="{0564C8D7-9B6B-6F30-758D-096D08EAC5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7" name="Google Shape;407;p24:notes">
            <a:extLst>
              <a:ext uri="{FF2B5EF4-FFF2-40B4-BE49-F238E27FC236}">
                <a16:creationId xmlns:a16="http://schemas.microsoft.com/office/drawing/2014/main" id="{EA555E1D-B616-F37F-7435-8F80D03B99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27148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9" name="Google Shape;2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2c8c91483d6_0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04" name="Google Shape;504;g2c8c91483d6_0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>
          <a:extLst>
            <a:ext uri="{FF2B5EF4-FFF2-40B4-BE49-F238E27FC236}">
              <a16:creationId xmlns:a16="http://schemas.microsoft.com/office/drawing/2014/main" id="{6BCA469E-24CE-086B-DDA5-54328961D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2c8c91483d6_0_169:notes">
            <a:extLst>
              <a:ext uri="{FF2B5EF4-FFF2-40B4-BE49-F238E27FC236}">
                <a16:creationId xmlns:a16="http://schemas.microsoft.com/office/drawing/2014/main" id="{766433FD-EC44-A641-58CA-082615D2D6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04" name="Google Shape;504;g2c8c91483d6_0_169:notes">
            <a:extLst>
              <a:ext uri="{FF2B5EF4-FFF2-40B4-BE49-F238E27FC236}">
                <a16:creationId xmlns:a16="http://schemas.microsoft.com/office/drawing/2014/main" id="{51A3C43A-F6C5-FAFF-9320-64FF77D0A1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170337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>
          <a:extLst>
            <a:ext uri="{FF2B5EF4-FFF2-40B4-BE49-F238E27FC236}">
              <a16:creationId xmlns:a16="http://schemas.microsoft.com/office/drawing/2014/main" id="{21242AF9-1CDE-01E1-B764-BABF66A6C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2c8c91483d6_0_169:notes">
            <a:extLst>
              <a:ext uri="{FF2B5EF4-FFF2-40B4-BE49-F238E27FC236}">
                <a16:creationId xmlns:a16="http://schemas.microsoft.com/office/drawing/2014/main" id="{67736D48-E6EB-B25F-9C45-AB0A7B46C9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04" name="Google Shape;504;g2c8c91483d6_0_169:notes">
            <a:extLst>
              <a:ext uri="{FF2B5EF4-FFF2-40B4-BE49-F238E27FC236}">
                <a16:creationId xmlns:a16="http://schemas.microsoft.com/office/drawing/2014/main" id="{1591EDFC-A3FA-A26A-7912-921C687879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373950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>
          <a:extLst>
            <a:ext uri="{FF2B5EF4-FFF2-40B4-BE49-F238E27FC236}">
              <a16:creationId xmlns:a16="http://schemas.microsoft.com/office/drawing/2014/main" id="{28436124-B6BA-D91F-0745-C4951A27E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2c8c91483d6_0_169:notes">
            <a:extLst>
              <a:ext uri="{FF2B5EF4-FFF2-40B4-BE49-F238E27FC236}">
                <a16:creationId xmlns:a16="http://schemas.microsoft.com/office/drawing/2014/main" id="{C9A8746B-B770-3126-528F-5B61E95D8D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04" name="Google Shape;504;g2c8c91483d6_0_169:notes">
            <a:extLst>
              <a:ext uri="{FF2B5EF4-FFF2-40B4-BE49-F238E27FC236}">
                <a16:creationId xmlns:a16="http://schemas.microsoft.com/office/drawing/2014/main" id="{8C901AA8-DF49-47CA-F60C-802D68761F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14904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6" name="Google Shape;2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1" name="Google Shape;2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7" name="Google Shape;2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3" name="Google Shape;2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9" name="Google Shape;26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 userDrawn="1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6" name="Google Shape;56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1" name="Google Shape;61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3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6" name="Google Shape;6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2" name="Google Shape;7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8" name="Google Shape;78;p40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79" name="Google Shape;79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4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1" name="Google Shape;91;p42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2" name="Google Shape;92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4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4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7" name="Google Shape;97;p43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98" name="Google Shape;98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43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4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5" name="Google Shape;105;p44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6" name="Google Shape;106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4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4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4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4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3" name="Google Shape;113;p4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5" name="Google Shape;115;p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6" name="Google Shape;116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9" name="Google Shape;19;p28" descr="Imagen que contiene Logotipo&#10;&#10;Descripción generada automá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EB48F48-2249-43DD-02DF-C8238A4C67C2}"/>
              </a:ext>
            </a:extLst>
          </p:cNvPr>
          <p:cNvSpPr/>
          <p:nvPr userDrawn="1"/>
        </p:nvSpPr>
        <p:spPr>
          <a:xfrm>
            <a:off x="0" y="6045693"/>
            <a:ext cx="12192000" cy="8123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4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1" name="Google Shape;121;p4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2" name="Google Shape;122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4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8" name="Google Shape;128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5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7" name="Google Shape;157;p5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8" name="Google Shape;158;p5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5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3" name="Google Shape;163;p5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4" name="Google Shape;164;p56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5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5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9" name="Google Shape;169;p5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0" name="Google Shape;170;p5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5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5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5" name="Google Shape;175;p5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6" name="Google Shape;176;p5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5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5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1" name="Google Shape;181;p5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2" name="Google Shape;182;p5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6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6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7" name="Google Shape;187;p6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8" name="Google Shape;188;p6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6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6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6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3" name="Google Shape;193;p6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4" name="Google Shape;194;p6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6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6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9" name="Google Shape;199;p6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0" name="Google Shape;200;p6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6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6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6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6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p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3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3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mc:AlternateContent xmlns:mc="http://schemas.openxmlformats.org/markup-compatibility/2006" xmlns:p14="http://schemas.microsoft.com/office/powerpoint/2010/main">
    <mc:Choice Requires="p14">
      <p:transition spd="slow" p14:dur="30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"/>
          <p:cNvSpPr txBox="1">
            <a:spLocks noGrp="1"/>
          </p:cNvSpPr>
          <p:nvPr>
            <p:ph type="subTitle" idx="4294967295"/>
          </p:nvPr>
        </p:nvSpPr>
        <p:spPr>
          <a:xfrm>
            <a:off x="1524000" y="168496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9600"/>
              <a:buNone/>
            </a:pPr>
            <a:r>
              <a:rPr lang="es-CL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8" name="Google Shape;218;p1"/>
          <p:cNvSpPr txBox="1"/>
          <p:nvPr/>
        </p:nvSpPr>
        <p:spPr>
          <a:xfrm>
            <a:off x="1524000" y="3116795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ct val="100000"/>
              <a:buFont typeface="Arial"/>
              <a:buNone/>
            </a:pPr>
            <a:r>
              <a:rPr lang="es-CL" sz="5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Transformaciones isométricas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1905000" y="4765749"/>
            <a:ext cx="9144000" cy="13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4º básico: Unidad 4  |  Capítulo 19: Transformaciones isométricas.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Apoyo</a:t>
            </a:r>
            <a:r>
              <a:rPr lang="es-C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pr</a:t>
            </a:r>
            <a:r>
              <a:rPr lang="es-C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á</a:t>
            </a: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ctica sobre rotación.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Página 149.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20" name="Google Shape;220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Google Shape;27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92544" y="953813"/>
            <a:ext cx="3658111" cy="3934374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Google Shape;280;p10"/>
          <p:cNvSpPr txBox="1"/>
          <p:nvPr/>
        </p:nvSpPr>
        <p:spPr>
          <a:xfrm>
            <a:off x="7860086" y="3940200"/>
            <a:ext cx="10677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4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90°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81" name="Google Shape;281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330024" y="1239395"/>
            <a:ext cx="3817951" cy="229381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3" name="Google Shape;283;p10"/>
          <p:cNvCxnSpPr>
            <a:cxnSpLocks/>
          </p:cNvCxnSpPr>
          <p:nvPr/>
        </p:nvCxnSpPr>
        <p:spPr>
          <a:xfrm>
            <a:off x="7237217" y="1016000"/>
            <a:ext cx="0" cy="323215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10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2F016737-BB24-9AD7-3842-3EF494FEAC16}"/>
              </a:ext>
            </a:extLst>
          </p:cNvPr>
          <p:cNvSpPr txBox="1"/>
          <p:nvPr/>
        </p:nvSpPr>
        <p:spPr>
          <a:xfrm>
            <a:off x="6096000" y="4793576"/>
            <a:ext cx="3990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rPr>
              <a:t>en sentido antihorario</a:t>
            </a:r>
            <a:endParaRPr lang="es-CL" sz="2800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Google Shape;289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Google Shape;29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5" name="Google Shape;295;p12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Google Shape;300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1" name="Google Shape;301;p13"/>
          <p:cNvCxnSpPr/>
          <p:nvPr/>
        </p:nvCxnSpPr>
        <p:spPr>
          <a:xfrm>
            <a:off x="7237217" y="1016000"/>
            <a:ext cx="0" cy="36322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2" name="Google Shape;302;p13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Google Shape;307;p14"/>
          <p:cNvPicPr preferRelativeResize="0"/>
          <p:nvPr/>
        </p:nvPicPr>
        <p:blipFill rotWithShape="1">
          <a:blip r:embed="rId3">
            <a:alphaModFix/>
          </a:blip>
          <a:srcRect t="19208" b="40991"/>
          <a:stretch/>
        </p:blipFill>
        <p:spPr>
          <a:xfrm>
            <a:off x="6248614" y="2311400"/>
            <a:ext cx="3400900" cy="1308100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14"/>
          <p:cNvSpPr/>
          <p:nvPr/>
        </p:nvSpPr>
        <p:spPr>
          <a:xfrm>
            <a:off x="5213350" y="1225550"/>
            <a:ext cx="3859018" cy="3479800"/>
          </a:xfrm>
          <a:prstGeom prst="arc">
            <a:avLst>
              <a:gd name="adj1" fmla="val 11046356"/>
              <a:gd name="adj2" fmla="val 49680"/>
            </a:avLst>
          </a:prstGeom>
          <a:noFill/>
          <a:ln w="28575" cap="flat" cmpd="sng">
            <a:solidFill>
              <a:srgbClr val="000000"/>
            </a:solidFill>
            <a:prstDash val="dash"/>
            <a:miter lim="800000"/>
            <a:headEnd type="stealth" w="med" len="med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9" name="Google Shape;309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0" name="Google Shape;310;p14"/>
          <p:cNvCxnSpPr/>
          <p:nvPr/>
        </p:nvCxnSpPr>
        <p:spPr>
          <a:xfrm>
            <a:off x="7237217" y="1016000"/>
            <a:ext cx="0" cy="36322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14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>
          <a:extLst>
            <a:ext uri="{FF2B5EF4-FFF2-40B4-BE49-F238E27FC236}">
              <a16:creationId xmlns:a16="http://schemas.microsoft.com/office/drawing/2014/main" id="{E8B3F055-A49A-FB8A-F69E-B3F47B8BE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Google Shape;307;p14">
            <a:extLst>
              <a:ext uri="{FF2B5EF4-FFF2-40B4-BE49-F238E27FC236}">
                <a16:creationId xmlns:a16="http://schemas.microsoft.com/office/drawing/2014/main" id="{F583DE86-5A20-9DE6-E5C8-3434A2688B2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9208" b="40991"/>
          <a:stretch/>
        </p:blipFill>
        <p:spPr>
          <a:xfrm flipH="1">
            <a:off x="4806313" y="2298249"/>
            <a:ext cx="3400900" cy="1308100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14">
            <a:extLst>
              <a:ext uri="{FF2B5EF4-FFF2-40B4-BE49-F238E27FC236}">
                <a16:creationId xmlns:a16="http://schemas.microsoft.com/office/drawing/2014/main" id="{7DB76B9F-4D8D-C927-1853-4E0F72B3B765}"/>
              </a:ext>
            </a:extLst>
          </p:cNvPr>
          <p:cNvSpPr/>
          <p:nvPr/>
        </p:nvSpPr>
        <p:spPr>
          <a:xfrm>
            <a:off x="5213350" y="1225550"/>
            <a:ext cx="3859018" cy="3479800"/>
          </a:xfrm>
          <a:prstGeom prst="arc">
            <a:avLst>
              <a:gd name="adj1" fmla="val 11046356"/>
              <a:gd name="adj2" fmla="val 49680"/>
            </a:avLst>
          </a:prstGeom>
          <a:noFill/>
          <a:ln w="28575" cap="flat" cmpd="sng">
            <a:solidFill>
              <a:srgbClr val="000000"/>
            </a:solidFill>
            <a:prstDash val="dash"/>
            <a:miter lim="800000"/>
            <a:headEnd type="stealth" w="med" len="med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9" name="Google Shape;309;p14">
            <a:extLst>
              <a:ext uri="{FF2B5EF4-FFF2-40B4-BE49-F238E27FC236}">
                <a16:creationId xmlns:a16="http://schemas.microsoft.com/office/drawing/2014/main" id="{4B4B151B-45EA-A796-C2B3-323285EA0D0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0" name="Google Shape;310;p14">
            <a:extLst>
              <a:ext uri="{FF2B5EF4-FFF2-40B4-BE49-F238E27FC236}">
                <a16:creationId xmlns:a16="http://schemas.microsoft.com/office/drawing/2014/main" id="{087B6BC7-0F1F-9253-F5EA-46D20CEB2C88}"/>
              </a:ext>
            </a:extLst>
          </p:cNvPr>
          <p:cNvCxnSpPr/>
          <p:nvPr/>
        </p:nvCxnSpPr>
        <p:spPr>
          <a:xfrm>
            <a:off x="7237217" y="1016000"/>
            <a:ext cx="0" cy="36322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14">
            <a:extLst>
              <a:ext uri="{FF2B5EF4-FFF2-40B4-BE49-F238E27FC236}">
                <a16:creationId xmlns:a16="http://schemas.microsoft.com/office/drawing/2014/main" id="{96399FD0-1EC6-6B87-9F65-DAEC246C0ECF}"/>
              </a:ext>
            </a:extLst>
          </p:cNvPr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005551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62281" y="956992"/>
            <a:ext cx="4029637" cy="3877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30024" y="1296141"/>
            <a:ext cx="3817951" cy="2293819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15"/>
          <p:cNvSpPr txBox="1"/>
          <p:nvPr/>
        </p:nvSpPr>
        <p:spPr>
          <a:xfrm>
            <a:off x="7525846" y="3940200"/>
            <a:ext cx="1333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4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180°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19" name="Google Shape;319;p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0" name="Google Shape;320;p15"/>
          <p:cNvCxnSpPr>
            <a:cxnSpLocks/>
          </p:cNvCxnSpPr>
          <p:nvPr/>
        </p:nvCxnSpPr>
        <p:spPr>
          <a:xfrm>
            <a:off x="7237217" y="1016000"/>
            <a:ext cx="0" cy="32893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1" name="Google Shape;321;p15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6C36F76D-8B97-A4A0-E761-701EE25373EF}"/>
              </a:ext>
            </a:extLst>
          </p:cNvPr>
          <p:cNvSpPr txBox="1"/>
          <p:nvPr/>
        </p:nvSpPr>
        <p:spPr>
          <a:xfrm>
            <a:off x="5962650" y="4793576"/>
            <a:ext cx="3990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rPr>
              <a:t>en sentido antihorario</a:t>
            </a:r>
            <a:endParaRPr lang="es-CL" sz="2800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" name="Google Shape;326;p16"/>
          <p:cNvPicPr preferRelativeResize="0"/>
          <p:nvPr/>
        </p:nvPicPr>
        <p:blipFill rotWithShape="1">
          <a:blip r:embed="rId3">
            <a:alphaModFix/>
          </a:blip>
          <a:srcRect l="18451" t="21394" r="9418" b="22360"/>
          <a:stretch/>
        </p:blipFill>
        <p:spPr>
          <a:xfrm>
            <a:off x="3267075" y="2260314"/>
            <a:ext cx="5705475" cy="2054512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16"/>
          <p:cNvSpPr txBox="1"/>
          <p:nvPr/>
        </p:nvSpPr>
        <p:spPr>
          <a:xfrm>
            <a:off x="3412011" y="4491628"/>
            <a:ext cx="2354400" cy="6462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Figura inicial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1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30" name="Google Shape;330;p16"/>
          <p:cNvSpPr txBox="1"/>
          <p:nvPr/>
        </p:nvSpPr>
        <p:spPr>
          <a:xfrm>
            <a:off x="6545067" y="4491628"/>
            <a:ext cx="10137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Giro de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32;p3">
            <a:extLst>
              <a:ext uri="{FF2B5EF4-FFF2-40B4-BE49-F238E27FC236}">
                <a16:creationId xmlns:a16="http://schemas.microsoft.com/office/drawing/2014/main" id="{4646CF6E-69EF-6212-BC8D-97FCCC49714D}"/>
              </a:ext>
            </a:extLst>
          </p:cNvPr>
          <p:cNvSpPr txBox="1"/>
          <p:nvPr/>
        </p:nvSpPr>
        <p:spPr>
          <a:xfrm>
            <a:off x="931948" y="338476"/>
            <a:ext cx="8116801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Se realiza una rotación de la figura, con centro en O. Indica el ángulo de giro.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8D3DF2F2-9D4E-747A-CF31-0C7E4537BB6D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2</a:t>
            </a:r>
            <a:endParaRPr lang="es-ES" sz="2000" b="1" dirty="0">
              <a:latin typeface="Nunito Medium" pitchFamily="2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5032605D-B16D-AF99-4601-BD9F2079D2FB}"/>
              </a:ext>
            </a:extLst>
          </p:cNvPr>
          <p:cNvSpPr/>
          <p:nvPr/>
        </p:nvSpPr>
        <p:spPr>
          <a:xfrm>
            <a:off x="7558767" y="4314826"/>
            <a:ext cx="1013700" cy="54610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" name="Google Shape;335;p17"/>
          <p:cNvPicPr preferRelativeResize="0"/>
          <p:nvPr/>
        </p:nvPicPr>
        <p:blipFill rotWithShape="1">
          <a:blip r:embed="rId3">
            <a:alphaModFix/>
          </a:blip>
          <a:srcRect l="20675" t="22469" r="52516" b="19417"/>
          <a:stretch/>
        </p:blipFill>
        <p:spPr>
          <a:xfrm>
            <a:off x="2247900" y="1739900"/>
            <a:ext cx="3095625" cy="3098800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17"/>
          <p:cNvSpPr txBox="1"/>
          <p:nvPr/>
        </p:nvSpPr>
        <p:spPr>
          <a:xfrm>
            <a:off x="2620980" y="4638142"/>
            <a:ext cx="23544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Figura inicial</a:t>
            </a:r>
            <a:endParaRPr sz="2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Google Shape;341;p18"/>
          <p:cNvPicPr preferRelativeResize="0"/>
          <p:nvPr/>
        </p:nvPicPr>
        <p:blipFill rotWithShape="1">
          <a:blip r:embed="rId3">
            <a:alphaModFix/>
          </a:blip>
          <a:srcRect l="20675" t="22469" r="53588" b="20320"/>
          <a:stretch/>
        </p:blipFill>
        <p:spPr>
          <a:xfrm>
            <a:off x="2247900" y="1739900"/>
            <a:ext cx="2971800" cy="30506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p18"/>
          <p:cNvPicPr preferRelativeResize="0"/>
          <p:nvPr/>
        </p:nvPicPr>
        <p:blipFill rotWithShape="1">
          <a:blip r:embed="rId3">
            <a:alphaModFix/>
          </a:blip>
          <a:srcRect l="20676" t="22470" r="53588" b="22990"/>
          <a:stretch/>
        </p:blipFill>
        <p:spPr>
          <a:xfrm>
            <a:off x="7124700" y="1739900"/>
            <a:ext cx="2971800" cy="29083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8"/>
          <p:cNvSpPr txBox="1"/>
          <p:nvPr/>
        </p:nvSpPr>
        <p:spPr>
          <a:xfrm>
            <a:off x="2497155" y="4790542"/>
            <a:ext cx="23544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"/>
          <p:cNvSpPr txBox="1"/>
          <p:nvPr/>
        </p:nvSpPr>
        <p:spPr>
          <a:xfrm>
            <a:off x="1472289" y="1317700"/>
            <a:ext cx="91821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Revisemos las figuras giradas.</a:t>
            </a:r>
            <a:endParaRPr sz="11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26" name="Google Shape;22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82938" y="2282090"/>
            <a:ext cx="3817951" cy="22938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Google Shape;348;p19"/>
          <p:cNvPicPr preferRelativeResize="0"/>
          <p:nvPr/>
        </p:nvPicPr>
        <p:blipFill rotWithShape="1">
          <a:blip r:embed="rId3">
            <a:alphaModFix/>
          </a:blip>
          <a:srcRect l="20675" t="22469" r="53258" b="19977"/>
          <a:stretch/>
        </p:blipFill>
        <p:spPr>
          <a:xfrm>
            <a:off x="2247900" y="1739900"/>
            <a:ext cx="3009900" cy="3068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9" name="Google Shape;349;p19"/>
          <p:cNvPicPr preferRelativeResize="0"/>
          <p:nvPr/>
        </p:nvPicPr>
        <p:blipFill rotWithShape="1">
          <a:blip r:embed="rId3">
            <a:alphaModFix/>
          </a:blip>
          <a:srcRect l="20676" t="22470" r="53588" b="22990"/>
          <a:stretch/>
        </p:blipFill>
        <p:spPr>
          <a:xfrm>
            <a:off x="7124700" y="1739900"/>
            <a:ext cx="2971800" cy="29083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0" name="Google Shape;350;p19"/>
          <p:cNvCxnSpPr/>
          <p:nvPr/>
        </p:nvCxnSpPr>
        <p:spPr>
          <a:xfrm rot="10800000" flipH="1">
            <a:off x="6616700" y="8763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1" name="Google Shape;351;p19"/>
          <p:cNvCxnSpPr/>
          <p:nvPr/>
        </p:nvCxnSpPr>
        <p:spPr>
          <a:xfrm rot="-5400000" flipH="1">
            <a:off x="6388100" y="9779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2" name="Google Shape;352;p19"/>
          <p:cNvSpPr txBox="1"/>
          <p:nvPr/>
        </p:nvSpPr>
        <p:spPr>
          <a:xfrm>
            <a:off x="2564400" y="4808876"/>
            <a:ext cx="23544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20"/>
          <p:cNvPicPr preferRelativeResize="0"/>
          <p:nvPr/>
        </p:nvPicPr>
        <p:blipFill rotWithShape="1">
          <a:blip r:embed="rId3">
            <a:alphaModFix/>
          </a:blip>
          <a:srcRect l="20676" t="22470" r="53588" b="22990"/>
          <a:stretch/>
        </p:blipFill>
        <p:spPr>
          <a:xfrm>
            <a:off x="7124700" y="1739900"/>
            <a:ext cx="2971800" cy="29083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9" name="Google Shape;359;p20"/>
          <p:cNvCxnSpPr/>
          <p:nvPr/>
        </p:nvCxnSpPr>
        <p:spPr>
          <a:xfrm rot="10800000" flipH="1">
            <a:off x="6616700" y="8763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60" name="Google Shape;360;p20"/>
          <p:cNvSpPr/>
          <p:nvPr/>
        </p:nvSpPr>
        <p:spPr>
          <a:xfrm rot="-2607860" flipH="1">
            <a:off x="6574681" y="932169"/>
            <a:ext cx="3859018" cy="4447560"/>
          </a:xfrm>
          <a:prstGeom prst="arc">
            <a:avLst>
              <a:gd name="adj1" fmla="val 11046356"/>
              <a:gd name="adj2" fmla="val 49680"/>
            </a:avLst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dash"/>
            <a:miter lim="800000"/>
            <a:headEnd type="stealth" w="med" len="med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1" name="Google Shape;361;p20"/>
          <p:cNvCxnSpPr/>
          <p:nvPr/>
        </p:nvCxnSpPr>
        <p:spPr>
          <a:xfrm rot="-5400000" flipH="1">
            <a:off x="6388100" y="9779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348;p19">
            <a:extLst>
              <a:ext uri="{FF2B5EF4-FFF2-40B4-BE49-F238E27FC236}">
                <a16:creationId xmlns:a16="http://schemas.microsoft.com/office/drawing/2014/main" id="{588600EE-1070-369E-1053-3F74ADAD55E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20675" t="22469" r="53258" b="19977"/>
          <a:stretch/>
        </p:blipFill>
        <p:spPr>
          <a:xfrm>
            <a:off x="2247900" y="1739900"/>
            <a:ext cx="3009900" cy="306897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352;p19">
            <a:extLst>
              <a:ext uri="{FF2B5EF4-FFF2-40B4-BE49-F238E27FC236}">
                <a16:creationId xmlns:a16="http://schemas.microsoft.com/office/drawing/2014/main" id="{B3D729DE-0507-61E0-DBBA-053ED5E8F718}"/>
              </a:ext>
            </a:extLst>
          </p:cNvPr>
          <p:cNvSpPr txBox="1"/>
          <p:nvPr/>
        </p:nvSpPr>
        <p:spPr>
          <a:xfrm>
            <a:off x="2564400" y="4808876"/>
            <a:ext cx="23544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" name="Google Shape;368;g2c8c91483d6_0_0"/>
          <p:cNvPicPr preferRelativeResize="0"/>
          <p:nvPr/>
        </p:nvPicPr>
        <p:blipFill rotWithShape="1">
          <a:blip r:embed="rId3">
            <a:alphaModFix/>
          </a:blip>
          <a:srcRect l="20675" t="22469" r="53588" b="22992"/>
          <a:stretch/>
        </p:blipFill>
        <p:spPr>
          <a:xfrm rot="-10799996">
            <a:off x="7124699" y="1739899"/>
            <a:ext cx="2971800" cy="29083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9" name="Google Shape;369;g2c8c91483d6_0_0"/>
          <p:cNvCxnSpPr/>
          <p:nvPr/>
        </p:nvCxnSpPr>
        <p:spPr>
          <a:xfrm rot="10800000" flipH="1">
            <a:off x="6616700" y="876200"/>
            <a:ext cx="4292700" cy="42927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0" name="Google Shape;370;g2c8c91483d6_0_0"/>
          <p:cNvSpPr/>
          <p:nvPr/>
        </p:nvSpPr>
        <p:spPr>
          <a:xfrm rot="-2607958" flipH="1">
            <a:off x="6574686" y="932228"/>
            <a:ext cx="3859004" cy="4447461"/>
          </a:xfrm>
          <a:prstGeom prst="arc">
            <a:avLst>
              <a:gd name="adj1" fmla="val 11046356"/>
              <a:gd name="adj2" fmla="val 49680"/>
            </a:avLst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dash"/>
            <a:miter lim="800000"/>
            <a:headEnd type="stealth" w="med" len="med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1" name="Google Shape;371;g2c8c91483d6_0_0"/>
          <p:cNvCxnSpPr/>
          <p:nvPr/>
        </p:nvCxnSpPr>
        <p:spPr>
          <a:xfrm rot="-5400000" flipH="1">
            <a:off x="6388100" y="977900"/>
            <a:ext cx="4292700" cy="42927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348;p19">
            <a:extLst>
              <a:ext uri="{FF2B5EF4-FFF2-40B4-BE49-F238E27FC236}">
                <a16:creationId xmlns:a16="http://schemas.microsoft.com/office/drawing/2014/main" id="{95D78385-17D5-F67E-0628-FFF425B04C9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20675" t="22469" r="53258" b="19977"/>
          <a:stretch/>
        </p:blipFill>
        <p:spPr>
          <a:xfrm>
            <a:off x="2247900" y="1739900"/>
            <a:ext cx="3009900" cy="306897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352;p19">
            <a:extLst>
              <a:ext uri="{FF2B5EF4-FFF2-40B4-BE49-F238E27FC236}">
                <a16:creationId xmlns:a16="http://schemas.microsoft.com/office/drawing/2014/main" id="{4A84B83F-E424-F712-FFF1-6F2EAE0ECB63}"/>
              </a:ext>
            </a:extLst>
          </p:cNvPr>
          <p:cNvSpPr txBox="1"/>
          <p:nvPr/>
        </p:nvSpPr>
        <p:spPr>
          <a:xfrm>
            <a:off x="2564400" y="4808876"/>
            <a:ext cx="23544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" name="Google Shape;377;p21"/>
          <p:cNvPicPr preferRelativeResize="0"/>
          <p:nvPr/>
        </p:nvPicPr>
        <p:blipFill rotWithShape="1">
          <a:blip r:embed="rId3">
            <a:alphaModFix/>
          </a:blip>
          <a:srcRect l="60263" t="22470" r="11135" b="23346"/>
          <a:stretch/>
        </p:blipFill>
        <p:spPr>
          <a:xfrm>
            <a:off x="6825895" y="1732975"/>
            <a:ext cx="3302710" cy="288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8" name="Google Shape;378;p21"/>
          <p:cNvCxnSpPr/>
          <p:nvPr/>
        </p:nvCxnSpPr>
        <p:spPr>
          <a:xfrm rot="10800000" flipH="1">
            <a:off x="6616700" y="8763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9" name="Google Shape;379;p21"/>
          <p:cNvCxnSpPr/>
          <p:nvPr/>
        </p:nvCxnSpPr>
        <p:spPr>
          <a:xfrm rot="-5400000" flipH="1">
            <a:off x="6388100" y="9779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348;p19">
            <a:extLst>
              <a:ext uri="{FF2B5EF4-FFF2-40B4-BE49-F238E27FC236}">
                <a16:creationId xmlns:a16="http://schemas.microsoft.com/office/drawing/2014/main" id="{42D96985-B07E-62E2-CFDB-D31E5FB4E32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20675" t="22469" r="53258" b="19977"/>
          <a:stretch/>
        </p:blipFill>
        <p:spPr>
          <a:xfrm>
            <a:off x="2247900" y="1739900"/>
            <a:ext cx="3009900" cy="306897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352;p19">
            <a:extLst>
              <a:ext uri="{FF2B5EF4-FFF2-40B4-BE49-F238E27FC236}">
                <a16:creationId xmlns:a16="http://schemas.microsoft.com/office/drawing/2014/main" id="{90E5B648-3158-5B81-818E-FBD87A8E303C}"/>
              </a:ext>
            </a:extLst>
          </p:cNvPr>
          <p:cNvSpPr txBox="1"/>
          <p:nvPr/>
        </p:nvSpPr>
        <p:spPr>
          <a:xfrm>
            <a:off x="2564400" y="4808876"/>
            <a:ext cx="23544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5" name="Google Shape;330;p16">
            <a:extLst>
              <a:ext uri="{FF2B5EF4-FFF2-40B4-BE49-F238E27FC236}">
                <a16:creationId xmlns:a16="http://schemas.microsoft.com/office/drawing/2014/main" id="{FC1921FD-C363-A498-3ABE-D639134F9CDD}"/>
              </a:ext>
            </a:extLst>
          </p:cNvPr>
          <p:cNvSpPr txBox="1"/>
          <p:nvPr/>
        </p:nvSpPr>
        <p:spPr>
          <a:xfrm>
            <a:off x="7112000" y="4872052"/>
            <a:ext cx="12619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Giro de</a:t>
            </a:r>
            <a:endParaRPr sz="2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C39FC866-9993-854E-47C0-D98BC5AE2A81}"/>
              </a:ext>
            </a:extLst>
          </p:cNvPr>
          <p:cNvSpPr/>
          <p:nvPr/>
        </p:nvSpPr>
        <p:spPr>
          <a:xfrm>
            <a:off x="8373900" y="4695250"/>
            <a:ext cx="1013700" cy="54610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377;p21">
            <a:extLst>
              <a:ext uri="{FF2B5EF4-FFF2-40B4-BE49-F238E27FC236}">
                <a16:creationId xmlns:a16="http://schemas.microsoft.com/office/drawing/2014/main" id="{5396F330-812D-4842-04BA-81ABB8A89C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60263" t="22470" r="11135" b="23346"/>
          <a:stretch/>
        </p:blipFill>
        <p:spPr>
          <a:xfrm>
            <a:off x="6825895" y="1732975"/>
            <a:ext cx="3302710" cy="288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Google Shape;378;p21">
            <a:extLst>
              <a:ext uri="{FF2B5EF4-FFF2-40B4-BE49-F238E27FC236}">
                <a16:creationId xmlns:a16="http://schemas.microsoft.com/office/drawing/2014/main" id="{A4F5C211-D92B-3732-7327-00D031477091}"/>
              </a:ext>
            </a:extLst>
          </p:cNvPr>
          <p:cNvCxnSpPr/>
          <p:nvPr/>
        </p:nvCxnSpPr>
        <p:spPr>
          <a:xfrm rot="10800000" flipH="1">
            <a:off x="6616700" y="8763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" name="Google Shape;379;p21">
            <a:extLst>
              <a:ext uri="{FF2B5EF4-FFF2-40B4-BE49-F238E27FC236}">
                <a16:creationId xmlns:a16="http://schemas.microsoft.com/office/drawing/2014/main" id="{B8236726-C6BB-12CC-7124-5E6E478E0570}"/>
              </a:ext>
            </a:extLst>
          </p:cNvPr>
          <p:cNvCxnSpPr/>
          <p:nvPr/>
        </p:nvCxnSpPr>
        <p:spPr>
          <a:xfrm rot="-5400000" flipH="1">
            <a:off x="6388100" y="9779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" name="Google Shape;348;p19">
            <a:extLst>
              <a:ext uri="{FF2B5EF4-FFF2-40B4-BE49-F238E27FC236}">
                <a16:creationId xmlns:a16="http://schemas.microsoft.com/office/drawing/2014/main" id="{35F32DCC-407B-B6C9-CA62-1769A126D67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20675" t="22469" r="53258" b="19977"/>
          <a:stretch/>
        </p:blipFill>
        <p:spPr>
          <a:xfrm>
            <a:off x="2247900" y="1739900"/>
            <a:ext cx="3009900" cy="30689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352;p19">
            <a:extLst>
              <a:ext uri="{FF2B5EF4-FFF2-40B4-BE49-F238E27FC236}">
                <a16:creationId xmlns:a16="http://schemas.microsoft.com/office/drawing/2014/main" id="{560980B9-7DE8-A9F9-DAB5-63AC9B6C13B1}"/>
              </a:ext>
            </a:extLst>
          </p:cNvPr>
          <p:cNvSpPr txBox="1"/>
          <p:nvPr/>
        </p:nvSpPr>
        <p:spPr>
          <a:xfrm>
            <a:off x="2564400" y="4808876"/>
            <a:ext cx="23544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7" name="Google Shape;330;p16">
            <a:extLst>
              <a:ext uri="{FF2B5EF4-FFF2-40B4-BE49-F238E27FC236}">
                <a16:creationId xmlns:a16="http://schemas.microsoft.com/office/drawing/2014/main" id="{2810C66B-057F-AD3E-A8C3-F5476C215D6E}"/>
              </a:ext>
            </a:extLst>
          </p:cNvPr>
          <p:cNvSpPr txBox="1"/>
          <p:nvPr/>
        </p:nvSpPr>
        <p:spPr>
          <a:xfrm>
            <a:off x="7112000" y="4872052"/>
            <a:ext cx="1261900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Giro de</a:t>
            </a:r>
            <a:endParaRPr sz="2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8F301426-FEF4-5F06-87FE-500D2A5415B7}"/>
              </a:ext>
            </a:extLst>
          </p:cNvPr>
          <p:cNvSpPr/>
          <p:nvPr/>
        </p:nvSpPr>
        <p:spPr>
          <a:xfrm>
            <a:off x="8228452" y="4695250"/>
            <a:ext cx="1399148" cy="54610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87" name="Google Shape;387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2700000">
            <a:off x="6333350" y="1677141"/>
            <a:ext cx="3817951" cy="229381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8" name="Google Shape;388;p22"/>
          <p:cNvCxnSpPr/>
          <p:nvPr/>
        </p:nvCxnSpPr>
        <p:spPr>
          <a:xfrm rot="10800000" flipH="1">
            <a:off x="6616700" y="8763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9" name="Google Shape;389;p22"/>
          <p:cNvCxnSpPr/>
          <p:nvPr/>
        </p:nvCxnSpPr>
        <p:spPr>
          <a:xfrm rot="-5400000" flipH="1">
            <a:off x="6388100" y="977900"/>
            <a:ext cx="4292600" cy="42926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90" name="Google Shape;390;p22"/>
          <p:cNvSpPr/>
          <p:nvPr/>
        </p:nvSpPr>
        <p:spPr>
          <a:xfrm rot="-2607860" flipH="1">
            <a:off x="6574681" y="932169"/>
            <a:ext cx="3859018" cy="4447560"/>
          </a:xfrm>
          <a:prstGeom prst="arc">
            <a:avLst>
              <a:gd name="adj1" fmla="val 11046356"/>
              <a:gd name="adj2" fmla="val 49680"/>
            </a:avLst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dash"/>
            <a:miter lim="800000"/>
            <a:headEnd type="stealth" w="med" len="med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318;p15">
            <a:extLst>
              <a:ext uri="{FF2B5EF4-FFF2-40B4-BE49-F238E27FC236}">
                <a16:creationId xmlns:a16="http://schemas.microsoft.com/office/drawing/2014/main" id="{B4264D96-01CC-E6E6-CB6D-2E57BD1348B1}"/>
              </a:ext>
            </a:extLst>
          </p:cNvPr>
          <p:cNvSpPr txBox="1"/>
          <p:nvPr/>
        </p:nvSpPr>
        <p:spPr>
          <a:xfrm>
            <a:off x="8228452" y="4660325"/>
            <a:ext cx="1399148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4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180°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7C4799D-BD2E-6425-2263-5FB3A629802C}"/>
              </a:ext>
            </a:extLst>
          </p:cNvPr>
          <p:cNvSpPr txBox="1"/>
          <p:nvPr/>
        </p:nvSpPr>
        <p:spPr>
          <a:xfrm>
            <a:off x="7112000" y="5248104"/>
            <a:ext cx="3990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en sentido antihorario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D27BC9E-2D4F-FF3D-6102-0FB59E971369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F5ED42C2-C92D-1607-68A0-39BF3C02F410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10D89F3D-6418-BC9B-84EE-5CBB0BF00DDE}"/>
              </a:ext>
            </a:extLst>
          </p:cNvPr>
          <p:cNvGrpSpPr/>
          <p:nvPr/>
        </p:nvGrpSpPr>
        <p:grpSpPr>
          <a:xfrm>
            <a:off x="1095872" y="1907568"/>
            <a:ext cx="1752600" cy="771525"/>
            <a:chOff x="809625" y="1947015"/>
            <a:chExt cx="1752600" cy="771525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C765C09D-1604-B1D8-2C09-636E1C79CF6B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0C4A4A61-282C-64BB-837B-B5F0060FCEC2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388BF38-EC9E-D004-8D8E-5C4D90B3EE08}"/>
              </a:ext>
            </a:extLst>
          </p:cNvPr>
          <p:cNvGrpSpPr/>
          <p:nvPr/>
        </p:nvGrpSpPr>
        <p:grpSpPr>
          <a:xfrm rot="5400000">
            <a:off x="3806201" y="1986162"/>
            <a:ext cx="1752600" cy="771525"/>
            <a:chOff x="809625" y="1947015"/>
            <a:chExt cx="1752600" cy="771525"/>
          </a:xfrm>
        </p:grpSpPr>
        <p:sp>
          <p:nvSpPr>
            <p:cNvPr id="8" name="Rectángulo 3">
              <a:extLst>
                <a:ext uri="{FF2B5EF4-FFF2-40B4-BE49-F238E27FC236}">
                  <a16:creationId xmlns:a16="http://schemas.microsoft.com/office/drawing/2014/main" id="{FA38BE68-2ABB-CF87-F316-F1F449563CEA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B92E8803-6E4A-D570-D74B-1FBF003EEC26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C3CCA4AF-4F92-A131-AB66-0B4E6FA304DE}"/>
              </a:ext>
            </a:extLst>
          </p:cNvPr>
          <p:cNvGrpSpPr/>
          <p:nvPr/>
        </p:nvGrpSpPr>
        <p:grpSpPr>
          <a:xfrm rot="10800000">
            <a:off x="6596637" y="2166704"/>
            <a:ext cx="1752600" cy="771525"/>
            <a:chOff x="809625" y="1947015"/>
            <a:chExt cx="1752600" cy="771525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125A8925-1F2F-0D1C-2B2B-51C0DEFEE1D2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E84B849B-DA21-7D53-D675-5CEB65D0A25C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83D8CBEA-FEA0-BD83-4E25-0CEC3A36CF08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04776FD-361D-5683-11AD-8839D601B47D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a.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>
          <a:extLst>
            <a:ext uri="{FF2B5EF4-FFF2-40B4-BE49-F238E27FC236}">
              <a16:creationId xmlns:a16="http://schemas.microsoft.com/office/drawing/2014/main" id="{74577AD8-8239-96A8-38C9-7E8776C70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5D5B2C7-D89E-DABC-7E52-7625C4FD9DD7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0423A074-FFB0-674F-2578-AC33A1872B89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BCE42BF5-7EE5-A91D-B162-CB957C58016C}"/>
              </a:ext>
            </a:extLst>
          </p:cNvPr>
          <p:cNvGrpSpPr/>
          <p:nvPr/>
        </p:nvGrpSpPr>
        <p:grpSpPr>
          <a:xfrm>
            <a:off x="1095872" y="1907568"/>
            <a:ext cx="1752600" cy="771525"/>
            <a:chOff x="809625" y="1947015"/>
            <a:chExt cx="1752600" cy="771525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5D21153B-DE70-92E3-42D0-6C41F0ADA835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1F22FB60-8D33-F290-C3D0-4603D063F3B4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F3CAD585-359E-CA4C-A22B-99D5D0619A6A}"/>
              </a:ext>
            </a:extLst>
          </p:cNvPr>
          <p:cNvGrpSpPr/>
          <p:nvPr/>
        </p:nvGrpSpPr>
        <p:grpSpPr>
          <a:xfrm rot="5400000">
            <a:off x="3806201" y="1986162"/>
            <a:ext cx="1752600" cy="771525"/>
            <a:chOff x="809625" y="1947015"/>
            <a:chExt cx="1752600" cy="771525"/>
          </a:xfrm>
        </p:grpSpPr>
        <p:sp>
          <p:nvSpPr>
            <p:cNvPr id="8" name="Rectángulo 3">
              <a:extLst>
                <a:ext uri="{FF2B5EF4-FFF2-40B4-BE49-F238E27FC236}">
                  <a16:creationId xmlns:a16="http://schemas.microsoft.com/office/drawing/2014/main" id="{956DF798-19B7-B78B-214A-8E7E7527DC87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E16DD27A-E175-5F0E-8073-7FDB2956DDB9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EC635B38-35E2-93E6-1BCD-6BF97CAAACF1}"/>
              </a:ext>
            </a:extLst>
          </p:cNvPr>
          <p:cNvGrpSpPr/>
          <p:nvPr/>
        </p:nvGrpSpPr>
        <p:grpSpPr>
          <a:xfrm rot="10800000">
            <a:off x="6596637" y="2166704"/>
            <a:ext cx="1752600" cy="771525"/>
            <a:chOff x="809625" y="1947015"/>
            <a:chExt cx="1752600" cy="771525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B80D2A4F-7577-CE82-E5A8-809BD8F525D3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7EC1B8C7-DFEF-B0E8-5694-B7DEE942FD26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EE7F86ED-1EE1-ADAB-E978-DC0BF152F8ED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63B85D4-C67F-52A6-1BF4-65C899F29688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a.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sp>
        <p:nvSpPr>
          <p:cNvPr id="415" name="Google Shape;415;g2c8c91483d6_0_9">
            <a:extLst>
              <a:ext uri="{FF2B5EF4-FFF2-40B4-BE49-F238E27FC236}">
                <a16:creationId xmlns:a16="http://schemas.microsoft.com/office/drawing/2014/main" id="{A3344B2F-EAA1-3352-9CCB-DC404DEB4DB0}"/>
              </a:ext>
            </a:extLst>
          </p:cNvPr>
          <p:cNvSpPr txBox="1"/>
          <p:nvPr/>
        </p:nvSpPr>
        <p:spPr>
          <a:xfrm>
            <a:off x="826471" y="3448762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EBB51E45-C483-AEAE-3757-B705CFB600FA}"/>
              </a:ext>
            </a:extLst>
          </p:cNvPr>
          <p:cNvGrpSpPr/>
          <p:nvPr/>
        </p:nvGrpSpPr>
        <p:grpSpPr>
          <a:xfrm rot="5400000">
            <a:off x="3806200" y="1984237"/>
            <a:ext cx="1752600" cy="771525"/>
            <a:chOff x="809625" y="1947015"/>
            <a:chExt cx="1752600" cy="771525"/>
          </a:xfrm>
        </p:grpSpPr>
        <p:sp>
          <p:nvSpPr>
            <p:cNvPr id="19" name="Rectángulo 3">
              <a:extLst>
                <a:ext uri="{FF2B5EF4-FFF2-40B4-BE49-F238E27FC236}">
                  <a16:creationId xmlns:a16="http://schemas.microsoft.com/office/drawing/2014/main" id="{630B0A76-3923-0D2E-6E68-4AFE10F6F2F6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971DBC1F-D954-7ADD-2651-E98022BDAE9A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1" name="Google Shape;415;g2c8c91483d6_0_9">
            <a:extLst>
              <a:ext uri="{FF2B5EF4-FFF2-40B4-BE49-F238E27FC236}">
                <a16:creationId xmlns:a16="http://schemas.microsoft.com/office/drawing/2014/main" id="{BC2B72BC-AF28-3F49-6843-9C2FF7CC64D8}"/>
              </a:ext>
            </a:extLst>
          </p:cNvPr>
          <p:cNvSpPr txBox="1"/>
          <p:nvPr/>
        </p:nvSpPr>
        <p:spPr>
          <a:xfrm>
            <a:off x="3473533" y="3448762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Primer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A3FFCDB-BE60-4AA2-FE1F-3807515DC9F9}"/>
              </a:ext>
            </a:extLst>
          </p:cNvPr>
          <p:cNvGrpSpPr/>
          <p:nvPr/>
        </p:nvGrpSpPr>
        <p:grpSpPr>
          <a:xfrm>
            <a:off x="3289684" y="3735502"/>
            <a:ext cx="2610799" cy="2700000"/>
            <a:chOff x="3299209" y="3735502"/>
            <a:chExt cx="2610799" cy="2700000"/>
          </a:xfrm>
        </p:grpSpPr>
        <p:pic>
          <p:nvPicPr>
            <p:cNvPr id="447" name="Google Shape;447;p6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299209" y="3985245"/>
              <a:ext cx="2610799" cy="1670167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48" name="Google Shape;448;p65"/>
            <p:cNvCxnSpPr/>
            <p:nvPr/>
          </p:nvCxnSpPr>
          <p:spPr>
            <a:xfrm>
              <a:off x="4604609" y="3735502"/>
              <a:ext cx="0" cy="2700000"/>
            </a:xfrm>
            <a:prstGeom prst="straightConnector1">
              <a:avLst/>
            </a:prstGeom>
            <a:noFill/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450" name="Google Shape;450;p65"/>
            <p:cNvSpPr/>
            <p:nvPr/>
          </p:nvSpPr>
          <p:spPr>
            <a:xfrm rot="-5841577">
              <a:off x="3756145" y="3939693"/>
              <a:ext cx="1896544" cy="2210258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  <a:headEnd type="none" w="sm" len="sm"/>
              <a:tailEnd type="triangl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FC750C2-E474-85D7-5B68-F7D681246243}"/>
              </a:ext>
            </a:extLst>
          </p:cNvPr>
          <p:cNvGrpSpPr/>
          <p:nvPr/>
        </p:nvGrpSpPr>
        <p:grpSpPr>
          <a:xfrm>
            <a:off x="6101828" y="4717156"/>
            <a:ext cx="3990975" cy="991141"/>
            <a:chOff x="6101828" y="4717156"/>
            <a:chExt cx="3990975" cy="991141"/>
          </a:xfrm>
        </p:grpSpPr>
        <p:sp>
          <p:nvSpPr>
            <p:cNvPr id="22" name="Google Shape;330;p16">
              <a:extLst>
                <a:ext uri="{FF2B5EF4-FFF2-40B4-BE49-F238E27FC236}">
                  <a16:creationId xmlns:a16="http://schemas.microsoft.com/office/drawing/2014/main" id="{A23CD3FA-F289-BFFA-C1D3-E11555E34B73}"/>
                </a:ext>
              </a:extLst>
            </p:cNvPr>
            <p:cNvSpPr txBox="1"/>
            <p:nvPr/>
          </p:nvSpPr>
          <p:spPr>
            <a:xfrm>
              <a:off x="6101828" y="4883130"/>
              <a:ext cx="203235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24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Primer giro</a:t>
              </a:r>
              <a:endParaRPr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3" name="Google Shape;318;p15">
              <a:extLst>
                <a:ext uri="{FF2B5EF4-FFF2-40B4-BE49-F238E27FC236}">
                  <a16:creationId xmlns:a16="http://schemas.microsoft.com/office/drawing/2014/main" id="{83D14D08-D71F-7C9B-9139-4880F75D12B9}"/>
                </a:ext>
              </a:extLst>
            </p:cNvPr>
            <p:cNvSpPr txBox="1"/>
            <p:nvPr/>
          </p:nvSpPr>
          <p:spPr>
            <a:xfrm>
              <a:off x="7529587" y="4717156"/>
              <a:ext cx="1399148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4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90°</a:t>
              </a:r>
              <a:endParaRPr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8D3E4C93-91B1-A349-1533-6F7D4557FB31}"/>
                </a:ext>
              </a:extLst>
            </p:cNvPr>
            <p:cNvSpPr txBox="1"/>
            <p:nvPr/>
          </p:nvSpPr>
          <p:spPr>
            <a:xfrm>
              <a:off x="6101828" y="5246632"/>
              <a:ext cx="39909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</a:rPr>
                <a:t>en sentido horario.</a:t>
              </a:r>
              <a:endPara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833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85185E-6 L 0.00183 0.3988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>
          <a:extLst>
            <a:ext uri="{FF2B5EF4-FFF2-40B4-BE49-F238E27FC236}">
              <a16:creationId xmlns:a16="http://schemas.microsoft.com/office/drawing/2014/main" id="{1B5E3CE1-662C-17B5-DB0F-5670E7408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EFB0B95-0A81-0140-E3D9-BBA5474845EF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1AB1FB05-AA9B-B4E5-A39A-D2BC972D7BF7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948DAC4-A274-D7B6-23BD-212B720445AC}"/>
              </a:ext>
            </a:extLst>
          </p:cNvPr>
          <p:cNvGrpSpPr/>
          <p:nvPr/>
        </p:nvGrpSpPr>
        <p:grpSpPr>
          <a:xfrm>
            <a:off x="1095872" y="1907568"/>
            <a:ext cx="1752600" cy="771525"/>
            <a:chOff x="809625" y="1947015"/>
            <a:chExt cx="1752600" cy="771525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AF8CC8A7-DCA8-7065-521A-5B839E15B068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506FBC33-98DC-B00D-EDCD-B3D4EA18BE45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F04EF0D5-079B-1888-C2FD-EAD735B7AF4D}"/>
              </a:ext>
            </a:extLst>
          </p:cNvPr>
          <p:cNvGrpSpPr/>
          <p:nvPr/>
        </p:nvGrpSpPr>
        <p:grpSpPr>
          <a:xfrm rot="5400000">
            <a:off x="3806201" y="1986162"/>
            <a:ext cx="1752600" cy="771525"/>
            <a:chOff x="809625" y="1947015"/>
            <a:chExt cx="1752600" cy="771525"/>
          </a:xfrm>
        </p:grpSpPr>
        <p:sp>
          <p:nvSpPr>
            <p:cNvPr id="8" name="Rectángulo 3">
              <a:extLst>
                <a:ext uri="{FF2B5EF4-FFF2-40B4-BE49-F238E27FC236}">
                  <a16:creationId xmlns:a16="http://schemas.microsoft.com/office/drawing/2014/main" id="{AF5C6943-347C-8831-4EAC-087D52FA8549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EC559031-382E-D830-BA39-C666D6594E8D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29C17346-2797-9CBE-4BEE-0923B1D8E192}"/>
              </a:ext>
            </a:extLst>
          </p:cNvPr>
          <p:cNvGrpSpPr/>
          <p:nvPr/>
        </p:nvGrpSpPr>
        <p:grpSpPr>
          <a:xfrm rot="10800000">
            <a:off x="6596637" y="2166704"/>
            <a:ext cx="1752600" cy="771525"/>
            <a:chOff x="809625" y="1947015"/>
            <a:chExt cx="1752600" cy="771525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539B0AEA-4FAC-CF43-48C0-C00E53BD4575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22893D53-27A4-AA08-236B-4DC69DD1BF9D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AE1E0D5-BA31-5EFF-DBD2-B96F062444AA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40FCCE4-8C7A-0168-8789-7F0BCE992315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a.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sp>
        <p:nvSpPr>
          <p:cNvPr id="415" name="Google Shape;415;g2c8c91483d6_0_9">
            <a:extLst>
              <a:ext uri="{FF2B5EF4-FFF2-40B4-BE49-F238E27FC236}">
                <a16:creationId xmlns:a16="http://schemas.microsoft.com/office/drawing/2014/main" id="{95B22E78-2658-4060-B3D6-DDE8032C8F65}"/>
              </a:ext>
            </a:extLst>
          </p:cNvPr>
          <p:cNvSpPr txBox="1"/>
          <p:nvPr/>
        </p:nvSpPr>
        <p:spPr>
          <a:xfrm>
            <a:off x="826471" y="3448762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AC9643C7-0962-234F-868F-F2A6F30AA59F}"/>
              </a:ext>
            </a:extLst>
          </p:cNvPr>
          <p:cNvGrpSpPr/>
          <p:nvPr/>
        </p:nvGrpSpPr>
        <p:grpSpPr>
          <a:xfrm rot="10800000">
            <a:off x="6596637" y="2152130"/>
            <a:ext cx="1752600" cy="771525"/>
            <a:chOff x="809625" y="1947015"/>
            <a:chExt cx="1752600" cy="771525"/>
          </a:xfrm>
        </p:grpSpPr>
        <p:sp>
          <p:nvSpPr>
            <p:cNvPr id="19" name="Rectángulo 3">
              <a:extLst>
                <a:ext uri="{FF2B5EF4-FFF2-40B4-BE49-F238E27FC236}">
                  <a16:creationId xmlns:a16="http://schemas.microsoft.com/office/drawing/2014/main" id="{89E230DA-FB1E-48F3-886E-8D3562FF4F07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5024D3A9-3CA1-D44F-C44A-11BE3BC6C6FD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1" name="Google Shape;415;g2c8c91483d6_0_9">
            <a:extLst>
              <a:ext uri="{FF2B5EF4-FFF2-40B4-BE49-F238E27FC236}">
                <a16:creationId xmlns:a16="http://schemas.microsoft.com/office/drawing/2014/main" id="{79810898-6021-BD58-3B1D-0499F3D19798}"/>
              </a:ext>
            </a:extLst>
          </p:cNvPr>
          <p:cNvSpPr txBox="1"/>
          <p:nvPr/>
        </p:nvSpPr>
        <p:spPr>
          <a:xfrm>
            <a:off x="3473533" y="3448762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Primer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04453B0F-8C4B-12B9-7AB8-F819F3DDB5E8}"/>
              </a:ext>
            </a:extLst>
          </p:cNvPr>
          <p:cNvGrpSpPr/>
          <p:nvPr/>
        </p:nvGrpSpPr>
        <p:grpSpPr>
          <a:xfrm>
            <a:off x="6082125" y="3818053"/>
            <a:ext cx="2610799" cy="2459002"/>
            <a:chOff x="6236127" y="3818053"/>
            <a:chExt cx="2610799" cy="2459002"/>
          </a:xfrm>
        </p:grpSpPr>
        <p:pic>
          <p:nvPicPr>
            <p:cNvPr id="447" name="Google Shape;447;p65">
              <a:extLst>
                <a:ext uri="{FF2B5EF4-FFF2-40B4-BE49-F238E27FC236}">
                  <a16:creationId xmlns:a16="http://schemas.microsoft.com/office/drawing/2014/main" id="{5369E529-5521-4B85-E412-6E59A42F111E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36127" y="3937416"/>
              <a:ext cx="2610799" cy="1670167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48" name="Google Shape;448;p65">
              <a:extLst>
                <a:ext uri="{FF2B5EF4-FFF2-40B4-BE49-F238E27FC236}">
                  <a16:creationId xmlns:a16="http://schemas.microsoft.com/office/drawing/2014/main" id="{F8F8E5A7-06A2-80D1-2B3C-6C9114343E28}"/>
                </a:ext>
              </a:extLst>
            </p:cNvPr>
            <p:cNvCxnSpPr>
              <a:cxnSpLocks/>
            </p:cNvCxnSpPr>
            <p:nvPr/>
          </p:nvCxnSpPr>
          <p:spPr>
            <a:xfrm>
              <a:off x="7541527" y="3818053"/>
              <a:ext cx="0" cy="2153377"/>
            </a:xfrm>
            <a:prstGeom prst="straightConnector1">
              <a:avLst/>
            </a:prstGeom>
            <a:noFill/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450" name="Google Shape;450;p65">
              <a:extLst>
                <a:ext uri="{FF2B5EF4-FFF2-40B4-BE49-F238E27FC236}">
                  <a16:creationId xmlns:a16="http://schemas.microsoft.com/office/drawing/2014/main" id="{9F1459F3-24A1-D676-671B-E962F1F23D00}"/>
                </a:ext>
              </a:extLst>
            </p:cNvPr>
            <p:cNvSpPr/>
            <p:nvPr/>
          </p:nvSpPr>
          <p:spPr>
            <a:xfrm rot="21322337">
              <a:off x="6670258" y="4066797"/>
              <a:ext cx="1896544" cy="2210258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  <a:headEnd type="none" w="sm" len="sm"/>
              <a:tailEnd type="triangl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99404CB2-A579-8486-450D-64AD847CC8A0}"/>
              </a:ext>
            </a:extLst>
          </p:cNvPr>
          <p:cNvGrpSpPr/>
          <p:nvPr/>
        </p:nvGrpSpPr>
        <p:grpSpPr>
          <a:xfrm>
            <a:off x="8812975" y="4554297"/>
            <a:ext cx="3029448" cy="989123"/>
            <a:chOff x="9207611" y="4554297"/>
            <a:chExt cx="3029448" cy="989123"/>
          </a:xfrm>
        </p:grpSpPr>
        <p:sp>
          <p:nvSpPr>
            <p:cNvPr id="22" name="Google Shape;330;p16">
              <a:extLst>
                <a:ext uri="{FF2B5EF4-FFF2-40B4-BE49-F238E27FC236}">
                  <a16:creationId xmlns:a16="http://schemas.microsoft.com/office/drawing/2014/main" id="{E9533E2C-72C7-D05F-A7BB-CC5CDFE0351A}"/>
                </a:ext>
              </a:extLst>
            </p:cNvPr>
            <p:cNvSpPr txBox="1"/>
            <p:nvPr/>
          </p:nvSpPr>
          <p:spPr>
            <a:xfrm>
              <a:off x="9207611" y="4718253"/>
              <a:ext cx="203235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24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Segundo giro</a:t>
              </a:r>
              <a:endParaRPr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3" name="Google Shape;318;p15">
              <a:extLst>
                <a:ext uri="{FF2B5EF4-FFF2-40B4-BE49-F238E27FC236}">
                  <a16:creationId xmlns:a16="http://schemas.microsoft.com/office/drawing/2014/main" id="{1582B0D8-4C74-4C35-34CB-89A62DD4C7A8}"/>
                </a:ext>
              </a:extLst>
            </p:cNvPr>
            <p:cNvSpPr txBox="1"/>
            <p:nvPr/>
          </p:nvSpPr>
          <p:spPr>
            <a:xfrm>
              <a:off x="11090474" y="4554297"/>
              <a:ext cx="1146585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4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90°</a:t>
              </a:r>
              <a:endParaRPr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B40621C0-D118-1416-392A-01738A14CAF7}"/>
                </a:ext>
              </a:extLst>
            </p:cNvPr>
            <p:cNvSpPr txBox="1"/>
            <p:nvPr/>
          </p:nvSpPr>
          <p:spPr>
            <a:xfrm>
              <a:off x="9207612" y="5081755"/>
              <a:ext cx="28432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</a:rPr>
                <a:t>en sentido horario.</a:t>
              </a:r>
              <a:endPara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endParaRPr>
            </a:p>
          </p:txBody>
        </p:sp>
      </p:grpSp>
      <p:sp>
        <p:nvSpPr>
          <p:cNvPr id="15" name="Google Shape;415;g2c8c91483d6_0_9">
            <a:extLst>
              <a:ext uri="{FF2B5EF4-FFF2-40B4-BE49-F238E27FC236}">
                <a16:creationId xmlns:a16="http://schemas.microsoft.com/office/drawing/2014/main" id="{F56CDF74-9FFF-E018-9ABB-C81D65D39116}"/>
              </a:ext>
            </a:extLst>
          </p:cNvPr>
          <p:cNvSpPr txBox="1"/>
          <p:nvPr/>
        </p:nvSpPr>
        <p:spPr>
          <a:xfrm>
            <a:off x="6246502" y="3450404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Segundo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90981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1.48148E-6 L 0.00026 0.3972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>
          <a:extLst>
            <a:ext uri="{FF2B5EF4-FFF2-40B4-BE49-F238E27FC236}">
              <a16:creationId xmlns:a16="http://schemas.microsoft.com/office/drawing/2014/main" id="{14F7BC3F-CEA6-FEB4-B0AF-E59871D87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2D78B1-C0BC-8090-CAD6-FE37270C0E8C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C52A59C9-31FE-3BF9-BF1C-C1B354B4334D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DF190CDB-723A-FC71-B8DF-F4958B6694CE}"/>
              </a:ext>
            </a:extLst>
          </p:cNvPr>
          <p:cNvGrpSpPr/>
          <p:nvPr/>
        </p:nvGrpSpPr>
        <p:grpSpPr>
          <a:xfrm>
            <a:off x="1095872" y="1907568"/>
            <a:ext cx="1752600" cy="771525"/>
            <a:chOff x="809625" y="1947015"/>
            <a:chExt cx="1752600" cy="771525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CBEEBE4C-0F30-C5CE-8A30-69AA9656EB5F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44C29513-FA09-3F68-4516-2E5F9FB897B2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5C438B8C-EDA7-30EC-3E07-E532F72554F1}"/>
              </a:ext>
            </a:extLst>
          </p:cNvPr>
          <p:cNvGrpSpPr/>
          <p:nvPr/>
        </p:nvGrpSpPr>
        <p:grpSpPr>
          <a:xfrm rot="5400000">
            <a:off x="3806201" y="1986162"/>
            <a:ext cx="1752600" cy="771525"/>
            <a:chOff x="809625" y="1947015"/>
            <a:chExt cx="1752600" cy="771525"/>
          </a:xfrm>
        </p:grpSpPr>
        <p:sp>
          <p:nvSpPr>
            <p:cNvPr id="8" name="Rectángulo 3">
              <a:extLst>
                <a:ext uri="{FF2B5EF4-FFF2-40B4-BE49-F238E27FC236}">
                  <a16:creationId xmlns:a16="http://schemas.microsoft.com/office/drawing/2014/main" id="{D7E2C6AF-231D-A190-880E-0101C6467FF9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86002117-1541-F155-9D65-416B804F8921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FCB796F1-EE14-7BC4-2DD1-069719312B1E}"/>
              </a:ext>
            </a:extLst>
          </p:cNvPr>
          <p:cNvGrpSpPr/>
          <p:nvPr/>
        </p:nvGrpSpPr>
        <p:grpSpPr>
          <a:xfrm rot="10800000">
            <a:off x="6596637" y="2166704"/>
            <a:ext cx="1752600" cy="771525"/>
            <a:chOff x="809625" y="1947015"/>
            <a:chExt cx="1752600" cy="771525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81787CF0-9402-98C5-6652-50276D22928E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9698CFB2-9431-9F79-D3DA-3DEDF8BED681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017214B6-8CC0-C23E-171D-7120503C9F5E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AF71021-35D3-D907-AD53-96F732096760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a.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sp>
        <p:nvSpPr>
          <p:cNvPr id="15" name="Google Shape;330;p16">
            <a:extLst>
              <a:ext uri="{FF2B5EF4-FFF2-40B4-BE49-F238E27FC236}">
                <a16:creationId xmlns:a16="http://schemas.microsoft.com/office/drawing/2014/main" id="{B35A15B4-F0EA-B17B-0B95-9DB6BA10442D}"/>
              </a:ext>
            </a:extLst>
          </p:cNvPr>
          <p:cNvSpPr txBox="1"/>
          <p:nvPr/>
        </p:nvSpPr>
        <p:spPr>
          <a:xfrm>
            <a:off x="9408462" y="3581216"/>
            <a:ext cx="2032355" cy="36929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Tercer giro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0E21DD9-39F7-6E8A-E317-55AE41A1CF42}"/>
              </a:ext>
            </a:extLst>
          </p:cNvPr>
          <p:cNvGrpSpPr/>
          <p:nvPr/>
        </p:nvGrpSpPr>
        <p:grpSpPr>
          <a:xfrm rot="16200000">
            <a:off x="9476779" y="2039160"/>
            <a:ext cx="1752600" cy="771525"/>
            <a:chOff x="809625" y="1947015"/>
            <a:chExt cx="1752600" cy="771525"/>
          </a:xfrm>
        </p:grpSpPr>
        <p:sp>
          <p:nvSpPr>
            <p:cNvPr id="17" name="Rectángulo 3">
              <a:extLst>
                <a:ext uri="{FF2B5EF4-FFF2-40B4-BE49-F238E27FC236}">
                  <a16:creationId xmlns:a16="http://schemas.microsoft.com/office/drawing/2014/main" id="{686E6B9E-BDD5-A7FD-C188-E8A5EAD4FF90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12F81C5E-65A9-0C47-FEEB-CBEDE6BB1C6F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9" name="Google Shape;415;g2c8c91483d6_0_9">
            <a:extLst>
              <a:ext uri="{FF2B5EF4-FFF2-40B4-BE49-F238E27FC236}">
                <a16:creationId xmlns:a16="http://schemas.microsoft.com/office/drawing/2014/main" id="{F0872E52-7AE1-D6D7-5350-F75DDAEA055F}"/>
              </a:ext>
            </a:extLst>
          </p:cNvPr>
          <p:cNvSpPr txBox="1"/>
          <p:nvPr/>
        </p:nvSpPr>
        <p:spPr>
          <a:xfrm>
            <a:off x="826471" y="3448762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0" name="Google Shape;415;g2c8c91483d6_0_9">
            <a:extLst>
              <a:ext uri="{FF2B5EF4-FFF2-40B4-BE49-F238E27FC236}">
                <a16:creationId xmlns:a16="http://schemas.microsoft.com/office/drawing/2014/main" id="{480FDB4A-E0E6-319E-4BF0-6CFB9FA0670C}"/>
              </a:ext>
            </a:extLst>
          </p:cNvPr>
          <p:cNvSpPr txBox="1"/>
          <p:nvPr/>
        </p:nvSpPr>
        <p:spPr>
          <a:xfrm>
            <a:off x="3473533" y="3448762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Primer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1" name="Google Shape;415;g2c8c91483d6_0_9">
            <a:extLst>
              <a:ext uri="{FF2B5EF4-FFF2-40B4-BE49-F238E27FC236}">
                <a16:creationId xmlns:a16="http://schemas.microsoft.com/office/drawing/2014/main" id="{4560C2A6-06E4-651D-9F61-7DD2F326DC25}"/>
              </a:ext>
            </a:extLst>
          </p:cNvPr>
          <p:cNvSpPr txBox="1"/>
          <p:nvPr/>
        </p:nvSpPr>
        <p:spPr>
          <a:xfrm>
            <a:off x="6246502" y="3450404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Segundo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35967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>
          <a:extLst>
            <a:ext uri="{FF2B5EF4-FFF2-40B4-BE49-F238E27FC236}">
              <a16:creationId xmlns:a16="http://schemas.microsoft.com/office/drawing/2014/main" id="{D8CAABD4-4871-A2C5-83BD-1118A019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94C4167-0073-744B-E1AD-43C5BB213595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5B76BF58-A282-DD5A-7C1D-C51AE10A6375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5681ABD0-2A41-FA1D-B94B-B9D395E9C757}"/>
              </a:ext>
            </a:extLst>
          </p:cNvPr>
          <p:cNvGrpSpPr/>
          <p:nvPr/>
        </p:nvGrpSpPr>
        <p:grpSpPr>
          <a:xfrm>
            <a:off x="1095872" y="1907568"/>
            <a:ext cx="1752600" cy="771525"/>
            <a:chOff x="809625" y="1947015"/>
            <a:chExt cx="1752600" cy="771525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D13C5E2A-BE4C-4B1C-D286-C6478E02A777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BD678231-EEB0-F321-72B2-8336AB8C38BB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28F18ABC-2D28-89C0-CAF9-5EF5D95C079E}"/>
              </a:ext>
            </a:extLst>
          </p:cNvPr>
          <p:cNvGrpSpPr/>
          <p:nvPr/>
        </p:nvGrpSpPr>
        <p:grpSpPr>
          <a:xfrm rot="5400000">
            <a:off x="3806201" y="1986162"/>
            <a:ext cx="1752600" cy="771525"/>
            <a:chOff x="809625" y="1947015"/>
            <a:chExt cx="1752600" cy="771525"/>
          </a:xfrm>
        </p:grpSpPr>
        <p:sp>
          <p:nvSpPr>
            <p:cNvPr id="8" name="Rectángulo 3">
              <a:extLst>
                <a:ext uri="{FF2B5EF4-FFF2-40B4-BE49-F238E27FC236}">
                  <a16:creationId xmlns:a16="http://schemas.microsoft.com/office/drawing/2014/main" id="{74DE3449-97A6-3F15-5281-B7CB8D54EC42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E12ED237-2EFF-397C-0BA3-AEADB2823A9E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D0FCB229-4FEC-34DD-EA38-40D2799F2071}"/>
              </a:ext>
            </a:extLst>
          </p:cNvPr>
          <p:cNvGrpSpPr/>
          <p:nvPr/>
        </p:nvGrpSpPr>
        <p:grpSpPr>
          <a:xfrm rot="10800000">
            <a:off x="6596637" y="2166704"/>
            <a:ext cx="1752600" cy="771525"/>
            <a:chOff x="809625" y="1947015"/>
            <a:chExt cx="1752600" cy="771525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EA9ACB58-A0AC-6B86-697F-DF7D7E30BE70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3DA3B09D-FE2B-77E8-C6C1-82622DDAF2F4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BFEEE17F-6F11-E8C1-8252-13794E5A7DAA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02B3F0-1C0B-7E5C-637C-48275DC3190C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a.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sp>
        <p:nvSpPr>
          <p:cNvPr id="15" name="Google Shape;330;p16">
            <a:extLst>
              <a:ext uri="{FF2B5EF4-FFF2-40B4-BE49-F238E27FC236}">
                <a16:creationId xmlns:a16="http://schemas.microsoft.com/office/drawing/2014/main" id="{C1AA6C89-F186-AE52-3A08-B21548D5E36F}"/>
              </a:ext>
            </a:extLst>
          </p:cNvPr>
          <p:cNvSpPr txBox="1"/>
          <p:nvPr/>
        </p:nvSpPr>
        <p:spPr>
          <a:xfrm>
            <a:off x="9408462" y="3581216"/>
            <a:ext cx="2032355" cy="46162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Tercer giro</a:t>
            </a:r>
            <a:endParaRPr sz="2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1DA3856-3DAA-8D28-B91B-A1204CF1CE4A}"/>
              </a:ext>
            </a:extLst>
          </p:cNvPr>
          <p:cNvGrpSpPr/>
          <p:nvPr/>
        </p:nvGrpSpPr>
        <p:grpSpPr>
          <a:xfrm rot="16200000">
            <a:off x="9387073" y="2039161"/>
            <a:ext cx="1752600" cy="771525"/>
            <a:chOff x="809625" y="1947015"/>
            <a:chExt cx="1752600" cy="771525"/>
          </a:xfrm>
        </p:grpSpPr>
        <p:sp>
          <p:nvSpPr>
            <p:cNvPr id="17" name="Rectángulo 3">
              <a:extLst>
                <a:ext uri="{FF2B5EF4-FFF2-40B4-BE49-F238E27FC236}">
                  <a16:creationId xmlns:a16="http://schemas.microsoft.com/office/drawing/2014/main" id="{AAA320CE-12E8-0F12-3515-E7A88BB516CC}"/>
                </a:ext>
              </a:extLst>
            </p:cNvPr>
            <p:cNvSpPr/>
            <p:nvPr/>
          </p:nvSpPr>
          <p:spPr>
            <a:xfrm>
              <a:off x="809625" y="1947015"/>
              <a:ext cx="1752600" cy="771525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52600" h="771525">
                  <a:moveTo>
                    <a:pt x="0" y="0"/>
                  </a:moveTo>
                  <a:lnTo>
                    <a:pt x="390525" y="0"/>
                  </a:lnTo>
                  <a:lnTo>
                    <a:pt x="381000" y="327765"/>
                  </a:lnTo>
                  <a:lnTo>
                    <a:pt x="727815" y="331154"/>
                  </a:lnTo>
                  <a:cubicBezTo>
                    <a:pt x="726510" y="236644"/>
                    <a:pt x="725857" y="189389"/>
                    <a:pt x="723900" y="47625"/>
                  </a:cubicBezTo>
                  <a:lnTo>
                    <a:pt x="1028700" y="38100"/>
                  </a:lnTo>
                  <a:cubicBezTo>
                    <a:pt x="1027746" y="133350"/>
                    <a:pt x="1026791" y="228600"/>
                    <a:pt x="1025837" y="323850"/>
                  </a:cubicBezTo>
                  <a:lnTo>
                    <a:pt x="1746990" y="331154"/>
                  </a:lnTo>
                  <a:lnTo>
                    <a:pt x="1752600" y="771525"/>
                  </a:lnTo>
                  <a:lnTo>
                    <a:pt x="0" y="771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C717F4F4-731D-8A47-F628-6D2145199A74}"/>
                </a:ext>
              </a:extLst>
            </p:cNvPr>
            <p:cNvSpPr/>
            <p:nvPr/>
          </p:nvSpPr>
          <p:spPr>
            <a:xfrm>
              <a:off x="1685925" y="237192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9A62B802-318C-5A61-C6A3-E4486EE1323C}"/>
              </a:ext>
            </a:extLst>
          </p:cNvPr>
          <p:cNvGrpSpPr/>
          <p:nvPr/>
        </p:nvGrpSpPr>
        <p:grpSpPr>
          <a:xfrm>
            <a:off x="4948365" y="3166648"/>
            <a:ext cx="2344030" cy="2858450"/>
            <a:chOff x="4948365" y="3166648"/>
            <a:chExt cx="2344030" cy="2858450"/>
          </a:xfrm>
        </p:grpSpPr>
        <p:pic>
          <p:nvPicPr>
            <p:cNvPr id="497" name="Google Shape;497;p6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5400000">
              <a:off x="5151912" y="3884615"/>
              <a:ext cx="2610799" cy="16701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9" name="Google Shape;499;p67"/>
            <p:cNvSpPr/>
            <p:nvPr/>
          </p:nvSpPr>
          <p:spPr>
            <a:xfrm rot="5400000">
              <a:off x="5082577" y="3658480"/>
              <a:ext cx="1936750" cy="2205173"/>
            </a:xfrm>
            <a:prstGeom prst="arc">
              <a:avLst>
                <a:gd name="adj1" fmla="val 16077484"/>
                <a:gd name="adj2" fmla="val 21500286"/>
              </a:avLst>
            </a:prstGeom>
            <a:noFill/>
            <a:ln w="19050" cap="flat" cmpd="sng">
              <a:solidFill>
                <a:schemeClr val="dk1"/>
              </a:solidFill>
              <a:prstDash val="dash"/>
              <a:round/>
              <a:headEnd type="none" w="sm" len="sm"/>
              <a:tailEnd type="triangl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01" name="Google Shape;501;p67"/>
            <p:cNvCxnSpPr/>
            <p:nvPr/>
          </p:nvCxnSpPr>
          <p:spPr>
            <a:xfrm>
              <a:off x="6082658" y="3166648"/>
              <a:ext cx="0" cy="2700000"/>
            </a:xfrm>
            <a:prstGeom prst="straightConnector1">
              <a:avLst/>
            </a:prstGeom>
            <a:noFill/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63E4C08C-A155-4751-E069-972B27EC3D4A}"/>
              </a:ext>
            </a:extLst>
          </p:cNvPr>
          <p:cNvGrpSpPr/>
          <p:nvPr/>
        </p:nvGrpSpPr>
        <p:grpSpPr>
          <a:xfrm>
            <a:off x="7376107" y="4846273"/>
            <a:ext cx="2841781" cy="948355"/>
            <a:chOff x="7376107" y="4846273"/>
            <a:chExt cx="2841781" cy="948355"/>
          </a:xfrm>
        </p:grpSpPr>
        <p:sp>
          <p:nvSpPr>
            <p:cNvPr id="20" name="Google Shape;330;p16">
              <a:extLst>
                <a:ext uri="{FF2B5EF4-FFF2-40B4-BE49-F238E27FC236}">
                  <a16:creationId xmlns:a16="http://schemas.microsoft.com/office/drawing/2014/main" id="{ECA96FB1-2137-F141-4FBE-72DA9EEC671C}"/>
                </a:ext>
              </a:extLst>
            </p:cNvPr>
            <p:cNvSpPr txBox="1"/>
            <p:nvPr/>
          </p:nvSpPr>
          <p:spPr>
            <a:xfrm>
              <a:off x="7376107" y="4969461"/>
              <a:ext cx="203235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24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Tercer giro</a:t>
              </a:r>
              <a:endParaRPr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1" name="Google Shape;318;p15">
              <a:extLst>
                <a:ext uri="{FF2B5EF4-FFF2-40B4-BE49-F238E27FC236}">
                  <a16:creationId xmlns:a16="http://schemas.microsoft.com/office/drawing/2014/main" id="{FFB26FAA-A509-9651-73B5-A1728DB27228}"/>
                </a:ext>
              </a:extLst>
            </p:cNvPr>
            <p:cNvSpPr txBox="1"/>
            <p:nvPr/>
          </p:nvSpPr>
          <p:spPr>
            <a:xfrm>
              <a:off x="8918881" y="4846273"/>
              <a:ext cx="1146585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4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90°</a:t>
              </a:r>
              <a:endParaRPr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0F7B261D-C7E3-9DBA-47C3-A804BC1D7D09}"/>
                </a:ext>
              </a:extLst>
            </p:cNvPr>
            <p:cNvSpPr txBox="1"/>
            <p:nvPr/>
          </p:nvSpPr>
          <p:spPr>
            <a:xfrm>
              <a:off x="7376107" y="5332963"/>
              <a:ext cx="28417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</a:rPr>
                <a:t>en sentido horario.</a:t>
              </a:r>
              <a:endPara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471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67 -0.00231 L -0.35104 0.34699 L -0.35104 0.34746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42" y="1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"/>
          <p:cNvSpPr txBox="1"/>
          <p:nvPr/>
        </p:nvSpPr>
        <p:spPr>
          <a:xfrm>
            <a:off x="931949" y="338476"/>
            <a:ext cx="3782926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Indica el ángulo de giro.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pic>
        <p:nvPicPr>
          <p:cNvPr id="233" name="Google Shape;23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48790" y="1789222"/>
            <a:ext cx="8972550" cy="293507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6B155B66-8735-05B9-E35C-5EE75B25BD1F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1</a:t>
            </a:r>
            <a:endParaRPr lang="es-ES" sz="2000" b="1" dirty="0">
              <a:latin typeface="Nunito Medium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73D421E-6810-9DE3-C00A-FE4BEEDC44E2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67FFF746-3D67-5E7A-CB01-D8DCD6653C79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8442A9D-04C5-24DE-297D-D13036EDDB7B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b.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0BCB319A-BCA8-8D89-0CEF-213257BB2F99}"/>
              </a:ext>
            </a:extLst>
          </p:cNvPr>
          <p:cNvGrpSpPr/>
          <p:nvPr/>
        </p:nvGrpSpPr>
        <p:grpSpPr>
          <a:xfrm>
            <a:off x="1563705" y="2041309"/>
            <a:ext cx="1753814" cy="804097"/>
            <a:chOff x="1563705" y="2041309"/>
            <a:chExt cx="1753814" cy="804097"/>
          </a:xfrm>
        </p:grpSpPr>
        <p:sp>
          <p:nvSpPr>
            <p:cNvPr id="7" name="Rectángulo 3">
              <a:extLst>
                <a:ext uri="{FF2B5EF4-FFF2-40B4-BE49-F238E27FC236}">
                  <a16:creationId xmlns:a16="http://schemas.microsoft.com/office/drawing/2014/main" id="{5B1A8ED7-8E65-3B9C-0130-D52B9ED5AA1D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EBDEF1A3-E2A8-4989-2165-86F279A8F2A4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E9EB645E-DC7A-2E4F-D2FD-CD7B9A3E85D1}"/>
              </a:ext>
            </a:extLst>
          </p:cNvPr>
          <p:cNvGrpSpPr/>
          <p:nvPr/>
        </p:nvGrpSpPr>
        <p:grpSpPr>
          <a:xfrm rot="5400000">
            <a:off x="4276598" y="1888782"/>
            <a:ext cx="1753814" cy="804097"/>
            <a:chOff x="1563705" y="2041309"/>
            <a:chExt cx="1753814" cy="804097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041A5FAE-62E7-FB68-E173-FD7FC0007AE3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50D66B69-DC6B-E4C2-3A1C-0A08B0975751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EC42D92-1A75-BD8D-E5E2-33324F2C8CCB}"/>
              </a:ext>
            </a:extLst>
          </p:cNvPr>
          <p:cNvGrpSpPr/>
          <p:nvPr/>
        </p:nvGrpSpPr>
        <p:grpSpPr>
          <a:xfrm rot="10800000">
            <a:off x="6989492" y="2041309"/>
            <a:ext cx="1753814" cy="804097"/>
            <a:chOff x="1563705" y="2041309"/>
            <a:chExt cx="1753814" cy="804097"/>
          </a:xfrm>
        </p:grpSpPr>
        <p:sp>
          <p:nvSpPr>
            <p:cNvPr id="14" name="Rectángulo 3">
              <a:extLst>
                <a:ext uri="{FF2B5EF4-FFF2-40B4-BE49-F238E27FC236}">
                  <a16:creationId xmlns:a16="http://schemas.microsoft.com/office/drawing/2014/main" id="{FC9A09F4-C0AC-9B56-5C37-96B88A7B9D79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FB486D02-99B4-A391-B99A-B153C8BE4CCA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B488E7A3-E7F2-BA65-A55E-72608076B4AB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Google Shape;415;g2c8c91483d6_0_9">
            <a:extLst>
              <a:ext uri="{FF2B5EF4-FFF2-40B4-BE49-F238E27FC236}">
                <a16:creationId xmlns:a16="http://schemas.microsoft.com/office/drawing/2014/main" id="{9EEC33BC-EEB4-821A-1018-3AB0D2B71906}"/>
              </a:ext>
            </a:extLst>
          </p:cNvPr>
          <p:cNvSpPr txBox="1"/>
          <p:nvPr/>
        </p:nvSpPr>
        <p:spPr>
          <a:xfrm>
            <a:off x="1261900" y="3421053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>
          <a:extLst>
            <a:ext uri="{FF2B5EF4-FFF2-40B4-BE49-F238E27FC236}">
              <a16:creationId xmlns:a16="http://schemas.microsoft.com/office/drawing/2014/main" id="{38058B38-660E-5A69-B5AD-7FBE5A70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3A7E01A-2006-700D-BE68-5256D51C7654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D4EC44E7-A623-BCE8-14B2-A99DE5A86B87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CFE0E1-42A0-4A3F-0CD1-13998FAF3070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b.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800771FA-5946-9FA6-6951-A76D81C0F270}"/>
              </a:ext>
            </a:extLst>
          </p:cNvPr>
          <p:cNvGrpSpPr/>
          <p:nvPr/>
        </p:nvGrpSpPr>
        <p:grpSpPr>
          <a:xfrm>
            <a:off x="1563705" y="2041309"/>
            <a:ext cx="1753814" cy="804097"/>
            <a:chOff x="1563705" y="2041309"/>
            <a:chExt cx="1753814" cy="804097"/>
          </a:xfrm>
        </p:grpSpPr>
        <p:sp>
          <p:nvSpPr>
            <p:cNvPr id="7" name="Rectángulo 3">
              <a:extLst>
                <a:ext uri="{FF2B5EF4-FFF2-40B4-BE49-F238E27FC236}">
                  <a16:creationId xmlns:a16="http://schemas.microsoft.com/office/drawing/2014/main" id="{C1E3EA67-7283-9882-E3DF-E02570BFFC1A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89F5377C-0474-E11F-24D0-3A4787E8ED34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6289B770-40B0-0790-23CF-C08B7A0E628B}"/>
              </a:ext>
            </a:extLst>
          </p:cNvPr>
          <p:cNvGrpSpPr/>
          <p:nvPr/>
        </p:nvGrpSpPr>
        <p:grpSpPr>
          <a:xfrm rot="5400000">
            <a:off x="4276598" y="1888782"/>
            <a:ext cx="1753814" cy="804097"/>
            <a:chOff x="1563705" y="2041309"/>
            <a:chExt cx="1753814" cy="804097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5305CFD6-3109-2036-EF04-5707F7E66BC4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8A29C5AB-084B-EA67-7035-DC85C7F12BC6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24DDDEE4-6677-CC99-6FBA-C95884A25367}"/>
              </a:ext>
            </a:extLst>
          </p:cNvPr>
          <p:cNvGrpSpPr/>
          <p:nvPr/>
        </p:nvGrpSpPr>
        <p:grpSpPr>
          <a:xfrm rot="10800000">
            <a:off x="6989492" y="2041309"/>
            <a:ext cx="1753814" cy="804097"/>
            <a:chOff x="1563705" y="2041309"/>
            <a:chExt cx="1753814" cy="804097"/>
          </a:xfrm>
        </p:grpSpPr>
        <p:sp>
          <p:nvSpPr>
            <p:cNvPr id="14" name="Rectángulo 3">
              <a:extLst>
                <a:ext uri="{FF2B5EF4-FFF2-40B4-BE49-F238E27FC236}">
                  <a16:creationId xmlns:a16="http://schemas.microsoft.com/office/drawing/2014/main" id="{C185AD5B-FF42-AA0C-310B-12BCCF9DEAF8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F9D17ED5-D320-C762-209E-378EB90254CB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B85F6B24-B6E6-A958-72D9-325D8DD5BFE4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Google Shape;415;g2c8c91483d6_0_9">
            <a:extLst>
              <a:ext uri="{FF2B5EF4-FFF2-40B4-BE49-F238E27FC236}">
                <a16:creationId xmlns:a16="http://schemas.microsoft.com/office/drawing/2014/main" id="{7667E362-9F22-9138-37D0-4551A49593B3}"/>
              </a:ext>
            </a:extLst>
          </p:cNvPr>
          <p:cNvSpPr txBox="1"/>
          <p:nvPr/>
        </p:nvSpPr>
        <p:spPr>
          <a:xfrm>
            <a:off x="1261900" y="3421053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415;g2c8c91483d6_0_9">
            <a:extLst>
              <a:ext uri="{FF2B5EF4-FFF2-40B4-BE49-F238E27FC236}">
                <a16:creationId xmlns:a16="http://schemas.microsoft.com/office/drawing/2014/main" id="{0BAD2361-182C-7558-A347-474A654C6E23}"/>
              </a:ext>
            </a:extLst>
          </p:cNvPr>
          <p:cNvSpPr txBox="1"/>
          <p:nvPr/>
        </p:nvSpPr>
        <p:spPr>
          <a:xfrm>
            <a:off x="3908962" y="3421053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Primer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D7B4C3E0-CA34-27BC-33C5-BCEF31838375}"/>
              </a:ext>
            </a:extLst>
          </p:cNvPr>
          <p:cNvGrpSpPr/>
          <p:nvPr/>
        </p:nvGrpSpPr>
        <p:grpSpPr>
          <a:xfrm rot="5400000">
            <a:off x="4286556" y="1901774"/>
            <a:ext cx="1753814" cy="804097"/>
            <a:chOff x="1563705" y="2041309"/>
            <a:chExt cx="1753814" cy="804097"/>
          </a:xfrm>
        </p:grpSpPr>
        <p:sp>
          <p:nvSpPr>
            <p:cNvPr id="18" name="Rectángulo 3">
              <a:extLst>
                <a:ext uri="{FF2B5EF4-FFF2-40B4-BE49-F238E27FC236}">
                  <a16:creationId xmlns:a16="http://schemas.microsoft.com/office/drawing/2014/main" id="{E9E4E7EA-F009-FCFF-2FA3-E55BB4ACFAE9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2D17E191-4524-DC75-F705-F9FD4A6BFAA7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544" name="Google Shape;544;p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16177" y="4159677"/>
            <a:ext cx="2610799" cy="167016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5" name="Google Shape;545;p68"/>
          <p:cNvCxnSpPr/>
          <p:nvPr/>
        </p:nvCxnSpPr>
        <p:spPr>
          <a:xfrm>
            <a:off x="5091249" y="3909934"/>
            <a:ext cx="0" cy="27000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6" name="Google Shape;546;p68"/>
          <p:cNvCxnSpPr/>
          <p:nvPr/>
        </p:nvCxnSpPr>
        <p:spPr>
          <a:xfrm>
            <a:off x="5091249" y="4005111"/>
            <a:ext cx="0" cy="27000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47" name="Google Shape;547;p68"/>
          <p:cNvSpPr/>
          <p:nvPr/>
        </p:nvSpPr>
        <p:spPr>
          <a:xfrm rot="-5841577">
            <a:off x="4185427" y="4125745"/>
            <a:ext cx="1874014" cy="2209464"/>
          </a:xfrm>
          <a:prstGeom prst="arc">
            <a:avLst>
              <a:gd name="adj1" fmla="val 16200000"/>
              <a:gd name="adj2" fmla="val 0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triangl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5784953D-3F01-D10D-434A-DEA1DC17C1BE}"/>
              </a:ext>
            </a:extLst>
          </p:cNvPr>
          <p:cNvGrpSpPr/>
          <p:nvPr/>
        </p:nvGrpSpPr>
        <p:grpSpPr>
          <a:xfrm>
            <a:off x="6528691" y="4881489"/>
            <a:ext cx="2841781" cy="948355"/>
            <a:chOff x="7376107" y="4846273"/>
            <a:chExt cx="2841781" cy="948355"/>
          </a:xfrm>
        </p:grpSpPr>
        <p:sp>
          <p:nvSpPr>
            <p:cNvPr id="21" name="Google Shape;330;p16">
              <a:extLst>
                <a:ext uri="{FF2B5EF4-FFF2-40B4-BE49-F238E27FC236}">
                  <a16:creationId xmlns:a16="http://schemas.microsoft.com/office/drawing/2014/main" id="{57BAE469-52AA-9838-9762-2A1C01E144FD}"/>
                </a:ext>
              </a:extLst>
            </p:cNvPr>
            <p:cNvSpPr txBox="1"/>
            <p:nvPr/>
          </p:nvSpPr>
          <p:spPr>
            <a:xfrm>
              <a:off x="7376107" y="4969461"/>
              <a:ext cx="203235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24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Primer giro</a:t>
              </a:r>
              <a:endParaRPr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2" name="Google Shape;318;p15">
              <a:extLst>
                <a:ext uri="{FF2B5EF4-FFF2-40B4-BE49-F238E27FC236}">
                  <a16:creationId xmlns:a16="http://schemas.microsoft.com/office/drawing/2014/main" id="{0008EB4E-4F02-4674-1466-21C6A58818F4}"/>
                </a:ext>
              </a:extLst>
            </p:cNvPr>
            <p:cNvSpPr txBox="1"/>
            <p:nvPr/>
          </p:nvSpPr>
          <p:spPr>
            <a:xfrm>
              <a:off x="8918881" y="4846273"/>
              <a:ext cx="1146585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4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90°</a:t>
              </a:r>
              <a:endParaRPr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469738AD-7C4D-64AB-84D6-2EDD1A1CDA65}"/>
                </a:ext>
              </a:extLst>
            </p:cNvPr>
            <p:cNvSpPr txBox="1"/>
            <p:nvPr/>
          </p:nvSpPr>
          <p:spPr>
            <a:xfrm>
              <a:off x="7376107" y="5332963"/>
              <a:ext cx="28417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</a:rPr>
                <a:t>en sentido horario.</a:t>
              </a:r>
              <a:endPara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316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2.22222E-6 L 2.5E-6 0.452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>
          <a:extLst>
            <a:ext uri="{FF2B5EF4-FFF2-40B4-BE49-F238E27FC236}">
              <a16:creationId xmlns:a16="http://schemas.microsoft.com/office/drawing/2014/main" id="{DA51CB03-A0CB-8C75-27C2-68B52947C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A19B884-C53A-FC8E-D6B2-B3A9ECBF3A68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B1A84500-CB42-C29C-EC01-0FB1A41C9B34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6BC8191-2BCB-EDF8-CAA8-6034C68C263F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b.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FA1F0308-1A4A-1129-937F-22FB02E72160}"/>
              </a:ext>
            </a:extLst>
          </p:cNvPr>
          <p:cNvGrpSpPr/>
          <p:nvPr/>
        </p:nvGrpSpPr>
        <p:grpSpPr>
          <a:xfrm>
            <a:off x="1563705" y="2041309"/>
            <a:ext cx="1753814" cy="804097"/>
            <a:chOff x="1563705" y="2041309"/>
            <a:chExt cx="1753814" cy="804097"/>
          </a:xfrm>
        </p:grpSpPr>
        <p:sp>
          <p:nvSpPr>
            <p:cNvPr id="7" name="Rectángulo 3">
              <a:extLst>
                <a:ext uri="{FF2B5EF4-FFF2-40B4-BE49-F238E27FC236}">
                  <a16:creationId xmlns:a16="http://schemas.microsoft.com/office/drawing/2014/main" id="{DFEA7A02-7D41-1CB0-ACF7-558211671F10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D94F85B5-EC2F-799B-9D08-234C76F8A24F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DBA6D92D-667E-1AB1-EC5D-352C3A2222AF}"/>
              </a:ext>
            </a:extLst>
          </p:cNvPr>
          <p:cNvGrpSpPr/>
          <p:nvPr/>
        </p:nvGrpSpPr>
        <p:grpSpPr>
          <a:xfrm rot="5400000">
            <a:off x="4276598" y="1888782"/>
            <a:ext cx="1753814" cy="804097"/>
            <a:chOff x="1563705" y="2041309"/>
            <a:chExt cx="1753814" cy="804097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5E381F2C-337C-04E1-9507-D7BDAC4DC26B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B32105E5-CF07-9B0C-2D8E-C7E6C46D9798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AE94431D-47E3-34C4-8C7E-9590E095B597}"/>
              </a:ext>
            </a:extLst>
          </p:cNvPr>
          <p:cNvGrpSpPr/>
          <p:nvPr/>
        </p:nvGrpSpPr>
        <p:grpSpPr>
          <a:xfrm rot="10800000">
            <a:off x="6989492" y="2041309"/>
            <a:ext cx="1753814" cy="804097"/>
            <a:chOff x="1563705" y="2041309"/>
            <a:chExt cx="1753814" cy="804097"/>
          </a:xfrm>
        </p:grpSpPr>
        <p:sp>
          <p:nvSpPr>
            <p:cNvPr id="14" name="Rectángulo 3">
              <a:extLst>
                <a:ext uri="{FF2B5EF4-FFF2-40B4-BE49-F238E27FC236}">
                  <a16:creationId xmlns:a16="http://schemas.microsoft.com/office/drawing/2014/main" id="{E4A49887-10A4-4450-260B-1BD7273F217C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3A4870CF-C8D8-9711-7C15-6ECCC7D336D0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D2578ECC-70EE-3F98-43CB-5EB23A8D7E5A}"/>
              </a:ext>
            </a:extLst>
          </p:cNvPr>
          <p:cNvSpPr/>
          <p:nvPr/>
        </p:nvSpPr>
        <p:spPr>
          <a:xfrm>
            <a:off x="9207611" y="1426915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Google Shape;415;g2c8c91483d6_0_9">
            <a:extLst>
              <a:ext uri="{FF2B5EF4-FFF2-40B4-BE49-F238E27FC236}">
                <a16:creationId xmlns:a16="http://schemas.microsoft.com/office/drawing/2014/main" id="{CC373F56-320A-47B9-59E8-8C069CF52E40}"/>
              </a:ext>
            </a:extLst>
          </p:cNvPr>
          <p:cNvSpPr txBox="1"/>
          <p:nvPr/>
        </p:nvSpPr>
        <p:spPr>
          <a:xfrm>
            <a:off x="1261900" y="3421053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" name="Google Shape;415;g2c8c91483d6_0_9">
            <a:extLst>
              <a:ext uri="{FF2B5EF4-FFF2-40B4-BE49-F238E27FC236}">
                <a16:creationId xmlns:a16="http://schemas.microsoft.com/office/drawing/2014/main" id="{A0AC50AD-CA59-E4C8-8870-97A13D077A04}"/>
              </a:ext>
            </a:extLst>
          </p:cNvPr>
          <p:cNvSpPr txBox="1"/>
          <p:nvPr/>
        </p:nvSpPr>
        <p:spPr>
          <a:xfrm>
            <a:off x="3908962" y="3421053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Primer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415;g2c8c91483d6_0_9">
            <a:extLst>
              <a:ext uri="{FF2B5EF4-FFF2-40B4-BE49-F238E27FC236}">
                <a16:creationId xmlns:a16="http://schemas.microsoft.com/office/drawing/2014/main" id="{181C568A-D32C-A9E1-707C-626461BFCF59}"/>
              </a:ext>
            </a:extLst>
          </p:cNvPr>
          <p:cNvSpPr txBox="1"/>
          <p:nvPr/>
        </p:nvSpPr>
        <p:spPr>
          <a:xfrm>
            <a:off x="6618659" y="3429000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Segundo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1E3032BE-D60B-A4F4-69EA-4780BE075515}"/>
              </a:ext>
            </a:extLst>
          </p:cNvPr>
          <p:cNvGrpSpPr/>
          <p:nvPr/>
        </p:nvGrpSpPr>
        <p:grpSpPr>
          <a:xfrm rot="10800000">
            <a:off x="6989492" y="2041308"/>
            <a:ext cx="1753814" cy="804097"/>
            <a:chOff x="1563705" y="2041309"/>
            <a:chExt cx="1753814" cy="804097"/>
          </a:xfrm>
        </p:grpSpPr>
        <p:sp>
          <p:nvSpPr>
            <p:cNvPr id="22" name="Rectángulo 3">
              <a:extLst>
                <a:ext uri="{FF2B5EF4-FFF2-40B4-BE49-F238E27FC236}">
                  <a16:creationId xmlns:a16="http://schemas.microsoft.com/office/drawing/2014/main" id="{856ACB37-22D0-D2AB-B40F-3DAE6A896E8C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4BF6170C-5856-8D60-278E-F8D26FC88341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F2053124-FFE1-C527-C0B1-70DB0EC97248}"/>
              </a:ext>
            </a:extLst>
          </p:cNvPr>
          <p:cNvGrpSpPr/>
          <p:nvPr/>
        </p:nvGrpSpPr>
        <p:grpSpPr>
          <a:xfrm>
            <a:off x="6550142" y="4085739"/>
            <a:ext cx="2610799" cy="2700000"/>
            <a:chOff x="6540617" y="4085739"/>
            <a:chExt cx="2610799" cy="2700000"/>
          </a:xfrm>
        </p:grpSpPr>
        <p:pic>
          <p:nvPicPr>
            <p:cNvPr id="18" name="Google Shape;569;p69">
              <a:extLst>
                <a:ext uri="{FF2B5EF4-FFF2-40B4-BE49-F238E27FC236}">
                  <a16:creationId xmlns:a16="http://schemas.microsoft.com/office/drawing/2014/main" id="{6CDA6F68-E5CC-4F84-65D1-A9872316FBE2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540617" y="4240305"/>
              <a:ext cx="2610799" cy="1670167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9" name="Google Shape;570;p69">
              <a:extLst>
                <a:ext uri="{FF2B5EF4-FFF2-40B4-BE49-F238E27FC236}">
                  <a16:creationId xmlns:a16="http://schemas.microsoft.com/office/drawing/2014/main" id="{E2F51A41-2310-BF59-6714-EEA194FCE9E0}"/>
                </a:ext>
              </a:extLst>
            </p:cNvPr>
            <p:cNvCxnSpPr/>
            <p:nvPr/>
          </p:nvCxnSpPr>
          <p:spPr>
            <a:xfrm>
              <a:off x="7846017" y="4085739"/>
              <a:ext cx="0" cy="2700000"/>
            </a:xfrm>
            <a:prstGeom prst="straightConnector1">
              <a:avLst/>
            </a:prstGeom>
            <a:noFill/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0" name="Google Shape;571;p69">
              <a:extLst>
                <a:ext uri="{FF2B5EF4-FFF2-40B4-BE49-F238E27FC236}">
                  <a16:creationId xmlns:a16="http://schemas.microsoft.com/office/drawing/2014/main" id="{DF170D12-767A-A2CC-C240-26566CDE9EEC}"/>
                </a:ext>
              </a:extLst>
            </p:cNvPr>
            <p:cNvSpPr/>
            <p:nvPr/>
          </p:nvSpPr>
          <p:spPr>
            <a:xfrm>
              <a:off x="6909120" y="4389302"/>
              <a:ext cx="1947747" cy="2149313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19050" cap="flat" cmpd="sng">
              <a:solidFill>
                <a:schemeClr val="dk1"/>
              </a:solidFill>
              <a:prstDash val="dash"/>
              <a:round/>
              <a:headEnd type="none" w="sm" len="sm"/>
              <a:tailEnd type="triangl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3A77A4D7-FF81-5E24-EC3D-B5265F5E782A}"/>
              </a:ext>
            </a:extLst>
          </p:cNvPr>
          <p:cNvGrpSpPr/>
          <p:nvPr/>
        </p:nvGrpSpPr>
        <p:grpSpPr>
          <a:xfrm>
            <a:off x="9207611" y="4554297"/>
            <a:ext cx="3029448" cy="989123"/>
            <a:chOff x="9207611" y="4554297"/>
            <a:chExt cx="3029448" cy="989123"/>
          </a:xfrm>
        </p:grpSpPr>
        <p:sp>
          <p:nvSpPr>
            <p:cNvPr id="25" name="Google Shape;330;p16">
              <a:extLst>
                <a:ext uri="{FF2B5EF4-FFF2-40B4-BE49-F238E27FC236}">
                  <a16:creationId xmlns:a16="http://schemas.microsoft.com/office/drawing/2014/main" id="{F969BB4D-F05E-BB10-249F-95476F3D4063}"/>
                </a:ext>
              </a:extLst>
            </p:cNvPr>
            <p:cNvSpPr txBox="1"/>
            <p:nvPr/>
          </p:nvSpPr>
          <p:spPr>
            <a:xfrm>
              <a:off x="9207611" y="4718253"/>
              <a:ext cx="203235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24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Segundo giro</a:t>
              </a:r>
              <a:endParaRPr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" name="Google Shape;318;p15">
              <a:extLst>
                <a:ext uri="{FF2B5EF4-FFF2-40B4-BE49-F238E27FC236}">
                  <a16:creationId xmlns:a16="http://schemas.microsoft.com/office/drawing/2014/main" id="{30D6ACF8-ECA7-BECB-BA4E-5C4A2DD9D416}"/>
                </a:ext>
              </a:extLst>
            </p:cNvPr>
            <p:cNvSpPr txBox="1"/>
            <p:nvPr/>
          </p:nvSpPr>
          <p:spPr>
            <a:xfrm>
              <a:off x="11090474" y="4554297"/>
              <a:ext cx="1146585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4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90°</a:t>
              </a:r>
              <a:endParaRPr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FB72DAFE-DF61-22A5-47A5-F0FF11ADA3F4}"/>
                </a:ext>
              </a:extLst>
            </p:cNvPr>
            <p:cNvSpPr txBox="1"/>
            <p:nvPr/>
          </p:nvSpPr>
          <p:spPr>
            <a:xfrm>
              <a:off x="9207611" y="5081755"/>
              <a:ext cx="27753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</a:rPr>
                <a:t>en sentido horario.</a:t>
              </a:r>
              <a:endPara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053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-0.00195 0.4583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>
          <a:extLst>
            <a:ext uri="{FF2B5EF4-FFF2-40B4-BE49-F238E27FC236}">
              <a16:creationId xmlns:a16="http://schemas.microsoft.com/office/drawing/2014/main" id="{6DD6B000-4F76-C624-FF8E-C50022A78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EE60802-E15F-9E37-EA1C-2FA8147041C9}"/>
              </a:ext>
            </a:extLst>
          </p:cNvPr>
          <p:cNvSpPr txBox="1"/>
          <p:nvPr/>
        </p:nvSpPr>
        <p:spPr>
          <a:xfrm>
            <a:off x="903374" y="319385"/>
            <a:ext cx="7699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rPr>
              <a:t>La siguiente figura rota el mismo ángulo cada vez. </a:t>
            </a: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AF18E8FA-FAEE-0172-D226-8BB8E5094859}"/>
              </a:ext>
            </a:extLst>
          </p:cNvPr>
          <p:cNvSpPr/>
          <p:nvPr/>
        </p:nvSpPr>
        <p:spPr>
          <a:xfrm>
            <a:off x="409575" y="287251"/>
            <a:ext cx="493799" cy="493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b="1" dirty="0">
                <a:latin typeface="Nunito Medium" pitchFamily="2" charset="0"/>
              </a:rPr>
              <a:t>3</a:t>
            </a:r>
            <a:endParaRPr lang="es-ES" sz="2000" b="1" dirty="0">
              <a:latin typeface="Nunito Medium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726C71E-4808-20C4-D784-144EF289C05B}"/>
              </a:ext>
            </a:extLst>
          </p:cNvPr>
          <p:cNvSpPr txBox="1"/>
          <p:nvPr/>
        </p:nvSpPr>
        <p:spPr>
          <a:xfrm>
            <a:off x="637177" y="1548623"/>
            <a:ext cx="37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accent2"/>
                </a:solidFill>
                <a:latin typeface="Nunito Medium" pitchFamily="2" charset="0"/>
              </a:rPr>
              <a:t>b.</a:t>
            </a:r>
            <a:endParaRPr lang="es-ES" sz="1800" dirty="0">
              <a:solidFill>
                <a:schemeClr val="accent2"/>
              </a:solidFill>
              <a:latin typeface="Nunito Medium" pitchFamily="2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26A8491F-4607-3A98-E69C-8A1442EDD5DF}"/>
              </a:ext>
            </a:extLst>
          </p:cNvPr>
          <p:cNvGrpSpPr/>
          <p:nvPr/>
        </p:nvGrpSpPr>
        <p:grpSpPr>
          <a:xfrm>
            <a:off x="1563705" y="2041309"/>
            <a:ext cx="1753814" cy="804097"/>
            <a:chOff x="1563705" y="2041309"/>
            <a:chExt cx="1753814" cy="804097"/>
          </a:xfrm>
        </p:grpSpPr>
        <p:sp>
          <p:nvSpPr>
            <p:cNvPr id="7" name="Rectángulo 3">
              <a:extLst>
                <a:ext uri="{FF2B5EF4-FFF2-40B4-BE49-F238E27FC236}">
                  <a16:creationId xmlns:a16="http://schemas.microsoft.com/office/drawing/2014/main" id="{03CF20D0-E343-D4D2-5C00-5EF0F2281933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83A1A2AE-8F79-0199-D165-A4A2A0492C00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0C2072CB-7505-AB6E-B4D2-0F9DA9481405}"/>
              </a:ext>
            </a:extLst>
          </p:cNvPr>
          <p:cNvGrpSpPr/>
          <p:nvPr/>
        </p:nvGrpSpPr>
        <p:grpSpPr>
          <a:xfrm rot="5400000">
            <a:off x="4276598" y="1888782"/>
            <a:ext cx="1753814" cy="804097"/>
            <a:chOff x="1563705" y="2041309"/>
            <a:chExt cx="1753814" cy="804097"/>
          </a:xfrm>
        </p:grpSpPr>
        <p:sp>
          <p:nvSpPr>
            <p:cNvPr id="11" name="Rectángulo 3">
              <a:extLst>
                <a:ext uri="{FF2B5EF4-FFF2-40B4-BE49-F238E27FC236}">
                  <a16:creationId xmlns:a16="http://schemas.microsoft.com/office/drawing/2014/main" id="{540EBC5E-B9B1-20E3-BC92-7BF43652352A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FD3BBDCD-1DD1-3446-5CDC-94B84E78AA34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315FB80-ADFF-300F-391F-562EC7213227}"/>
              </a:ext>
            </a:extLst>
          </p:cNvPr>
          <p:cNvGrpSpPr/>
          <p:nvPr/>
        </p:nvGrpSpPr>
        <p:grpSpPr>
          <a:xfrm rot="10800000">
            <a:off x="6989492" y="2041309"/>
            <a:ext cx="1753814" cy="804097"/>
            <a:chOff x="1563705" y="2041309"/>
            <a:chExt cx="1753814" cy="804097"/>
          </a:xfrm>
        </p:grpSpPr>
        <p:sp>
          <p:nvSpPr>
            <p:cNvPr id="14" name="Rectángulo 3">
              <a:extLst>
                <a:ext uri="{FF2B5EF4-FFF2-40B4-BE49-F238E27FC236}">
                  <a16:creationId xmlns:a16="http://schemas.microsoft.com/office/drawing/2014/main" id="{35549867-9A9F-9A43-9945-76716ADE4198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10367177-A1F2-DEFF-1CD5-3F21F75FB1E3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D5A2D4CE-B589-854D-3CF2-DD5C1397AB2C}"/>
              </a:ext>
            </a:extLst>
          </p:cNvPr>
          <p:cNvSpPr/>
          <p:nvPr/>
        </p:nvSpPr>
        <p:spPr>
          <a:xfrm>
            <a:off x="9401515" y="1358439"/>
            <a:ext cx="2290936" cy="207056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Google Shape;415;g2c8c91483d6_0_9">
            <a:extLst>
              <a:ext uri="{FF2B5EF4-FFF2-40B4-BE49-F238E27FC236}">
                <a16:creationId xmlns:a16="http://schemas.microsoft.com/office/drawing/2014/main" id="{2211AE8A-EE08-54A6-1627-21F597B13F56}"/>
              </a:ext>
            </a:extLst>
          </p:cNvPr>
          <p:cNvSpPr txBox="1"/>
          <p:nvPr/>
        </p:nvSpPr>
        <p:spPr>
          <a:xfrm>
            <a:off x="1261900" y="3421053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Figura inicial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2" name="Google Shape;415;g2c8c91483d6_0_9">
            <a:extLst>
              <a:ext uri="{FF2B5EF4-FFF2-40B4-BE49-F238E27FC236}">
                <a16:creationId xmlns:a16="http://schemas.microsoft.com/office/drawing/2014/main" id="{DC26C6BF-248E-3573-4B5A-D6B30736C12F}"/>
              </a:ext>
            </a:extLst>
          </p:cNvPr>
          <p:cNvSpPr txBox="1"/>
          <p:nvPr/>
        </p:nvSpPr>
        <p:spPr>
          <a:xfrm>
            <a:off x="3975105" y="3421052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Primer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6" name="Google Shape;415;g2c8c91483d6_0_9">
            <a:extLst>
              <a:ext uri="{FF2B5EF4-FFF2-40B4-BE49-F238E27FC236}">
                <a16:creationId xmlns:a16="http://schemas.microsoft.com/office/drawing/2014/main" id="{7A0A0807-2B26-AC75-51CB-363BC97C16FD}"/>
              </a:ext>
            </a:extLst>
          </p:cNvPr>
          <p:cNvSpPr txBox="1"/>
          <p:nvPr/>
        </p:nvSpPr>
        <p:spPr>
          <a:xfrm>
            <a:off x="6688310" y="3421051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Segundo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sp>
        <p:nvSpPr>
          <p:cNvPr id="18" name="Google Shape;415;g2c8c91483d6_0_9">
            <a:extLst>
              <a:ext uri="{FF2B5EF4-FFF2-40B4-BE49-F238E27FC236}">
                <a16:creationId xmlns:a16="http://schemas.microsoft.com/office/drawing/2014/main" id="{AD49BAA4-02F7-BE9F-E7F2-D26ED9DEB5B1}"/>
              </a:ext>
            </a:extLst>
          </p:cNvPr>
          <p:cNvSpPr txBox="1"/>
          <p:nvPr/>
        </p:nvSpPr>
        <p:spPr>
          <a:xfrm>
            <a:off x="9401515" y="3421050"/>
            <a:ext cx="2356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Nunito"/>
              </a:rPr>
              <a:t>Tercer giro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Nunito"/>
            </a:endParaRP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25673284-9418-A28C-3EAB-E6B8D76A5386}"/>
              </a:ext>
            </a:extLst>
          </p:cNvPr>
          <p:cNvGrpSpPr/>
          <p:nvPr/>
        </p:nvGrpSpPr>
        <p:grpSpPr>
          <a:xfrm rot="16200000">
            <a:off x="9751388" y="1991670"/>
            <a:ext cx="1753814" cy="804097"/>
            <a:chOff x="1563705" y="2041309"/>
            <a:chExt cx="1753814" cy="804097"/>
          </a:xfrm>
        </p:grpSpPr>
        <p:sp>
          <p:nvSpPr>
            <p:cNvPr id="20" name="Rectángulo 3">
              <a:extLst>
                <a:ext uri="{FF2B5EF4-FFF2-40B4-BE49-F238E27FC236}">
                  <a16:creationId xmlns:a16="http://schemas.microsoft.com/office/drawing/2014/main" id="{A92C8463-CA4B-4832-4AEC-EF09EEF6CECD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37173E48-537E-41F5-8887-758EBEF71DB5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603" name="Google Shape;603;p70"/>
          <p:cNvCxnSpPr/>
          <p:nvPr/>
        </p:nvCxnSpPr>
        <p:spPr>
          <a:xfrm rot="10800000">
            <a:off x="6440956" y="3656437"/>
            <a:ext cx="0" cy="2700000"/>
          </a:xfrm>
          <a:prstGeom prst="straightConnector1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DF984677-7A29-9D56-F0C4-FC23296BA5F7}"/>
              </a:ext>
            </a:extLst>
          </p:cNvPr>
          <p:cNvGrpSpPr/>
          <p:nvPr/>
        </p:nvGrpSpPr>
        <p:grpSpPr>
          <a:xfrm rot="16200000">
            <a:off x="9742801" y="1952709"/>
            <a:ext cx="1753814" cy="804097"/>
            <a:chOff x="1563705" y="2041309"/>
            <a:chExt cx="1753814" cy="804097"/>
          </a:xfrm>
        </p:grpSpPr>
        <p:sp>
          <p:nvSpPr>
            <p:cNvPr id="24" name="Rectángulo 3">
              <a:extLst>
                <a:ext uri="{FF2B5EF4-FFF2-40B4-BE49-F238E27FC236}">
                  <a16:creationId xmlns:a16="http://schemas.microsoft.com/office/drawing/2014/main" id="{2EA390CE-9F01-C03E-00DE-F2BAC0ECB71F}"/>
                </a:ext>
              </a:extLst>
            </p:cNvPr>
            <p:cNvSpPr/>
            <p:nvPr/>
          </p:nvSpPr>
          <p:spPr>
            <a:xfrm>
              <a:off x="1563705" y="2041309"/>
              <a:ext cx="1753814" cy="804097"/>
            </a:xfrm>
            <a:custGeom>
              <a:avLst/>
              <a:gdLst>
                <a:gd name="connsiteX0" fmla="*/ 0 w 1781175"/>
                <a:gd name="connsiteY0" fmla="*/ 0 h 771525"/>
                <a:gd name="connsiteX1" fmla="*/ 1781175 w 1781175"/>
                <a:gd name="connsiteY1" fmla="*/ 0 h 771525"/>
                <a:gd name="connsiteX2" fmla="*/ 1781175 w 1781175"/>
                <a:gd name="connsiteY2" fmla="*/ 771525 h 771525"/>
                <a:gd name="connsiteX3" fmla="*/ 0 w 1781175"/>
                <a:gd name="connsiteY3" fmla="*/ 771525 h 771525"/>
                <a:gd name="connsiteX4" fmla="*/ 0 w 1781175"/>
                <a:gd name="connsiteY4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1781175 w 1781175"/>
                <a:gd name="connsiteY2" fmla="*/ 0 h 771525"/>
                <a:gd name="connsiteX3" fmla="*/ 1781175 w 1781175"/>
                <a:gd name="connsiteY3" fmla="*/ 771525 h 771525"/>
                <a:gd name="connsiteX4" fmla="*/ 0 w 1781175"/>
                <a:gd name="connsiteY4" fmla="*/ 771525 h 771525"/>
                <a:gd name="connsiteX5" fmla="*/ 0 w 1781175"/>
                <a:gd name="connsiteY5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571500 w 1781175"/>
                <a:gd name="connsiteY2" fmla="*/ 0 h 771525"/>
                <a:gd name="connsiteX3" fmla="*/ 1781175 w 1781175"/>
                <a:gd name="connsiteY3" fmla="*/ 0 h 771525"/>
                <a:gd name="connsiteX4" fmla="*/ 1781175 w 1781175"/>
                <a:gd name="connsiteY4" fmla="*/ 771525 h 771525"/>
                <a:gd name="connsiteX5" fmla="*/ 0 w 1781175"/>
                <a:gd name="connsiteY5" fmla="*/ 771525 h 771525"/>
                <a:gd name="connsiteX6" fmla="*/ 0 w 1781175"/>
                <a:gd name="connsiteY6" fmla="*/ 0 h 771525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571500 w 1781175"/>
                <a:gd name="connsiteY2" fmla="*/ 9525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781175 w 1781175"/>
                <a:gd name="connsiteY4" fmla="*/ 9525 h 781050"/>
                <a:gd name="connsiteX5" fmla="*/ 1781175 w 1781175"/>
                <a:gd name="connsiteY5" fmla="*/ 781050 h 781050"/>
                <a:gd name="connsiteX6" fmla="*/ 0 w 1781175"/>
                <a:gd name="connsiteY6" fmla="*/ 781050 h 781050"/>
                <a:gd name="connsiteX7" fmla="*/ 0 w 1781175"/>
                <a:gd name="connsiteY7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552450 w 1781175"/>
                <a:gd name="connsiteY4" fmla="*/ 18097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9525 h 781050"/>
                <a:gd name="connsiteX1" fmla="*/ 390525 w 1781175"/>
                <a:gd name="connsiteY1" fmla="*/ 9525 h 781050"/>
                <a:gd name="connsiteX2" fmla="*/ 409575 w 1781175"/>
                <a:gd name="connsiteY2" fmla="*/ 342900 h 781050"/>
                <a:gd name="connsiteX3" fmla="*/ 685800 w 1781175"/>
                <a:gd name="connsiteY3" fmla="*/ 0 h 781050"/>
                <a:gd name="connsiteX4" fmla="*/ 1066800 w 1781175"/>
                <a:gd name="connsiteY4" fmla="*/ 85725 h 781050"/>
                <a:gd name="connsiteX5" fmla="*/ 1781175 w 1781175"/>
                <a:gd name="connsiteY5" fmla="*/ 9525 h 781050"/>
                <a:gd name="connsiteX6" fmla="*/ 1781175 w 1781175"/>
                <a:gd name="connsiteY6" fmla="*/ 781050 h 781050"/>
                <a:gd name="connsiteX7" fmla="*/ 0 w 1781175"/>
                <a:gd name="connsiteY7" fmla="*/ 781050 h 781050"/>
                <a:gd name="connsiteX8" fmla="*/ 0 w 1781175"/>
                <a:gd name="connsiteY8" fmla="*/ 9525 h 781050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1066800 w 1781175"/>
                <a:gd name="connsiteY4" fmla="*/ 76200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781175 w 1781175"/>
                <a:gd name="connsiteY5" fmla="*/ 0 h 771525"/>
                <a:gd name="connsiteX6" fmla="*/ 1781175 w 1781175"/>
                <a:gd name="connsiteY6" fmla="*/ 771525 h 771525"/>
                <a:gd name="connsiteX7" fmla="*/ 0 w 1781175"/>
                <a:gd name="connsiteY7" fmla="*/ 771525 h 771525"/>
                <a:gd name="connsiteX8" fmla="*/ 0 w 1781175"/>
                <a:gd name="connsiteY8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1811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81175 w 1781175"/>
                <a:gd name="connsiteY6" fmla="*/ 0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752600 w 1781175"/>
                <a:gd name="connsiteY6" fmla="*/ 314325 h 771525"/>
                <a:gd name="connsiteX7" fmla="*/ 1781175 w 1781175"/>
                <a:gd name="connsiteY7" fmla="*/ 771525 h 771525"/>
                <a:gd name="connsiteX8" fmla="*/ 0 w 1781175"/>
                <a:gd name="connsiteY8" fmla="*/ 771525 h 771525"/>
                <a:gd name="connsiteX9" fmla="*/ 0 w 1781175"/>
                <a:gd name="connsiteY9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343025 w 1781175"/>
                <a:gd name="connsiteY6" fmla="*/ 161925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04850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409575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81175"/>
                <a:gd name="connsiteY0" fmla="*/ 0 h 771525"/>
                <a:gd name="connsiteX1" fmla="*/ 390525 w 1781175"/>
                <a:gd name="connsiteY1" fmla="*/ 0 h 771525"/>
                <a:gd name="connsiteX2" fmla="*/ 381000 w 1781175"/>
                <a:gd name="connsiteY2" fmla="*/ 333375 h 771525"/>
                <a:gd name="connsiteX3" fmla="*/ 733425 w 1781175"/>
                <a:gd name="connsiteY3" fmla="*/ 314325 h 771525"/>
                <a:gd name="connsiteX4" fmla="*/ 723900 w 1781175"/>
                <a:gd name="connsiteY4" fmla="*/ 47625 h 771525"/>
                <a:gd name="connsiteX5" fmla="*/ 1028700 w 1781175"/>
                <a:gd name="connsiteY5" fmla="*/ 38100 h 771525"/>
                <a:gd name="connsiteX6" fmla="*/ 1076325 w 1781175"/>
                <a:gd name="connsiteY6" fmla="*/ 323850 h 771525"/>
                <a:gd name="connsiteX7" fmla="*/ 1752600 w 1781175"/>
                <a:gd name="connsiteY7" fmla="*/ 314325 h 771525"/>
                <a:gd name="connsiteX8" fmla="*/ 1781175 w 1781175"/>
                <a:gd name="connsiteY8" fmla="*/ 771525 h 771525"/>
                <a:gd name="connsiteX9" fmla="*/ 0 w 1781175"/>
                <a:gd name="connsiteY9" fmla="*/ 771525 h 771525"/>
                <a:gd name="connsiteX10" fmla="*/ 0 w 1781175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3337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76325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97829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33425 w 1752600"/>
                <a:gd name="connsiteY3" fmla="*/ 314325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42666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52600 w 1752600"/>
                <a:gd name="connsiteY7" fmla="*/ 314325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746990 w 1752600"/>
                <a:gd name="connsiteY7" fmla="*/ 331154 h 771525"/>
                <a:gd name="connsiteX8" fmla="*/ 1752600 w 1752600"/>
                <a:gd name="connsiteY8" fmla="*/ 771525 h 771525"/>
                <a:gd name="connsiteX9" fmla="*/ 0 w 1752600"/>
                <a:gd name="connsiteY9" fmla="*/ 771525 h 771525"/>
                <a:gd name="connsiteX10" fmla="*/ 0 w 1752600"/>
                <a:gd name="connsiteY10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746990 w 1752600"/>
                <a:gd name="connsiteY8" fmla="*/ 331154 h 771525"/>
                <a:gd name="connsiteX9" fmla="*/ 1752600 w 1752600"/>
                <a:gd name="connsiteY9" fmla="*/ 771525 h 771525"/>
                <a:gd name="connsiteX10" fmla="*/ 0 w 1752600"/>
                <a:gd name="connsiteY10" fmla="*/ 771525 h 771525"/>
                <a:gd name="connsiteX11" fmla="*/ 0 w 1752600"/>
                <a:gd name="connsiteY11" fmla="*/ 0 h 771525"/>
                <a:gd name="connsiteX0" fmla="*/ 0 w 1752600"/>
                <a:gd name="connsiteY0" fmla="*/ 0 h 771525"/>
                <a:gd name="connsiteX1" fmla="*/ 390525 w 1752600"/>
                <a:gd name="connsiteY1" fmla="*/ 0 h 771525"/>
                <a:gd name="connsiteX2" fmla="*/ 381000 w 1752600"/>
                <a:gd name="connsiteY2" fmla="*/ 327765 h 771525"/>
                <a:gd name="connsiteX3" fmla="*/ 727815 w 1752600"/>
                <a:gd name="connsiteY3" fmla="*/ 331154 h 771525"/>
                <a:gd name="connsiteX4" fmla="*/ 723900 w 1752600"/>
                <a:gd name="connsiteY4" fmla="*/ 47625 h 771525"/>
                <a:gd name="connsiteX5" fmla="*/ 1028700 w 1752600"/>
                <a:gd name="connsiteY5" fmla="*/ 38100 h 771525"/>
                <a:gd name="connsiteX6" fmla="*/ 1025837 w 1752600"/>
                <a:gd name="connsiteY6" fmla="*/ 323850 h 771525"/>
                <a:gd name="connsiteX7" fmla="*/ 1377388 w 1752600"/>
                <a:gd name="connsiteY7" fmla="*/ 321301 h 771525"/>
                <a:gd name="connsiteX8" fmla="*/ 1568456 w 1752600"/>
                <a:gd name="connsiteY8" fmla="*/ 328125 h 771525"/>
                <a:gd name="connsiteX9" fmla="*/ 1746990 w 1752600"/>
                <a:gd name="connsiteY9" fmla="*/ 331154 h 771525"/>
                <a:gd name="connsiteX10" fmla="*/ 1752600 w 1752600"/>
                <a:gd name="connsiteY10" fmla="*/ 771525 h 771525"/>
                <a:gd name="connsiteX11" fmla="*/ 0 w 1752600"/>
                <a:gd name="connsiteY11" fmla="*/ 771525 h 771525"/>
                <a:gd name="connsiteX12" fmla="*/ 0 w 1752600"/>
                <a:gd name="connsiteY12" fmla="*/ 0 h 771525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568456 w 1753814"/>
                <a:gd name="connsiteY8" fmla="*/ 365460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723900 w 1753814"/>
                <a:gd name="connsiteY4" fmla="*/ 84960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727815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28700 w 1753814"/>
                <a:gd name="connsiteY5" fmla="*/ 75435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89781 w 1753814"/>
                <a:gd name="connsiteY4" fmla="*/ 64488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93696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381000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7335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55661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390525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0511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1472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5759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10997 w 1753814"/>
                <a:gd name="connsiteY2" fmla="*/ 365100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76133 w 1753814"/>
                <a:gd name="connsiteY4" fmla="*/ 44017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1846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25837 w 1753814"/>
                <a:gd name="connsiteY6" fmla="*/ 361185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63700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7335 h 808860"/>
                <a:gd name="connsiteX1" fmla="*/ 404813 w 1753814"/>
                <a:gd name="connsiteY1" fmla="*/ 35273 h 808860"/>
                <a:gd name="connsiteX2" fmla="*/ 406234 w 1753814"/>
                <a:gd name="connsiteY2" fmla="*/ 369863 h 808860"/>
                <a:gd name="connsiteX3" fmla="*/ 673225 w 1753814"/>
                <a:gd name="connsiteY3" fmla="*/ 368489 h 808860"/>
                <a:gd name="connsiteX4" fmla="*/ 666608 w 1753814"/>
                <a:gd name="connsiteY4" fmla="*/ 48779 h 808860"/>
                <a:gd name="connsiteX5" fmla="*/ 1035524 w 1753814"/>
                <a:gd name="connsiteY5" fmla="*/ 48139 h 808860"/>
                <a:gd name="connsiteX6" fmla="*/ 1035362 w 1753814"/>
                <a:gd name="connsiteY6" fmla="*/ 365948 h 808860"/>
                <a:gd name="connsiteX7" fmla="*/ 1377388 w 1753814"/>
                <a:gd name="connsiteY7" fmla="*/ 358636 h 808860"/>
                <a:gd name="connsiteX8" fmla="*/ 1377388 w 1753814"/>
                <a:gd name="connsiteY8" fmla="*/ 10619 h 808860"/>
                <a:gd name="connsiteX9" fmla="*/ 1753814 w 1753814"/>
                <a:gd name="connsiteY9" fmla="*/ 0 h 808860"/>
                <a:gd name="connsiteX10" fmla="*/ 1752600 w 1753814"/>
                <a:gd name="connsiteY10" fmla="*/ 808860 h 808860"/>
                <a:gd name="connsiteX11" fmla="*/ 0 w 1753814"/>
                <a:gd name="connsiteY11" fmla="*/ 808860 h 808860"/>
                <a:gd name="connsiteX12" fmla="*/ 0 w 1753814"/>
                <a:gd name="connsiteY12" fmla="*/ 37335 h 808860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35362 w 1753814"/>
                <a:gd name="connsiteY6" fmla="*/ 361185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3376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38614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39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73225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77388 w 1753814"/>
                <a:gd name="connsiteY7" fmla="*/ 353873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82150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77388 w 1753814"/>
                <a:gd name="connsiteY8" fmla="*/ 5856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0287 w 1753814"/>
                <a:gd name="connsiteY5" fmla="*/ 43377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2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35524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6608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4887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  <a:gd name="connsiteX0" fmla="*/ 0 w 1753814"/>
                <a:gd name="connsiteY0" fmla="*/ 32572 h 804097"/>
                <a:gd name="connsiteX1" fmla="*/ 404813 w 1753814"/>
                <a:gd name="connsiteY1" fmla="*/ 30510 h 804097"/>
                <a:gd name="connsiteX2" fmla="*/ 406234 w 1753814"/>
                <a:gd name="connsiteY2" fmla="*/ 365100 h 804097"/>
                <a:gd name="connsiteX3" fmla="*/ 663700 w 1753814"/>
                <a:gd name="connsiteY3" fmla="*/ 363726 h 804097"/>
                <a:gd name="connsiteX4" fmla="*/ 661846 w 1753814"/>
                <a:gd name="connsiteY4" fmla="*/ 44016 h 804097"/>
                <a:gd name="connsiteX5" fmla="*/ 1049811 w 1753814"/>
                <a:gd name="connsiteY5" fmla="*/ 48140 h 804097"/>
                <a:gd name="connsiteX6" fmla="*/ 1049650 w 1753814"/>
                <a:gd name="connsiteY6" fmla="*/ 346898 h 804097"/>
                <a:gd name="connsiteX7" fmla="*/ 1367863 w 1753814"/>
                <a:gd name="connsiteY7" fmla="*/ 349110 h 804097"/>
                <a:gd name="connsiteX8" fmla="*/ 1367863 w 1753814"/>
                <a:gd name="connsiteY8" fmla="*/ 1094 h 804097"/>
                <a:gd name="connsiteX9" fmla="*/ 1753814 w 1753814"/>
                <a:gd name="connsiteY9" fmla="*/ 0 h 804097"/>
                <a:gd name="connsiteX10" fmla="*/ 1752600 w 1753814"/>
                <a:gd name="connsiteY10" fmla="*/ 804097 h 804097"/>
                <a:gd name="connsiteX11" fmla="*/ 0 w 1753814"/>
                <a:gd name="connsiteY11" fmla="*/ 804097 h 804097"/>
                <a:gd name="connsiteX12" fmla="*/ 0 w 1753814"/>
                <a:gd name="connsiteY12" fmla="*/ 32572 h 80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3814" h="804097">
                  <a:moveTo>
                    <a:pt x="0" y="32572"/>
                  </a:moveTo>
                  <a:lnTo>
                    <a:pt x="404813" y="30510"/>
                  </a:lnTo>
                  <a:cubicBezTo>
                    <a:pt x="403699" y="142040"/>
                    <a:pt x="407348" y="253570"/>
                    <a:pt x="406234" y="365100"/>
                  </a:cubicBezTo>
                  <a:lnTo>
                    <a:pt x="663700" y="363726"/>
                  </a:lnTo>
                  <a:cubicBezTo>
                    <a:pt x="662395" y="269216"/>
                    <a:pt x="663803" y="185780"/>
                    <a:pt x="661846" y="44016"/>
                  </a:cubicBezTo>
                  <a:lnTo>
                    <a:pt x="1049811" y="48140"/>
                  </a:lnTo>
                  <a:cubicBezTo>
                    <a:pt x="1048857" y="143390"/>
                    <a:pt x="1050604" y="251648"/>
                    <a:pt x="1049650" y="346898"/>
                  </a:cubicBezTo>
                  <a:lnTo>
                    <a:pt x="1367863" y="349110"/>
                  </a:lnTo>
                  <a:cubicBezTo>
                    <a:pt x="1366276" y="234692"/>
                    <a:pt x="1369450" y="115512"/>
                    <a:pt x="1367863" y="1094"/>
                  </a:cubicBezTo>
                  <a:lnTo>
                    <a:pt x="1753814" y="0"/>
                  </a:lnTo>
                  <a:cubicBezTo>
                    <a:pt x="1753409" y="269620"/>
                    <a:pt x="1753005" y="534477"/>
                    <a:pt x="1752600" y="804097"/>
                  </a:cubicBezTo>
                  <a:lnTo>
                    <a:pt x="0" y="804097"/>
                  </a:lnTo>
                  <a:lnTo>
                    <a:pt x="0" y="32572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CB052C68-74DA-8A6D-D12C-22B3DB5EDBED}"/>
                </a:ext>
              </a:extLst>
            </p:cNvPr>
            <p:cNvSpPr/>
            <p:nvPr/>
          </p:nvSpPr>
          <p:spPr>
            <a:xfrm>
              <a:off x="2323997" y="2505614"/>
              <a:ext cx="180542" cy="18054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4FAFE87-8FF3-AAE4-E0F0-B509CD97DE02}"/>
              </a:ext>
            </a:extLst>
          </p:cNvPr>
          <p:cNvGrpSpPr/>
          <p:nvPr/>
        </p:nvGrpSpPr>
        <p:grpSpPr>
          <a:xfrm>
            <a:off x="5330497" y="3561260"/>
            <a:ext cx="2341802" cy="2700000"/>
            <a:chOff x="4227381" y="3448049"/>
            <a:chExt cx="2341802" cy="2700000"/>
          </a:xfrm>
        </p:grpSpPr>
        <p:pic>
          <p:nvPicPr>
            <p:cNvPr id="602" name="Google Shape;602;p7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5400000">
              <a:off x="4428700" y="3965704"/>
              <a:ext cx="2610799" cy="16701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04" name="Google Shape;604;p70"/>
            <p:cNvSpPr/>
            <p:nvPr/>
          </p:nvSpPr>
          <p:spPr>
            <a:xfrm rot="5400000">
              <a:off x="4395106" y="3784937"/>
              <a:ext cx="1874014" cy="2209464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19050" cap="flat" cmpd="sng">
              <a:solidFill>
                <a:schemeClr val="dk1"/>
              </a:solidFill>
              <a:prstDash val="dash"/>
              <a:round/>
              <a:headEnd type="none" w="sm" len="sm"/>
              <a:tailEnd type="triangl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06" name="Google Shape;606;p70"/>
            <p:cNvCxnSpPr/>
            <p:nvPr/>
          </p:nvCxnSpPr>
          <p:spPr>
            <a:xfrm>
              <a:off x="5337840" y="3448049"/>
              <a:ext cx="0" cy="2700000"/>
            </a:xfrm>
            <a:prstGeom prst="straightConnector1">
              <a:avLst/>
            </a:prstGeom>
            <a:noFill/>
            <a:ln w="127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D03143FE-986D-1A6D-E999-9E736701C05F}"/>
              </a:ext>
            </a:extLst>
          </p:cNvPr>
          <p:cNvGrpSpPr/>
          <p:nvPr/>
        </p:nvGrpSpPr>
        <p:grpSpPr>
          <a:xfrm>
            <a:off x="7738134" y="4908017"/>
            <a:ext cx="2841781" cy="948355"/>
            <a:chOff x="7376107" y="4846273"/>
            <a:chExt cx="2841781" cy="948355"/>
          </a:xfrm>
        </p:grpSpPr>
        <p:sp>
          <p:nvSpPr>
            <p:cNvPr id="27" name="Google Shape;330;p16">
              <a:extLst>
                <a:ext uri="{FF2B5EF4-FFF2-40B4-BE49-F238E27FC236}">
                  <a16:creationId xmlns:a16="http://schemas.microsoft.com/office/drawing/2014/main" id="{B2A2F0AF-3004-D970-E0C1-9D05D6AB3BAE}"/>
                </a:ext>
              </a:extLst>
            </p:cNvPr>
            <p:cNvSpPr txBox="1"/>
            <p:nvPr/>
          </p:nvSpPr>
          <p:spPr>
            <a:xfrm>
              <a:off x="7376107" y="4969461"/>
              <a:ext cx="203235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24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Tercer giro</a:t>
              </a:r>
              <a:endParaRPr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8" name="Google Shape;318;p15">
              <a:extLst>
                <a:ext uri="{FF2B5EF4-FFF2-40B4-BE49-F238E27FC236}">
                  <a16:creationId xmlns:a16="http://schemas.microsoft.com/office/drawing/2014/main" id="{4967CC82-EBEE-9B5E-7C9F-7F938CB80178}"/>
                </a:ext>
              </a:extLst>
            </p:cNvPr>
            <p:cNvSpPr txBox="1"/>
            <p:nvPr/>
          </p:nvSpPr>
          <p:spPr>
            <a:xfrm>
              <a:off x="8918881" y="4846273"/>
              <a:ext cx="1146585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000"/>
                <a:buFont typeface="Arial"/>
                <a:buNone/>
              </a:pPr>
              <a:r>
                <a:rPr lang="es-CL" sz="4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90°</a:t>
              </a:r>
              <a:endParaRPr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9DA306FD-CE5F-AFD1-38F7-5B7407A672BD}"/>
                </a:ext>
              </a:extLst>
            </p:cNvPr>
            <p:cNvSpPr txBox="1"/>
            <p:nvPr/>
          </p:nvSpPr>
          <p:spPr>
            <a:xfrm>
              <a:off x="7376107" y="5332963"/>
              <a:ext cx="28417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</a:rPr>
                <a:t>en sentido horario.</a:t>
              </a:r>
              <a:endParaRPr lang="es-C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42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22222E-6 L -0.35156 0.3685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65" y="1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/>
      <p:bldP spid="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Google Shape;23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3" name="Google Shape;243;p5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44" name="Google Shape;24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9" name="Google Shape;249;p6"/>
          <p:cNvCxnSpPr/>
          <p:nvPr/>
        </p:nvCxnSpPr>
        <p:spPr>
          <a:xfrm>
            <a:off x="7237217" y="1016000"/>
            <a:ext cx="0" cy="36322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50" name="Google Shape;250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1" name="Google Shape;251;p6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7"/>
          <p:cNvPicPr preferRelativeResize="0"/>
          <p:nvPr/>
        </p:nvPicPr>
        <p:blipFill rotWithShape="1">
          <a:blip r:embed="rId3">
            <a:alphaModFix/>
          </a:blip>
          <a:srcRect t="19208" b="40991"/>
          <a:stretch/>
        </p:blipFill>
        <p:spPr>
          <a:xfrm>
            <a:off x="6248614" y="2311400"/>
            <a:ext cx="3400900" cy="13081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7"/>
          <p:cNvSpPr/>
          <p:nvPr/>
        </p:nvSpPr>
        <p:spPr>
          <a:xfrm>
            <a:off x="5912080" y="1003300"/>
            <a:ext cx="3198388" cy="3187700"/>
          </a:xfrm>
          <a:prstGeom prst="arc">
            <a:avLst>
              <a:gd name="adj1" fmla="val 15994568"/>
              <a:gd name="adj2" fmla="val 615750"/>
            </a:avLst>
          </a:prstGeom>
          <a:noFill/>
          <a:ln w="28575" cap="flat" cmpd="sng">
            <a:solidFill>
              <a:srgbClr val="000000"/>
            </a:solidFill>
            <a:prstDash val="dash"/>
            <a:miter lim="800000"/>
            <a:headEnd type="stealth" w="med" len="med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8" name="Google Shape;25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9" name="Google Shape;259;p7"/>
          <p:cNvCxnSpPr/>
          <p:nvPr/>
        </p:nvCxnSpPr>
        <p:spPr>
          <a:xfrm>
            <a:off x="7237217" y="1016000"/>
            <a:ext cx="0" cy="36322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0" name="Google Shape;260;p7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Google Shape;26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92544" y="953813"/>
            <a:ext cx="3658111" cy="3934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Google Shape;27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7900" y="1648548"/>
            <a:ext cx="3400900" cy="32865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92544" y="953813"/>
            <a:ext cx="3658111" cy="39343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3" name="Google Shape;273;p9"/>
          <p:cNvCxnSpPr>
            <a:cxnSpLocks/>
          </p:cNvCxnSpPr>
          <p:nvPr/>
        </p:nvCxnSpPr>
        <p:spPr>
          <a:xfrm>
            <a:off x="7237217" y="1016000"/>
            <a:ext cx="0" cy="3127375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4" name="Google Shape;274;p9"/>
          <p:cNvCxnSpPr/>
          <p:nvPr/>
        </p:nvCxnSpPr>
        <p:spPr>
          <a:xfrm rot="10800000">
            <a:off x="4402383" y="2952300"/>
            <a:ext cx="5922717" cy="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298</Words>
  <Application>Microsoft Office PowerPoint</Application>
  <PresentationFormat>Panorámica</PresentationFormat>
  <Paragraphs>92</Paragraphs>
  <Slides>33</Slides>
  <Notes>33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9" baseType="lpstr">
      <vt:lpstr>Nunito</vt:lpstr>
      <vt:lpstr>Arial</vt:lpstr>
      <vt:lpstr>Nunito Medium</vt:lpstr>
      <vt:lpstr>Nunito SemiBold</vt:lpstr>
      <vt:lpstr>Sassoon Sans Std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3</cp:revision>
  <dcterms:created xsi:type="dcterms:W3CDTF">2023-09-12T20:21:07Z</dcterms:created>
  <dcterms:modified xsi:type="dcterms:W3CDTF">2025-02-11T14:09:15Z</dcterms:modified>
</cp:coreProperties>
</file>