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1" r:id="rId9"/>
    <p:sldId id="264" r:id="rId10"/>
    <p:sldId id="265" r:id="rId11"/>
    <p:sldId id="270" r:id="rId12"/>
    <p:sldId id="269" r:id="rId13"/>
  </p:sldIdLst>
  <p:sldSz cx="12192000" cy="6858000"/>
  <p:notesSz cx="6858000" cy="9144000"/>
  <p:embeddedFontLst>
    <p:embeddedFont>
      <p:font typeface="Nunito" panose="02000503030000020003" pitchFamily="2" charset="0"/>
      <p:regular r:id="rId15"/>
      <p:bold r:id="rId16"/>
      <p:italic r:id="rId17"/>
      <p:boldItalic r:id="rId18"/>
    </p:embeddedFont>
    <p:embeddedFont>
      <p:font typeface="Nunito Medium" pitchFamily="2" charset="0"/>
      <p:regular r:id="rId19"/>
    </p:embeddedFont>
    <p:embeddedFont>
      <p:font typeface="Nunito SemiBold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7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q3U+aLCuk2SJHQDCV8eELvZbD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E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44D2BA-2A35-4614-BB62-E06C3999F1D3}" v="74" dt="2025-02-11T14:40:08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72"/>
      </p:cViewPr>
      <p:guideLst>
        <p:guide orient="horz" pos="327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mena Zepeda Harasic" userId="90cf4ab7-3c32-4e50-a5d0-8fb63c062729" providerId="ADAL" clId="{1744D2BA-2A35-4614-BB62-E06C3999F1D3}"/>
    <pc:docChg chg="undo custSel addSld delSld modSld sldOrd">
      <pc:chgData name="Ximena Zepeda Harasic" userId="90cf4ab7-3c32-4e50-a5d0-8fb63c062729" providerId="ADAL" clId="{1744D2BA-2A35-4614-BB62-E06C3999F1D3}" dt="2025-02-11T14:40:39.167" v="987" actId="21"/>
      <pc:docMkLst>
        <pc:docMk/>
      </pc:docMkLst>
      <pc:sldChg chg="modSp mod">
        <pc:chgData name="Ximena Zepeda Harasic" userId="90cf4ab7-3c32-4e50-a5d0-8fb63c062729" providerId="ADAL" clId="{1744D2BA-2A35-4614-BB62-E06C3999F1D3}" dt="2025-02-10T19:12:01.519" v="22" actId="2711"/>
        <pc:sldMkLst>
          <pc:docMk/>
          <pc:sldMk cId="0" sldId="256"/>
        </pc:sldMkLst>
        <pc:spChg chg="mod">
          <ac:chgData name="Ximena Zepeda Harasic" userId="90cf4ab7-3c32-4e50-a5d0-8fb63c062729" providerId="ADAL" clId="{1744D2BA-2A35-4614-BB62-E06C3999F1D3}" dt="2025-02-10T19:11:13.851" v="0" actId="20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Ximena Zepeda Harasic" userId="90cf4ab7-3c32-4e50-a5d0-8fb63c062729" providerId="ADAL" clId="{1744D2BA-2A35-4614-BB62-E06C3999F1D3}" dt="2025-02-10T19:12:01.519" v="22" actId="2711"/>
          <ac:spMkLst>
            <pc:docMk/>
            <pc:sldMk cId="0" sldId="256"/>
            <ac:spMk id="215" creationId="{00000000-0000-0000-0000-000000000000}"/>
          </ac:spMkLst>
        </pc:spChg>
        <pc:spChg chg="mod">
          <ac:chgData name="Ximena Zepeda Harasic" userId="90cf4ab7-3c32-4e50-a5d0-8fb63c062729" providerId="ADAL" clId="{1744D2BA-2A35-4614-BB62-E06C3999F1D3}" dt="2025-02-10T19:11:13.851" v="0" actId="207"/>
          <ac:spMkLst>
            <pc:docMk/>
            <pc:sldMk cId="0" sldId="256"/>
            <ac:spMk id="216" creationId="{00000000-0000-0000-0000-000000000000}"/>
          </ac:spMkLst>
        </pc:spChg>
      </pc:sldChg>
      <pc:sldChg chg="modSp mod">
        <pc:chgData name="Ximena Zepeda Harasic" userId="90cf4ab7-3c32-4e50-a5d0-8fb63c062729" providerId="ADAL" clId="{1744D2BA-2A35-4614-BB62-E06C3999F1D3}" dt="2025-02-10T20:49:27.673" v="874" actId="1076"/>
        <pc:sldMkLst>
          <pc:docMk/>
          <pc:sldMk cId="0" sldId="257"/>
        </pc:sldMkLst>
        <pc:spChg chg="mod">
          <ac:chgData name="Ximena Zepeda Harasic" userId="90cf4ab7-3c32-4e50-a5d0-8fb63c062729" providerId="ADAL" clId="{1744D2BA-2A35-4614-BB62-E06C3999F1D3}" dt="2025-02-10T19:12:57.329" v="29" actId="1582"/>
          <ac:spMkLst>
            <pc:docMk/>
            <pc:sldMk cId="0" sldId="257"/>
            <ac:spMk id="223" creationId="{00000000-0000-0000-0000-000000000000}"/>
          </ac:spMkLst>
        </pc:spChg>
        <pc:spChg chg="mod">
          <ac:chgData name="Ximena Zepeda Harasic" userId="90cf4ab7-3c32-4e50-a5d0-8fb63c062729" providerId="ADAL" clId="{1744D2BA-2A35-4614-BB62-E06C3999F1D3}" dt="2025-02-10T19:12:31.079" v="27" actId="108"/>
          <ac:spMkLst>
            <pc:docMk/>
            <pc:sldMk cId="0" sldId="257"/>
            <ac:spMk id="224" creationId="{00000000-0000-0000-0000-000000000000}"/>
          </ac:spMkLst>
        </pc:spChg>
        <pc:picChg chg="mod">
          <ac:chgData name="Ximena Zepeda Harasic" userId="90cf4ab7-3c32-4e50-a5d0-8fb63c062729" providerId="ADAL" clId="{1744D2BA-2A35-4614-BB62-E06C3999F1D3}" dt="2025-02-10T20:49:17.641" v="872" actId="1076"/>
          <ac:picMkLst>
            <pc:docMk/>
            <pc:sldMk cId="0" sldId="257"/>
            <ac:picMk id="221" creationId="{00000000-0000-0000-0000-000000000000}"/>
          </ac:picMkLst>
        </pc:picChg>
        <pc:picChg chg="mod">
          <ac:chgData name="Ximena Zepeda Harasic" userId="90cf4ab7-3c32-4e50-a5d0-8fb63c062729" providerId="ADAL" clId="{1744D2BA-2A35-4614-BB62-E06C3999F1D3}" dt="2025-02-10T20:49:27.673" v="874" actId="1076"/>
          <ac:picMkLst>
            <pc:docMk/>
            <pc:sldMk cId="0" sldId="257"/>
            <ac:picMk id="222" creationId="{00000000-0000-0000-0000-000000000000}"/>
          </ac:picMkLst>
        </pc:picChg>
      </pc:sldChg>
      <pc:sldChg chg="modSp mod">
        <pc:chgData name="Ximena Zepeda Harasic" userId="90cf4ab7-3c32-4e50-a5d0-8fb63c062729" providerId="ADAL" clId="{1744D2BA-2A35-4614-BB62-E06C3999F1D3}" dt="2025-02-10T19:15:15.445" v="48" actId="2710"/>
        <pc:sldMkLst>
          <pc:docMk/>
          <pc:sldMk cId="0" sldId="258"/>
        </pc:sldMkLst>
        <pc:spChg chg="mod">
          <ac:chgData name="Ximena Zepeda Harasic" userId="90cf4ab7-3c32-4e50-a5d0-8fb63c062729" providerId="ADAL" clId="{1744D2BA-2A35-4614-BB62-E06C3999F1D3}" dt="2025-02-10T19:15:15.445" v="48" actId="2710"/>
          <ac:spMkLst>
            <pc:docMk/>
            <pc:sldMk cId="0" sldId="258"/>
            <ac:spMk id="232" creationId="{00000000-0000-0000-0000-000000000000}"/>
          </ac:spMkLst>
        </pc:spChg>
        <pc:picChg chg="mod">
          <ac:chgData name="Ximena Zepeda Harasic" userId="90cf4ab7-3c32-4e50-a5d0-8fb63c062729" providerId="ADAL" clId="{1744D2BA-2A35-4614-BB62-E06C3999F1D3}" dt="2025-02-10T19:13:18.149" v="33" actId="1076"/>
          <ac:picMkLst>
            <pc:docMk/>
            <pc:sldMk cId="0" sldId="258"/>
            <ac:picMk id="230" creationId="{00000000-0000-0000-0000-000000000000}"/>
          </ac:picMkLst>
        </pc:picChg>
      </pc:sldChg>
      <pc:sldChg chg="addSp delSp modSp mod">
        <pc:chgData name="Ximena Zepeda Harasic" userId="90cf4ab7-3c32-4e50-a5d0-8fb63c062729" providerId="ADAL" clId="{1744D2BA-2A35-4614-BB62-E06C3999F1D3}" dt="2025-02-10T20:13:12.235" v="367" actId="1076"/>
        <pc:sldMkLst>
          <pc:docMk/>
          <pc:sldMk cId="0" sldId="259"/>
        </pc:sldMkLst>
        <pc:spChg chg="add del mod">
          <ac:chgData name="Ximena Zepeda Harasic" userId="90cf4ab7-3c32-4e50-a5d0-8fb63c062729" providerId="ADAL" clId="{1744D2BA-2A35-4614-BB62-E06C3999F1D3}" dt="2025-02-10T19:19:59.670" v="66" actId="478"/>
          <ac:spMkLst>
            <pc:docMk/>
            <pc:sldMk cId="0" sldId="259"/>
            <ac:spMk id="2" creationId="{0ABD1D7B-D11F-E59E-9EF8-3AE31793FCD8}"/>
          </ac:spMkLst>
        </pc:spChg>
        <pc:spChg chg="add mod">
          <ac:chgData name="Ximena Zepeda Harasic" userId="90cf4ab7-3c32-4e50-a5d0-8fb63c062729" providerId="ADAL" clId="{1744D2BA-2A35-4614-BB62-E06C3999F1D3}" dt="2025-02-10T20:08:28.837" v="169" actId="14100"/>
          <ac:spMkLst>
            <pc:docMk/>
            <pc:sldMk cId="0" sldId="259"/>
            <ac:spMk id="8" creationId="{F8C5A954-8208-404C-750B-4341F0AEBD1F}"/>
          </ac:spMkLst>
        </pc:spChg>
        <pc:spChg chg="add mod">
          <ac:chgData name="Ximena Zepeda Harasic" userId="90cf4ab7-3c32-4e50-a5d0-8fb63c062729" providerId="ADAL" clId="{1744D2BA-2A35-4614-BB62-E06C3999F1D3}" dt="2025-02-10T20:07:57.414" v="160" actId="164"/>
          <ac:spMkLst>
            <pc:docMk/>
            <pc:sldMk cId="0" sldId="259"/>
            <ac:spMk id="10" creationId="{BEAC8976-BE2E-E30D-1DEA-59819AA23700}"/>
          </ac:spMkLst>
        </pc:spChg>
        <pc:spChg chg="add mod">
          <ac:chgData name="Ximena Zepeda Harasic" userId="90cf4ab7-3c32-4e50-a5d0-8fb63c062729" providerId="ADAL" clId="{1744D2BA-2A35-4614-BB62-E06C3999F1D3}" dt="2025-02-10T20:07:57.414" v="160" actId="164"/>
          <ac:spMkLst>
            <pc:docMk/>
            <pc:sldMk cId="0" sldId="259"/>
            <ac:spMk id="12" creationId="{7F0E655B-C982-2D45-58A3-70007923421D}"/>
          </ac:spMkLst>
        </pc:spChg>
        <pc:spChg chg="mod">
          <ac:chgData name="Ximena Zepeda Harasic" userId="90cf4ab7-3c32-4e50-a5d0-8fb63c062729" providerId="ADAL" clId="{1744D2BA-2A35-4614-BB62-E06C3999F1D3}" dt="2025-02-10T20:08:24.829" v="168" actId="14100"/>
          <ac:spMkLst>
            <pc:docMk/>
            <pc:sldMk cId="0" sldId="259"/>
            <ac:spMk id="15" creationId="{255791A1-065A-E4E7-A7A7-FE93A459873E}"/>
          </ac:spMkLst>
        </pc:spChg>
        <pc:spChg chg="mod">
          <ac:chgData name="Ximena Zepeda Harasic" userId="90cf4ab7-3c32-4e50-a5d0-8fb63c062729" providerId="ADAL" clId="{1744D2BA-2A35-4614-BB62-E06C3999F1D3}" dt="2025-02-10T20:07:59.674" v="161"/>
          <ac:spMkLst>
            <pc:docMk/>
            <pc:sldMk cId="0" sldId="259"/>
            <ac:spMk id="16" creationId="{036291B9-C0B9-036C-2067-5204710BAC9C}"/>
          </ac:spMkLst>
        </pc:spChg>
        <pc:spChg chg="mod">
          <ac:chgData name="Ximena Zepeda Harasic" userId="90cf4ab7-3c32-4e50-a5d0-8fb63c062729" providerId="ADAL" clId="{1744D2BA-2A35-4614-BB62-E06C3999F1D3}" dt="2025-02-10T20:07:59.674" v="161"/>
          <ac:spMkLst>
            <pc:docMk/>
            <pc:sldMk cId="0" sldId="259"/>
            <ac:spMk id="17" creationId="{5FAA1451-44A4-053B-F616-142926DFE602}"/>
          </ac:spMkLst>
        </pc:spChg>
        <pc:spChg chg="mod">
          <ac:chgData name="Ximena Zepeda Harasic" userId="90cf4ab7-3c32-4e50-a5d0-8fb63c062729" providerId="ADAL" clId="{1744D2BA-2A35-4614-BB62-E06C3999F1D3}" dt="2025-02-10T20:08:37.874" v="170"/>
          <ac:spMkLst>
            <pc:docMk/>
            <pc:sldMk cId="0" sldId="259"/>
            <ac:spMk id="19" creationId="{6590AA9A-E60A-BD24-F6F2-E066820B6A85}"/>
          </ac:spMkLst>
        </pc:spChg>
        <pc:spChg chg="mod">
          <ac:chgData name="Ximena Zepeda Harasic" userId="90cf4ab7-3c32-4e50-a5d0-8fb63c062729" providerId="ADAL" clId="{1744D2BA-2A35-4614-BB62-E06C3999F1D3}" dt="2025-02-10T20:08:37.874" v="170"/>
          <ac:spMkLst>
            <pc:docMk/>
            <pc:sldMk cId="0" sldId="259"/>
            <ac:spMk id="20" creationId="{217F3883-F4BB-32C5-C223-1237E6130CEE}"/>
          </ac:spMkLst>
        </pc:spChg>
        <pc:spChg chg="mod">
          <ac:chgData name="Ximena Zepeda Harasic" userId="90cf4ab7-3c32-4e50-a5d0-8fb63c062729" providerId="ADAL" clId="{1744D2BA-2A35-4614-BB62-E06C3999F1D3}" dt="2025-02-10T20:08:37.874" v="170"/>
          <ac:spMkLst>
            <pc:docMk/>
            <pc:sldMk cId="0" sldId="259"/>
            <ac:spMk id="21" creationId="{5950747E-BEAE-6073-8916-24500FC3B753}"/>
          </ac:spMkLst>
        </pc:spChg>
        <pc:spChg chg="mod">
          <ac:chgData name="Ximena Zepeda Harasic" userId="90cf4ab7-3c32-4e50-a5d0-8fb63c062729" providerId="ADAL" clId="{1744D2BA-2A35-4614-BB62-E06C3999F1D3}" dt="2025-02-10T20:08:37.874" v="170"/>
          <ac:spMkLst>
            <pc:docMk/>
            <pc:sldMk cId="0" sldId="259"/>
            <ac:spMk id="23" creationId="{2DEE3F43-F927-F1BB-2E34-60D0B55662E1}"/>
          </ac:spMkLst>
        </pc:spChg>
        <pc:spChg chg="mod">
          <ac:chgData name="Ximena Zepeda Harasic" userId="90cf4ab7-3c32-4e50-a5d0-8fb63c062729" providerId="ADAL" clId="{1744D2BA-2A35-4614-BB62-E06C3999F1D3}" dt="2025-02-10T20:08:37.874" v="170"/>
          <ac:spMkLst>
            <pc:docMk/>
            <pc:sldMk cId="0" sldId="259"/>
            <ac:spMk id="24" creationId="{035BF5AA-7058-6706-FF20-0DF29F2039E8}"/>
          </ac:spMkLst>
        </pc:spChg>
        <pc:spChg chg="mod">
          <ac:chgData name="Ximena Zepeda Harasic" userId="90cf4ab7-3c32-4e50-a5d0-8fb63c062729" providerId="ADAL" clId="{1744D2BA-2A35-4614-BB62-E06C3999F1D3}" dt="2025-02-10T20:08:37.874" v="170"/>
          <ac:spMkLst>
            <pc:docMk/>
            <pc:sldMk cId="0" sldId="259"/>
            <ac:spMk id="25" creationId="{5E8E8309-46EA-D2FE-AC71-7B4971BED6B4}"/>
          </ac:spMkLst>
        </pc:spChg>
        <pc:spChg chg="mod">
          <ac:chgData name="Ximena Zepeda Harasic" userId="90cf4ab7-3c32-4e50-a5d0-8fb63c062729" providerId="ADAL" clId="{1744D2BA-2A35-4614-BB62-E06C3999F1D3}" dt="2025-02-10T20:08:43.944" v="172"/>
          <ac:spMkLst>
            <pc:docMk/>
            <pc:sldMk cId="0" sldId="259"/>
            <ac:spMk id="27" creationId="{A0BB6037-513E-5A50-B8DF-C775F821A810}"/>
          </ac:spMkLst>
        </pc:spChg>
        <pc:spChg chg="mod">
          <ac:chgData name="Ximena Zepeda Harasic" userId="90cf4ab7-3c32-4e50-a5d0-8fb63c062729" providerId="ADAL" clId="{1744D2BA-2A35-4614-BB62-E06C3999F1D3}" dt="2025-02-10T20:08:43.944" v="172"/>
          <ac:spMkLst>
            <pc:docMk/>
            <pc:sldMk cId="0" sldId="259"/>
            <ac:spMk id="28" creationId="{91264508-2C94-E415-2972-518615D8CB20}"/>
          </ac:spMkLst>
        </pc:spChg>
        <pc:spChg chg="mod">
          <ac:chgData name="Ximena Zepeda Harasic" userId="90cf4ab7-3c32-4e50-a5d0-8fb63c062729" providerId="ADAL" clId="{1744D2BA-2A35-4614-BB62-E06C3999F1D3}" dt="2025-02-10T20:08:43.944" v="172"/>
          <ac:spMkLst>
            <pc:docMk/>
            <pc:sldMk cId="0" sldId="259"/>
            <ac:spMk id="29" creationId="{80D0E3C5-68F0-753C-1218-3ED4034A608C}"/>
          </ac:spMkLst>
        </pc:spChg>
        <pc:spChg chg="mod">
          <ac:chgData name="Ximena Zepeda Harasic" userId="90cf4ab7-3c32-4e50-a5d0-8fb63c062729" providerId="ADAL" clId="{1744D2BA-2A35-4614-BB62-E06C3999F1D3}" dt="2025-02-10T20:08:43.944" v="172"/>
          <ac:spMkLst>
            <pc:docMk/>
            <pc:sldMk cId="0" sldId="259"/>
            <ac:spMk id="31" creationId="{C14DA864-B585-88F9-AC01-947E8076BF3C}"/>
          </ac:spMkLst>
        </pc:spChg>
        <pc:spChg chg="mod">
          <ac:chgData name="Ximena Zepeda Harasic" userId="90cf4ab7-3c32-4e50-a5d0-8fb63c062729" providerId="ADAL" clId="{1744D2BA-2A35-4614-BB62-E06C3999F1D3}" dt="2025-02-10T20:08:43.944" v="172"/>
          <ac:spMkLst>
            <pc:docMk/>
            <pc:sldMk cId="0" sldId="259"/>
            <ac:spMk id="32" creationId="{072C79BC-A081-E7F4-8EEB-786CB141359E}"/>
          </ac:spMkLst>
        </pc:spChg>
        <pc:spChg chg="mod">
          <ac:chgData name="Ximena Zepeda Harasic" userId="90cf4ab7-3c32-4e50-a5d0-8fb63c062729" providerId="ADAL" clId="{1744D2BA-2A35-4614-BB62-E06C3999F1D3}" dt="2025-02-10T20:08:43.944" v="172"/>
          <ac:spMkLst>
            <pc:docMk/>
            <pc:sldMk cId="0" sldId="259"/>
            <ac:spMk id="33" creationId="{41852271-8D2B-2742-6C99-5593D1B89DC4}"/>
          </ac:spMkLst>
        </pc:spChg>
        <pc:spChg chg="mod topLvl">
          <ac:chgData name="Ximena Zepeda Harasic" userId="90cf4ab7-3c32-4e50-a5d0-8fb63c062729" providerId="ADAL" clId="{1744D2BA-2A35-4614-BB62-E06C3999F1D3}" dt="2025-02-10T20:10:33.384" v="211" actId="164"/>
          <ac:spMkLst>
            <pc:docMk/>
            <pc:sldMk cId="0" sldId="259"/>
            <ac:spMk id="35" creationId="{ECE1BD23-8289-F843-2868-111592F022D1}"/>
          </ac:spMkLst>
        </pc:spChg>
        <pc:spChg chg="mod topLvl">
          <ac:chgData name="Ximena Zepeda Harasic" userId="90cf4ab7-3c32-4e50-a5d0-8fb63c062729" providerId="ADAL" clId="{1744D2BA-2A35-4614-BB62-E06C3999F1D3}" dt="2025-02-10T20:10:33.384" v="211" actId="164"/>
          <ac:spMkLst>
            <pc:docMk/>
            <pc:sldMk cId="0" sldId="259"/>
            <ac:spMk id="36" creationId="{25A0C19E-798F-3C35-DBC6-996A68B1A5AA}"/>
          </ac:spMkLst>
        </pc:spChg>
        <pc:spChg chg="del mod topLvl">
          <ac:chgData name="Ximena Zepeda Harasic" userId="90cf4ab7-3c32-4e50-a5d0-8fb63c062729" providerId="ADAL" clId="{1744D2BA-2A35-4614-BB62-E06C3999F1D3}" dt="2025-02-10T20:10:09.364" v="206" actId="478"/>
          <ac:spMkLst>
            <pc:docMk/>
            <pc:sldMk cId="0" sldId="259"/>
            <ac:spMk id="37" creationId="{B6A0C4B3-79BB-C6EA-CCE4-4CC74C1064D0}"/>
          </ac:spMkLst>
        </pc:spChg>
        <pc:spChg chg="mod topLvl">
          <ac:chgData name="Ximena Zepeda Harasic" userId="90cf4ab7-3c32-4e50-a5d0-8fb63c062729" providerId="ADAL" clId="{1744D2BA-2A35-4614-BB62-E06C3999F1D3}" dt="2025-02-10T20:10:45.360" v="247" actId="164"/>
          <ac:spMkLst>
            <pc:docMk/>
            <pc:sldMk cId="0" sldId="259"/>
            <ac:spMk id="39" creationId="{92FD1752-A4C2-EA3A-7142-9CC4C006AF98}"/>
          </ac:spMkLst>
        </pc:spChg>
        <pc:spChg chg="mod topLvl">
          <ac:chgData name="Ximena Zepeda Harasic" userId="90cf4ab7-3c32-4e50-a5d0-8fb63c062729" providerId="ADAL" clId="{1744D2BA-2A35-4614-BB62-E06C3999F1D3}" dt="2025-02-10T20:10:45.360" v="247" actId="164"/>
          <ac:spMkLst>
            <pc:docMk/>
            <pc:sldMk cId="0" sldId="259"/>
            <ac:spMk id="40" creationId="{EA876AA2-7DC2-E362-3CF7-3C829A807FFE}"/>
          </ac:spMkLst>
        </pc:spChg>
        <pc:spChg chg="mod topLvl">
          <ac:chgData name="Ximena Zepeda Harasic" userId="90cf4ab7-3c32-4e50-a5d0-8fb63c062729" providerId="ADAL" clId="{1744D2BA-2A35-4614-BB62-E06C3999F1D3}" dt="2025-02-10T20:10:45.360" v="247" actId="164"/>
          <ac:spMkLst>
            <pc:docMk/>
            <pc:sldMk cId="0" sldId="259"/>
            <ac:spMk id="41" creationId="{377BC522-9E30-3A17-2EC6-99CB10D1C12E}"/>
          </ac:spMkLst>
        </pc:spChg>
        <pc:spChg chg="add mod">
          <ac:chgData name="Ximena Zepeda Harasic" userId="90cf4ab7-3c32-4e50-a5d0-8fb63c062729" providerId="ADAL" clId="{1744D2BA-2A35-4614-BB62-E06C3999F1D3}" dt="2025-02-10T20:10:33.384" v="211" actId="164"/>
          <ac:spMkLst>
            <pc:docMk/>
            <pc:sldMk cId="0" sldId="259"/>
            <ac:spMk id="42" creationId="{4A203EC3-B73B-6123-5F7A-B3B781CDE589}"/>
          </ac:spMkLst>
        </pc:spChg>
        <pc:spChg chg="add mod">
          <ac:chgData name="Ximena Zepeda Harasic" userId="90cf4ab7-3c32-4e50-a5d0-8fb63c062729" providerId="ADAL" clId="{1744D2BA-2A35-4614-BB62-E06C3999F1D3}" dt="2025-02-10T20:13:12.235" v="367" actId="1076"/>
          <ac:spMkLst>
            <pc:docMk/>
            <pc:sldMk cId="0" sldId="259"/>
            <ac:spMk id="51" creationId="{5406E78B-0B05-65BA-B1A5-768C7DDC9082}"/>
          </ac:spMkLst>
        </pc:spChg>
        <pc:spChg chg="mod">
          <ac:chgData name="Ximena Zepeda Harasic" userId="90cf4ab7-3c32-4e50-a5d0-8fb63c062729" providerId="ADAL" clId="{1744D2BA-2A35-4614-BB62-E06C3999F1D3}" dt="2025-02-10T19:20:44.390" v="70" actId="14100"/>
          <ac:spMkLst>
            <pc:docMk/>
            <pc:sldMk cId="0" sldId="259"/>
            <ac:spMk id="240" creationId="{00000000-0000-0000-0000-000000000000}"/>
          </ac:spMkLst>
        </pc:spChg>
        <pc:spChg chg="mod">
          <ac:chgData name="Ximena Zepeda Harasic" userId="90cf4ab7-3c32-4e50-a5d0-8fb63c062729" providerId="ADAL" clId="{1744D2BA-2A35-4614-BB62-E06C3999F1D3}" dt="2025-02-10T19:14:03.543" v="39" actId="14100"/>
          <ac:spMkLst>
            <pc:docMk/>
            <pc:sldMk cId="0" sldId="259"/>
            <ac:spMk id="241" creationId="{00000000-0000-0000-0000-000000000000}"/>
          </ac:spMkLst>
        </pc:spChg>
        <pc:grpChg chg="add mod">
          <ac:chgData name="Ximena Zepeda Harasic" userId="90cf4ab7-3c32-4e50-a5d0-8fb63c062729" providerId="ADAL" clId="{1744D2BA-2A35-4614-BB62-E06C3999F1D3}" dt="2025-02-10T20:12:18.967" v="335" actId="1038"/>
          <ac:grpSpMkLst>
            <pc:docMk/>
            <pc:sldMk cId="0" sldId="259"/>
            <ac:grpSpMk id="13" creationId="{B535A6C9-ECFF-8484-2B47-4336C5921213}"/>
          </ac:grpSpMkLst>
        </pc:grpChg>
        <pc:grpChg chg="add mod">
          <ac:chgData name="Ximena Zepeda Harasic" userId="90cf4ab7-3c32-4e50-a5d0-8fb63c062729" providerId="ADAL" clId="{1744D2BA-2A35-4614-BB62-E06C3999F1D3}" dt="2025-02-10T20:12:18.967" v="335" actId="1038"/>
          <ac:grpSpMkLst>
            <pc:docMk/>
            <pc:sldMk cId="0" sldId="259"/>
            <ac:grpSpMk id="14" creationId="{0E927E95-88F4-4F7A-8323-E45F9B08E675}"/>
          </ac:grpSpMkLst>
        </pc:grpChg>
        <pc:grpChg chg="add mod">
          <ac:chgData name="Ximena Zepeda Harasic" userId="90cf4ab7-3c32-4e50-a5d0-8fb63c062729" providerId="ADAL" clId="{1744D2BA-2A35-4614-BB62-E06C3999F1D3}" dt="2025-02-10T20:12:18.967" v="335" actId="1038"/>
          <ac:grpSpMkLst>
            <pc:docMk/>
            <pc:sldMk cId="0" sldId="259"/>
            <ac:grpSpMk id="18" creationId="{F98E3B70-56E6-F571-6683-847BB195F9BC}"/>
          </ac:grpSpMkLst>
        </pc:grpChg>
        <pc:grpChg chg="add mod">
          <ac:chgData name="Ximena Zepeda Harasic" userId="90cf4ab7-3c32-4e50-a5d0-8fb63c062729" providerId="ADAL" clId="{1744D2BA-2A35-4614-BB62-E06C3999F1D3}" dt="2025-02-10T20:12:18.967" v="335" actId="1038"/>
          <ac:grpSpMkLst>
            <pc:docMk/>
            <pc:sldMk cId="0" sldId="259"/>
            <ac:grpSpMk id="22" creationId="{C12B507B-2609-B44F-9CAD-109C1082A8AF}"/>
          </ac:grpSpMkLst>
        </pc:grpChg>
        <pc:grpChg chg="add mod">
          <ac:chgData name="Ximena Zepeda Harasic" userId="90cf4ab7-3c32-4e50-a5d0-8fb63c062729" providerId="ADAL" clId="{1744D2BA-2A35-4614-BB62-E06C3999F1D3}" dt="2025-02-10T20:12:18.967" v="335" actId="1038"/>
          <ac:grpSpMkLst>
            <pc:docMk/>
            <pc:sldMk cId="0" sldId="259"/>
            <ac:grpSpMk id="26" creationId="{495E9AC3-EAC0-C05A-7069-45D7F55F7D77}"/>
          </ac:grpSpMkLst>
        </pc:grpChg>
        <pc:grpChg chg="add mod">
          <ac:chgData name="Ximena Zepeda Harasic" userId="90cf4ab7-3c32-4e50-a5d0-8fb63c062729" providerId="ADAL" clId="{1744D2BA-2A35-4614-BB62-E06C3999F1D3}" dt="2025-02-10T20:12:18.967" v="335" actId="1038"/>
          <ac:grpSpMkLst>
            <pc:docMk/>
            <pc:sldMk cId="0" sldId="259"/>
            <ac:grpSpMk id="30" creationId="{6020F327-8622-7862-84BF-8532A51B7F55}"/>
          </ac:grpSpMkLst>
        </pc:grpChg>
        <pc:grpChg chg="add del mod">
          <ac:chgData name="Ximena Zepeda Harasic" userId="90cf4ab7-3c32-4e50-a5d0-8fb63c062729" providerId="ADAL" clId="{1744D2BA-2A35-4614-BB62-E06C3999F1D3}" dt="2025-02-10T20:10:06.614" v="205" actId="165"/>
          <ac:grpSpMkLst>
            <pc:docMk/>
            <pc:sldMk cId="0" sldId="259"/>
            <ac:grpSpMk id="34" creationId="{AD39BA95-D8D5-A73D-2833-32B17D08C422}"/>
          </ac:grpSpMkLst>
        </pc:grpChg>
        <pc:grpChg chg="add del mod">
          <ac:chgData name="Ximena Zepeda Harasic" userId="90cf4ab7-3c32-4e50-a5d0-8fb63c062729" providerId="ADAL" clId="{1744D2BA-2A35-4614-BB62-E06C3999F1D3}" dt="2025-02-10T20:09:07.794" v="177" actId="165"/>
          <ac:grpSpMkLst>
            <pc:docMk/>
            <pc:sldMk cId="0" sldId="259"/>
            <ac:grpSpMk id="38" creationId="{A0FCDC71-1B5F-2E0F-0EFA-1AAD8BF893FD}"/>
          </ac:grpSpMkLst>
        </pc:grpChg>
        <pc:grpChg chg="add mod">
          <ac:chgData name="Ximena Zepeda Harasic" userId="90cf4ab7-3c32-4e50-a5d0-8fb63c062729" providerId="ADAL" clId="{1744D2BA-2A35-4614-BB62-E06C3999F1D3}" dt="2025-02-10T20:12:18.967" v="335" actId="1038"/>
          <ac:grpSpMkLst>
            <pc:docMk/>
            <pc:sldMk cId="0" sldId="259"/>
            <ac:grpSpMk id="43" creationId="{2F1A8E7A-B430-4388-DBDF-7C87C11440EB}"/>
          </ac:grpSpMkLst>
        </pc:grpChg>
        <pc:grpChg chg="add mod">
          <ac:chgData name="Ximena Zepeda Harasic" userId="90cf4ab7-3c32-4e50-a5d0-8fb63c062729" providerId="ADAL" clId="{1744D2BA-2A35-4614-BB62-E06C3999F1D3}" dt="2025-02-10T20:12:18.967" v="335" actId="1038"/>
          <ac:grpSpMkLst>
            <pc:docMk/>
            <pc:sldMk cId="0" sldId="259"/>
            <ac:grpSpMk id="44" creationId="{EEA77D6C-5313-E447-D7E8-9031703FFA1C}"/>
          </ac:grpSpMkLst>
        </pc:grpChg>
        <pc:picChg chg="add mod">
          <ac:chgData name="Ximena Zepeda Harasic" userId="90cf4ab7-3c32-4e50-a5d0-8fb63c062729" providerId="ADAL" clId="{1744D2BA-2A35-4614-BB62-E06C3999F1D3}" dt="2025-02-10T19:19:55" v="65" actId="1076"/>
          <ac:picMkLst>
            <pc:docMk/>
            <pc:sldMk cId="0" sldId="259"/>
            <ac:picMk id="4" creationId="{341C8117-3DE5-8453-8FCA-AF52A40E5E2F}"/>
          </ac:picMkLst>
        </pc:picChg>
        <pc:picChg chg="add mod">
          <ac:chgData name="Ximena Zepeda Harasic" userId="90cf4ab7-3c32-4e50-a5d0-8fb63c062729" providerId="ADAL" clId="{1744D2BA-2A35-4614-BB62-E06C3999F1D3}" dt="2025-02-10T20:03:51.767" v="130" actId="1076"/>
          <ac:picMkLst>
            <pc:docMk/>
            <pc:sldMk cId="0" sldId="259"/>
            <ac:picMk id="6" creationId="{32A66ED3-582A-A380-6D47-24F7EFB9F3F8}"/>
          </ac:picMkLst>
        </pc:picChg>
        <pc:picChg chg="add mod">
          <ac:chgData name="Ximena Zepeda Harasic" userId="90cf4ab7-3c32-4e50-a5d0-8fb63c062729" providerId="ADAL" clId="{1744D2BA-2A35-4614-BB62-E06C3999F1D3}" dt="2025-02-10T20:11:13.597" v="306" actId="1035"/>
          <ac:picMkLst>
            <pc:docMk/>
            <pc:sldMk cId="0" sldId="259"/>
            <ac:picMk id="7" creationId="{4C4F69FA-C3E3-9D6B-BDDD-FB8F206FD04C}"/>
          </ac:picMkLst>
        </pc:picChg>
        <pc:picChg chg="add del mod">
          <ac:chgData name="Ximena Zepeda Harasic" userId="90cf4ab7-3c32-4e50-a5d0-8fb63c062729" providerId="ADAL" clId="{1744D2BA-2A35-4614-BB62-E06C3999F1D3}" dt="2025-02-10T20:03:47.987" v="129" actId="478"/>
          <ac:picMkLst>
            <pc:docMk/>
            <pc:sldMk cId="0" sldId="259"/>
            <ac:picMk id="9" creationId="{4EE5942C-EA7A-FA1F-8AED-FFAC43F2FD1E}"/>
          </ac:picMkLst>
        </pc:picChg>
        <pc:picChg chg="add mod">
          <ac:chgData name="Ximena Zepeda Harasic" userId="90cf4ab7-3c32-4e50-a5d0-8fb63c062729" providerId="ADAL" clId="{1744D2BA-2A35-4614-BB62-E06C3999F1D3}" dt="2025-02-10T20:11:19.784" v="315" actId="1035"/>
          <ac:picMkLst>
            <pc:docMk/>
            <pc:sldMk cId="0" sldId="259"/>
            <ac:picMk id="11" creationId="{DC90F52C-D974-81F1-5A1D-0BBEABB22A10}"/>
          </ac:picMkLst>
        </pc:picChg>
        <pc:picChg chg="del mod">
          <ac:chgData name="Ximena Zepeda Harasic" userId="90cf4ab7-3c32-4e50-a5d0-8fb63c062729" providerId="ADAL" clId="{1744D2BA-2A35-4614-BB62-E06C3999F1D3}" dt="2025-02-10T20:11:02.294" v="292" actId="478"/>
          <ac:picMkLst>
            <pc:docMk/>
            <pc:sldMk cId="0" sldId="259"/>
            <ac:picMk id="237" creationId="{00000000-0000-0000-0000-000000000000}"/>
          </ac:picMkLst>
        </pc:picChg>
        <pc:picChg chg="del mod modCrop">
          <ac:chgData name="Ximena Zepeda Harasic" userId="90cf4ab7-3c32-4e50-a5d0-8fb63c062729" providerId="ADAL" clId="{1744D2BA-2A35-4614-BB62-E06C3999F1D3}" dt="2025-02-10T19:19:47.720" v="62" actId="478"/>
          <ac:picMkLst>
            <pc:docMk/>
            <pc:sldMk cId="0" sldId="259"/>
            <ac:picMk id="238" creationId="{00000000-0000-0000-0000-000000000000}"/>
          </ac:picMkLst>
        </pc:picChg>
        <pc:picChg chg="mod">
          <ac:chgData name="Ximena Zepeda Harasic" userId="90cf4ab7-3c32-4e50-a5d0-8fb63c062729" providerId="ADAL" clId="{1744D2BA-2A35-4614-BB62-E06C3999F1D3}" dt="2025-02-10T19:20:50.470" v="71" actId="1076"/>
          <ac:picMkLst>
            <pc:docMk/>
            <pc:sldMk cId="0" sldId="259"/>
            <ac:picMk id="239" creationId="{00000000-0000-0000-0000-000000000000}"/>
          </ac:picMkLst>
        </pc:picChg>
        <pc:cxnChg chg="add del mod">
          <ac:chgData name="Ximena Zepeda Harasic" userId="90cf4ab7-3c32-4e50-a5d0-8fb63c062729" providerId="ADAL" clId="{1744D2BA-2A35-4614-BB62-E06C3999F1D3}" dt="2025-02-10T20:11:32.815" v="317" actId="478"/>
          <ac:cxnSpMkLst>
            <pc:docMk/>
            <pc:sldMk cId="0" sldId="259"/>
            <ac:cxnSpMk id="46" creationId="{85ECA8B2-7D1C-2135-882B-3603638CF959}"/>
          </ac:cxnSpMkLst>
        </pc:cxnChg>
        <pc:cxnChg chg="add mod">
          <ac:chgData name="Ximena Zepeda Harasic" userId="90cf4ab7-3c32-4e50-a5d0-8fb63c062729" providerId="ADAL" clId="{1744D2BA-2A35-4614-BB62-E06C3999F1D3}" dt="2025-02-10T20:12:22.999" v="336" actId="1076"/>
          <ac:cxnSpMkLst>
            <pc:docMk/>
            <pc:sldMk cId="0" sldId="259"/>
            <ac:cxnSpMk id="48" creationId="{0AC09253-29B9-1B5F-115B-9F488CE81609}"/>
          </ac:cxnSpMkLst>
        </pc:cxnChg>
        <pc:cxnChg chg="add mod">
          <ac:chgData name="Ximena Zepeda Harasic" userId="90cf4ab7-3c32-4e50-a5d0-8fb63c062729" providerId="ADAL" clId="{1744D2BA-2A35-4614-BB62-E06C3999F1D3}" dt="2025-02-10T20:12:28.960" v="338" actId="1076"/>
          <ac:cxnSpMkLst>
            <pc:docMk/>
            <pc:sldMk cId="0" sldId="259"/>
            <ac:cxnSpMk id="49" creationId="{2631B77F-B2D9-AF07-C39F-1F6FFDA0438B}"/>
          </ac:cxnSpMkLst>
        </pc:cxnChg>
        <pc:cxnChg chg="add mod">
          <ac:chgData name="Ximena Zepeda Harasic" userId="90cf4ab7-3c32-4e50-a5d0-8fb63c062729" providerId="ADAL" clId="{1744D2BA-2A35-4614-BB62-E06C3999F1D3}" dt="2025-02-10T20:12:31.284" v="339"/>
          <ac:cxnSpMkLst>
            <pc:docMk/>
            <pc:sldMk cId="0" sldId="259"/>
            <ac:cxnSpMk id="50" creationId="{8214F744-9706-B5B1-6676-52A94AFD9293}"/>
          </ac:cxnSpMkLst>
        </pc:cxnChg>
      </pc:sldChg>
      <pc:sldChg chg="addSp delSp modSp mod">
        <pc:chgData name="Ximena Zepeda Harasic" userId="90cf4ab7-3c32-4e50-a5d0-8fb63c062729" providerId="ADAL" clId="{1744D2BA-2A35-4614-BB62-E06C3999F1D3}" dt="2025-02-10T20:56:34.072" v="985" actId="14100"/>
        <pc:sldMkLst>
          <pc:docMk/>
          <pc:sldMk cId="0" sldId="260"/>
        </pc:sldMkLst>
        <pc:spChg chg="mod">
          <ac:chgData name="Ximena Zepeda Harasic" userId="90cf4ab7-3c32-4e50-a5d0-8fb63c062729" providerId="ADAL" clId="{1744D2BA-2A35-4614-BB62-E06C3999F1D3}" dt="2025-02-10T20:13:41.974" v="369"/>
          <ac:spMkLst>
            <pc:docMk/>
            <pc:sldMk cId="0" sldId="260"/>
            <ac:spMk id="14" creationId="{8B9E425A-048E-1D73-8C8B-6FE32DA75910}"/>
          </ac:spMkLst>
        </pc:spChg>
        <pc:spChg chg="mod">
          <ac:chgData name="Ximena Zepeda Harasic" userId="90cf4ab7-3c32-4e50-a5d0-8fb63c062729" providerId="ADAL" clId="{1744D2BA-2A35-4614-BB62-E06C3999F1D3}" dt="2025-02-10T20:13:41.974" v="369"/>
          <ac:spMkLst>
            <pc:docMk/>
            <pc:sldMk cId="0" sldId="260"/>
            <ac:spMk id="15" creationId="{B72CAD3E-3283-379E-0710-58A76E162B2B}"/>
          </ac:spMkLst>
        </pc:spChg>
        <pc:spChg chg="mod">
          <ac:chgData name="Ximena Zepeda Harasic" userId="90cf4ab7-3c32-4e50-a5d0-8fb63c062729" providerId="ADAL" clId="{1744D2BA-2A35-4614-BB62-E06C3999F1D3}" dt="2025-02-10T20:13:41.974" v="369"/>
          <ac:spMkLst>
            <pc:docMk/>
            <pc:sldMk cId="0" sldId="260"/>
            <ac:spMk id="16" creationId="{84E7AD61-8249-55E3-86CC-06FADD586131}"/>
          </ac:spMkLst>
        </pc:spChg>
        <pc:spChg chg="mod">
          <ac:chgData name="Ximena Zepeda Harasic" userId="90cf4ab7-3c32-4e50-a5d0-8fb63c062729" providerId="ADAL" clId="{1744D2BA-2A35-4614-BB62-E06C3999F1D3}" dt="2025-02-10T20:13:41.974" v="369"/>
          <ac:spMkLst>
            <pc:docMk/>
            <pc:sldMk cId="0" sldId="260"/>
            <ac:spMk id="18" creationId="{C0DE81B9-39BC-6C94-A24C-7D010F31436E}"/>
          </ac:spMkLst>
        </pc:spChg>
        <pc:spChg chg="mod">
          <ac:chgData name="Ximena Zepeda Harasic" userId="90cf4ab7-3c32-4e50-a5d0-8fb63c062729" providerId="ADAL" clId="{1744D2BA-2A35-4614-BB62-E06C3999F1D3}" dt="2025-02-10T20:13:41.974" v="369"/>
          <ac:spMkLst>
            <pc:docMk/>
            <pc:sldMk cId="0" sldId="260"/>
            <ac:spMk id="19" creationId="{5E893CBC-9674-6BEB-5E78-A634039EB63E}"/>
          </ac:spMkLst>
        </pc:spChg>
        <pc:spChg chg="mod">
          <ac:chgData name="Ximena Zepeda Harasic" userId="90cf4ab7-3c32-4e50-a5d0-8fb63c062729" providerId="ADAL" clId="{1744D2BA-2A35-4614-BB62-E06C3999F1D3}" dt="2025-02-10T20:13:41.974" v="369"/>
          <ac:spMkLst>
            <pc:docMk/>
            <pc:sldMk cId="0" sldId="260"/>
            <ac:spMk id="20" creationId="{92EE34A5-8C37-C5B6-19F5-E208EB7A1C6C}"/>
          </ac:spMkLst>
        </pc:spChg>
        <pc:spChg chg="mod">
          <ac:chgData name="Ximena Zepeda Harasic" userId="90cf4ab7-3c32-4e50-a5d0-8fb63c062729" providerId="ADAL" clId="{1744D2BA-2A35-4614-BB62-E06C3999F1D3}" dt="2025-02-10T20:56:18.981" v="981"/>
          <ac:spMkLst>
            <pc:docMk/>
            <pc:sldMk cId="0" sldId="260"/>
            <ac:spMk id="26" creationId="{BCF1EC7A-90F9-CEC8-D66A-F6F4D9B14272}"/>
          </ac:spMkLst>
        </pc:spChg>
        <pc:spChg chg="mod">
          <ac:chgData name="Ximena Zepeda Harasic" userId="90cf4ab7-3c32-4e50-a5d0-8fb63c062729" providerId="ADAL" clId="{1744D2BA-2A35-4614-BB62-E06C3999F1D3}" dt="2025-02-10T20:56:18.981" v="981"/>
          <ac:spMkLst>
            <pc:docMk/>
            <pc:sldMk cId="0" sldId="260"/>
            <ac:spMk id="27" creationId="{47F9E130-680E-99EF-4FEE-6D7479ACF5D3}"/>
          </ac:spMkLst>
        </pc:spChg>
        <pc:spChg chg="mod">
          <ac:chgData name="Ximena Zepeda Harasic" userId="90cf4ab7-3c32-4e50-a5d0-8fb63c062729" providerId="ADAL" clId="{1744D2BA-2A35-4614-BB62-E06C3999F1D3}" dt="2025-02-10T20:56:18.981" v="981"/>
          <ac:spMkLst>
            <pc:docMk/>
            <pc:sldMk cId="0" sldId="260"/>
            <ac:spMk id="28" creationId="{24377077-EA4D-4EE7-8F4A-4C0B552E2996}"/>
          </ac:spMkLst>
        </pc:spChg>
        <pc:spChg chg="mod">
          <ac:chgData name="Ximena Zepeda Harasic" userId="90cf4ab7-3c32-4e50-a5d0-8fb63c062729" providerId="ADAL" clId="{1744D2BA-2A35-4614-BB62-E06C3999F1D3}" dt="2025-02-10T20:13:52.144" v="371" actId="1076"/>
          <ac:spMkLst>
            <pc:docMk/>
            <pc:sldMk cId="0" sldId="260"/>
            <ac:spMk id="248" creationId="{00000000-0000-0000-0000-000000000000}"/>
          </ac:spMkLst>
        </pc:spChg>
        <pc:grpChg chg="add del mod">
          <ac:chgData name="Ximena Zepeda Harasic" userId="90cf4ab7-3c32-4e50-a5d0-8fb63c062729" providerId="ADAL" clId="{1744D2BA-2A35-4614-BB62-E06C3999F1D3}" dt="2025-02-10T20:56:28.762" v="984" actId="478"/>
          <ac:grpSpMkLst>
            <pc:docMk/>
            <pc:sldMk cId="0" sldId="260"/>
            <ac:grpSpMk id="13" creationId="{860A34B6-7FFB-69C6-04B3-1264B12C3E3E}"/>
          </ac:grpSpMkLst>
        </pc:grpChg>
        <pc:grpChg chg="add mod">
          <ac:chgData name="Ximena Zepeda Harasic" userId="90cf4ab7-3c32-4e50-a5d0-8fb63c062729" providerId="ADAL" clId="{1744D2BA-2A35-4614-BB62-E06C3999F1D3}" dt="2025-02-10T20:56:34.072" v="985" actId="14100"/>
          <ac:grpSpMkLst>
            <pc:docMk/>
            <pc:sldMk cId="0" sldId="260"/>
            <ac:grpSpMk id="17" creationId="{CAD48D3F-E4DE-532A-9C50-622D9F8A8D99}"/>
          </ac:grpSpMkLst>
        </pc:grpChg>
        <pc:grpChg chg="add mod">
          <ac:chgData name="Ximena Zepeda Harasic" userId="90cf4ab7-3c32-4e50-a5d0-8fb63c062729" providerId="ADAL" clId="{1744D2BA-2A35-4614-BB62-E06C3999F1D3}" dt="2025-02-10T20:56:26.007" v="983" actId="1076"/>
          <ac:grpSpMkLst>
            <pc:docMk/>
            <pc:sldMk cId="0" sldId="260"/>
            <ac:grpSpMk id="25" creationId="{11455478-8251-B3E2-5AFB-CF0190491040}"/>
          </ac:grpSpMkLst>
        </pc:grpChg>
        <pc:picChg chg="add mod">
          <ac:chgData name="Ximena Zepeda Harasic" userId="90cf4ab7-3c32-4e50-a5d0-8fb63c062729" providerId="ADAL" clId="{1744D2BA-2A35-4614-BB62-E06C3999F1D3}" dt="2025-02-10T20:13:52.144" v="371" actId="1076"/>
          <ac:picMkLst>
            <pc:docMk/>
            <pc:sldMk cId="0" sldId="260"/>
            <ac:picMk id="3" creationId="{F22C3094-F76A-84CD-C93A-DB0425FCF87C}"/>
          </ac:picMkLst>
        </pc:picChg>
        <pc:picChg chg="add del mod modCrop">
          <ac:chgData name="Ximena Zepeda Harasic" userId="90cf4ab7-3c32-4e50-a5d0-8fb63c062729" providerId="ADAL" clId="{1744D2BA-2A35-4614-BB62-E06C3999F1D3}" dt="2025-02-10T19:28:52.841" v="95" actId="478"/>
          <ac:picMkLst>
            <pc:docMk/>
            <pc:sldMk cId="0" sldId="260"/>
            <ac:picMk id="5" creationId="{16951BC9-F8A4-7E91-6539-9B4340DCD1B8}"/>
          </ac:picMkLst>
        </pc:picChg>
        <pc:picChg chg="add del mod">
          <ac:chgData name="Ximena Zepeda Harasic" userId="90cf4ab7-3c32-4e50-a5d0-8fb63c062729" providerId="ADAL" clId="{1744D2BA-2A35-4614-BB62-E06C3999F1D3}" dt="2025-02-10T19:35:54.912" v="110" actId="21"/>
          <ac:picMkLst>
            <pc:docMk/>
            <pc:sldMk cId="0" sldId="260"/>
            <ac:picMk id="7" creationId="{4C4F69FA-C3E3-9D6B-BDDD-FB8F206FD04C}"/>
          </ac:picMkLst>
        </pc:picChg>
        <pc:picChg chg="add del mod">
          <ac:chgData name="Ximena Zepeda Harasic" userId="90cf4ab7-3c32-4e50-a5d0-8fb63c062729" providerId="ADAL" clId="{1744D2BA-2A35-4614-BB62-E06C3999F1D3}" dt="2025-02-10T19:35:54.912" v="110" actId="21"/>
          <ac:picMkLst>
            <pc:docMk/>
            <pc:sldMk cId="0" sldId="260"/>
            <ac:picMk id="9" creationId="{4EE5942C-EA7A-FA1F-8AED-FFAC43F2FD1E}"/>
          </ac:picMkLst>
        </pc:picChg>
        <pc:picChg chg="add del mod modCrop">
          <ac:chgData name="Ximena Zepeda Harasic" userId="90cf4ab7-3c32-4e50-a5d0-8fb63c062729" providerId="ADAL" clId="{1744D2BA-2A35-4614-BB62-E06C3999F1D3}" dt="2025-02-10T19:35:54.912" v="110" actId="21"/>
          <ac:picMkLst>
            <pc:docMk/>
            <pc:sldMk cId="0" sldId="260"/>
            <ac:picMk id="11" creationId="{DC90F52C-D974-81F1-5A1D-0BBEABB22A10}"/>
          </ac:picMkLst>
        </pc:picChg>
        <pc:picChg chg="add mod">
          <ac:chgData name="Ximena Zepeda Harasic" userId="90cf4ab7-3c32-4e50-a5d0-8fb63c062729" providerId="ADAL" clId="{1744D2BA-2A35-4614-BB62-E06C3999F1D3}" dt="2025-02-10T20:56:34.072" v="985" actId="14100"/>
          <ac:picMkLst>
            <pc:docMk/>
            <pc:sldMk cId="0" sldId="260"/>
            <ac:picMk id="12" creationId="{46E54D4A-641D-A648-8931-2C78834CCA81}"/>
          </ac:picMkLst>
        </pc:picChg>
        <pc:picChg chg="add del mod">
          <ac:chgData name="Ximena Zepeda Harasic" userId="90cf4ab7-3c32-4e50-a5d0-8fb63c062729" providerId="ADAL" clId="{1744D2BA-2A35-4614-BB62-E06C3999F1D3}" dt="2025-02-10T20:56:21.770" v="982" actId="478"/>
          <ac:picMkLst>
            <pc:docMk/>
            <pc:sldMk cId="0" sldId="260"/>
            <ac:picMk id="24" creationId="{2AA4419D-D83C-F9F1-EEDC-F90405F217C4}"/>
          </ac:picMkLst>
        </pc:picChg>
        <pc:picChg chg="del mod">
          <ac:chgData name="Ximena Zepeda Harasic" userId="90cf4ab7-3c32-4e50-a5d0-8fb63c062729" providerId="ADAL" clId="{1744D2BA-2A35-4614-BB62-E06C3999F1D3}" dt="2025-02-10T19:18:07.040" v="55" actId="478"/>
          <ac:picMkLst>
            <pc:docMk/>
            <pc:sldMk cId="0" sldId="260"/>
            <ac:picMk id="246" creationId="{00000000-0000-0000-0000-000000000000}"/>
          </ac:picMkLst>
        </pc:picChg>
        <pc:picChg chg="del mod">
          <ac:chgData name="Ximena Zepeda Harasic" userId="90cf4ab7-3c32-4e50-a5d0-8fb63c062729" providerId="ADAL" clId="{1744D2BA-2A35-4614-BB62-E06C3999F1D3}" dt="2025-02-10T20:13:40.775" v="368" actId="478"/>
          <ac:picMkLst>
            <pc:docMk/>
            <pc:sldMk cId="0" sldId="260"/>
            <ac:picMk id="247" creationId="{00000000-0000-0000-0000-000000000000}"/>
          </ac:picMkLst>
        </pc:picChg>
        <pc:cxnChg chg="add mod">
          <ac:chgData name="Ximena Zepeda Harasic" userId="90cf4ab7-3c32-4e50-a5d0-8fb63c062729" providerId="ADAL" clId="{1744D2BA-2A35-4614-BB62-E06C3999F1D3}" dt="2025-02-10T20:52:34.492" v="917" actId="14100"/>
          <ac:cxnSpMkLst>
            <pc:docMk/>
            <pc:sldMk cId="0" sldId="260"/>
            <ac:cxnSpMk id="21" creationId="{8091D563-4252-003D-8469-79A0CFEEF393}"/>
          </ac:cxnSpMkLst>
        </pc:cxnChg>
      </pc:sldChg>
      <pc:sldChg chg="addSp delSp modSp mod">
        <pc:chgData name="Ximena Zepeda Harasic" userId="90cf4ab7-3c32-4e50-a5d0-8fb63c062729" providerId="ADAL" clId="{1744D2BA-2A35-4614-BB62-E06C3999F1D3}" dt="2025-02-11T14:40:39.167" v="987" actId="21"/>
        <pc:sldMkLst>
          <pc:docMk/>
          <pc:sldMk cId="0" sldId="261"/>
        </pc:sldMkLst>
        <pc:spChg chg="mod">
          <ac:chgData name="Ximena Zepeda Harasic" userId="90cf4ab7-3c32-4e50-a5d0-8fb63c062729" providerId="ADAL" clId="{1744D2BA-2A35-4614-BB62-E06C3999F1D3}" dt="2025-02-10T20:14:17.204" v="375"/>
          <ac:spMkLst>
            <pc:docMk/>
            <pc:sldMk cId="0" sldId="261"/>
            <ac:spMk id="4" creationId="{274D1783-192A-0B98-8B00-219FE5EECF71}"/>
          </ac:spMkLst>
        </pc:spChg>
        <pc:spChg chg="mod">
          <ac:chgData name="Ximena Zepeda Harasic" userId="90cf4ab7-3c32-4e50-a5d0-8fb63c062729" providerId="ADAL" clId="{1744D2BA-2A35-4614-BB62-E06C3999F1D3}" dt="2025-02-10T20:14:17.204" v="375"/>
          <ac:spMkLst>
            <pc:docMk/>
            <pc:sldMk cId="0" sldId="261"/>
            <ac:spMk id="5" creationId="{AD8C7AAD-7D28-0772-9F75-7C3B27AB57A5}"/>
          </ac:spMkLst>
        </pc:spChg>
        <pc:spChg chg="mod">
          <ac:chgData name="Ximena Zepeda Harasic" userId="90cf4ab7-3c32-4e50-a5d0-8fb63c062729" providerId="ADAL" clId="{1744D2BA-2A35-4614-BB62-E06C3999F1D3}" dt="2025-02-10T20:14:17.204" v="375"/>
          <ac:spMkLst>
            <pc:docMk/>
            <pc:sldMk cId="0" sldId="261"/>
            <ac:spMk id="6" creationId="{48F88269-E6B4-8B6A-6565-942A596F32A2}"/>
          </ac:spMkLst>
        </pc:spChg>
        <pc:spChg chg="mod">
          <ac:chgData name="Ximena Zepeda Harasic" userId="90cf4ab7-3c32-4e50-a5d0-8fb63c062729" providerId="ADAL" clId="{1744D2BA-2A35-4614-BB62-E06C3999F1D3}" dt="2025-02-10T20:14:17.204" v="375"/>
          <ac:spMkLst>
            <pc:docMk/>
            <pc:sldMk cId="0" sldId="261"/>
            <ac:spMk id="8" creationId="{621BF3D7-132C-8669-67D6-C1E037F836F9}"/>
          </ac:spMkLst>
        </pc:spChg>
        <pc:spChg chg="mod">
          <ac:chgData name="Ximena Zepeda Harasic" userId="90cf4ab7-3c32-4e50-a5d0-8fb63c062729" providerId="ADAL" clId="{1744D2BA-2A35-4614-BB62-E06C3999F1D3}" dt="2025-02-10T20:14:17.204" v="375"/>
          <ac:spMkLst>
            <pc:docMk/>
            <pc:sldMk cId="0" sldId="261"/>
            <ac:spMk id="9" creationId="{628AA5B3-9F4C-19BD-7898-C5F5F6702429}"/>
          </ac:spMkLst>
        </pc:spChg>
        <pc:spChg chg="mod">
          <ac:chgData name="Ximena Zepeda Harasic" userId="90cf4ab7-3c32-4e50-a5d0-8fb63c062729" providerId="ADAL" clId="{1744D2BA-2A35-4614-BB62-E06C3999F1D3}" dt="2025-02-10T20:14:17.204" v="375"/>
          <ac:spMkLst>
            <pc:docMk/>
            <pc:sldMk cId="0" sldId="261"/>
            <ac:spMk id="10" creationId="{D6EF8FEF-9F51-BA2A-7E26-703167388D68}"/>
          </ac:spMkLst>
        </pc:spChg>
        <pc:spChg chg="mod">
          <ac:chgData name="Ximena Zepeda Harasic" userId="90cf4ab7-3c32-4e50-a5d0-8fb63c062729" providerId="ADAL" clId="{1744D2BA-2A35-4614-BB62-E06C3999F1D3}" dt="2025-02-10T20:14:17.204" v="375"/>
          <ac:spMkLst>
            <pc:docMk/>
            <pc:sldMk cId="0" sldId="261"/>
            <ac:spMk id="12" creationId="{16084F9B-B0D6-0D4A-522F-0043F93CD952}"/>
          </ac:spMkLst>
        </pc:spChg>
        <pc:spChg chg="mod">
          <ac:chgData name="Ximena Zepeda Harasic" userId="90cf4ab7-3c32-4e50-a5d0-8fb63c062729" providerId="ADAL" clId="{1744D2BA-2A35-4614-BB62-E06C3999F1D3}" dt="2025-02-10T20:14:17.204" v="375"/>
          <ac:spMkLst>
            <pc:docMk/>
            <pc:sldMk cId="0" sldId="261"/>
            <ac:spMk id="13" creationId="{C99E9573-29A1-ABA8-0428-511D300995AE}"/>
          </ac:spMkLst>
        </pc:spChg>
        <pc:spChg chg="mod">
          <ac:chgData name="Ximena Zepeda Harasic" userId="90cf4ab7-3c32-4e50-a5d0-8fb63c062729" providerId="ADAL" clId="{1744D2BA-2A35-4614-BB62-E06C3999F1D3}" dt="2025-02-10T20:14:17.204" v="375"/>
          <ac:spMkLst>
            <pc:docMk/>
            <pc:sldMk cId="0" sldId="261"/>
            <ac:spMk id="14" creationId="{95EFBE58-1512-1AD1-DC93-33AEE62761BC}"/>
          </ac:spMkLst>
        </pc:spChg>
        <pc:spChg chg="mod">
          <ac:chgData name="Ximena Zepeda Harasic" userId="90cf4ab7-3c32-4e50-a5d0-8fb63c062729" providerId="ADAL" clId="{1744D2BA-2A35-4614-BB62-E06C3999F1D3}" dt="2025-02-10T20:55:40.485" v="949"/>
          <ac:spMkLst>
            <pc:docMk/>
            <pc:sldMk cId="0" sldId="261"/>
            <ac:spMk id="22" creationId="{C9168050-5583-9C5A-EE84-DA5C9D2B2C91}"/>
          </ac:spMkLst>
        </pc:spChg>
        <pc:spChg chg="mod">
          <ac:chgData name="Ximena Zepeda Harasic" userId="90cf4ab7-3c32-4e50-a5d0-8fb63c062729" providerId="ADAL" clId="{1744D2BA-2A35-4614-BB62-E06C3999F1D3}" dt="2025-02-10T20:55:40.485" v="949"/>
          <ac:spMkLst>
            <pc:docMk/>
            <pc:sldMk cId="0" sldId="261"/>
            <ac:spMk id="23" creationId="{E8D57E2A-1FD2-425A-1300-576DD6B4F970}"/>
          </ac:spMkLst>
        </pc:spChg>
        <pc:spChg chg="mod">
          <ac:chgData name="Ximena Zepeda Harasic" userId="90cf4ab7-3c32-4e50-a5d0-8fb63c062729" providerId="ADAL" clId="{1744D2BA-2A35-4614-BB62-E06C3999F1D3}" dt="2025-02-10T20:55:40.485" v="949"/>
          <ac:spMkLst>
            <pc:docMk/>
            <pc:sldMk cId="0" sldId="261"/>
            <ac:spMk id="24" creationId="{04EE3A7A-ADAD-1B60-A52B-6F91695BDBC2}"/>
          </ac:spMkLst>
        </pc:spChg>
        <pc:spChg chg="del">
          <ac:chgData name="Ximena Zepeda Harasic" userId="90cf4ab7-3c32-4e50-a5d0-8fb63c062729" providerId="ADAL" clId="{1744D2BA-2A35-4614-BB62-E06C3999F1D3}" dt="2025-02-10T20:14:32.155" v="380" actId="478"/>
          <ac:spMkLst>
            <pc:docMk/>
            <pc:sldMk cId="0" sldId="261"/>
            <ac:spMk id="254" creationId="{00000000-0000-0000-0000-000000000000}"/>
          </ac:spMkLst>
        </pc:spChg>
        <pc:spChg chg="mod">
          <ac:chgData name="Ximena Zepeda Harasic" userId="90cf4ab7-3c32-4e50-a5d0-8fb63c062729" providerId="ADAL" clId="{1744D2BA-2A35-4614-BB62-E06C3999F1D3}" dt="2025-02-10T20:14:50.344" v="385" actId="14100"/>
          <ac:spMkLst>
            <pc:docMk/>
            <pc:sldMk cId="0" sldId="261"/>
            <ac:spMk id="255" creationId="{00000000-0000-0000-0000-000000000000}"/>
          </ac:spMkLst>
        </pc:spChg>
        <pc:spChg chg="del">
          <ac:chgData name="Ximena Zepeda Harasic" userId="90cf4ab7-3c32-4e50-a5d0-8fb63c062729" providerId="ADAL" clId="{1744D2BA-2A35-4614-BB62-E06C3999F1D3}" dt="2025-02-10T20:14:15.924" v="374" actId="478"/>
          <ac:spMkLst>
            <pc:docMk/>
            <pc:sldMk cId="0" sldId="261"/>
            <ac:spMk id="257" creationId="{00000000-0000-0000-0000-000000000000}"/>
          </ac:spMkLst>
        </pc:spChg>
        <pc:grpChg chg="del mod">
          <ac:chgData name="Ximena Zepeda Harasic" userId="90cf4ab7-3c32-4e50-a5d0-8fb63c062729" providerId="ADAL" clId="{1744D2BA-2A35-4614-BB62-E06C3999F1D3}" dt="2025-02-10T20:55:59.466" v="952" actId="478"/>
          <ac:grpSpMkLst>
            <pc:docMk/>
            <pc:sldMk cId="0" sldId="261"/>
            <ac:grpSpMk id="3" creationId="{56F6EC3D-082B-A200-0D61-770EB297E77F}"/>
          </ac:grpSpMkLst>
        </pc:grpChg>
        <pc:grpChg chg="mod">
          <ac:chgData name="Ximena Zepeda Harasic" userId="90cf4ab7-3c32-4e50-a5d0-8fb63c062729" providerId="ADAL" clId="{1744D2BA-2A35-4614-BB62-E06C3999F1D3}" dt="2025-02-10T20:55:57.560" v="951" actId="14100"/>
          <ac:grpSpMkLst>
            <pc:docMk/>
            <pc:sldMk cId="0" sldId="261"/>
            <ac:grpSpMk id="7" creationId="{29C1FD06-9589-E314-A1CE-D9F3693F6639}"/>
          </ac:grpSpMkLst>
        </pc:grpChg>
        <pc:grpChg chg="mod">
          <ac:chgData name="Ximena Zepeda Harasic" userId="90cf4ab7-3c32-4e50-a5d0-8fb63c062729" providerId="ADAL" clId="{1744D2BA-2A35-4614-BB62-E06C3999F1D3}" dt="2025-02-10T20:55:57.560" v="951" actId="14100"/>
          <ac:grpSpMkLst>
            <pc:docMk/>
            <pc:sldMk cId="0" sldId="261"/>
            <ac:grpSpMk id="11" creationId="{2E411170-6505-9FC9-E963-016F6257874F}"/>
          </ac:grpSpMkLst>
        </pc:grpChg>
        <pc:grpChg chg="add mod">
          <ac:chgData name="Ximena Zepeda Harasic" userId="90cf4ab7-3c32-4e50-a5d0-8fb63c062729" providerId="ADAL" clId="{1744D2BA-2A35-4614-BB62-E06C3999F1D3}" dt="2025-02-10T20:56:08.901" v="979" actId="1037"/>
          <ac:grpSpMkLst>
            <pc:docMk/>
            <pc:sldMk cId="0" sldId="261"/>
            <ac:grpSpMk id="21" creationId="{D2197F22-80AF-7A9C-EB68-CC6D876417A2}"/>
          </ac:grpSpMkLst>
        </pc:grpChg>
        <pc:picChg chg="add del mod">
          <ac:chgData name="Ximena Zepeda Harasic" userId="90cf4ab7-3c32-4e50-a5d0-8fb63c062729" providerId="ADAL" clId="{1744D2BA-2A35-4614-BB62-E06C3999F1D3}" dt="2025-02-10T20:56:01.733" v="953" actId="478"/>
          <ac:picMkLst>
            <pc:docMk/>
            <pc:sldMk cId="0" sldId="261"/>
            <ac:picMk id="2" creationId="{5928EF8D-4A58-0DA6-68EC-0A35286424BE}"/>
          </ac:picMkLst>
        </pc:picChg>
        <pc:picChg chg="add del mod">
          <ac:chgData name="Ximena Zepeda Harasic" userId="90cf4ab7-3c32-4e50-a5d0-8fb63c062729" providerId="ADAL" clId="{1744D2BA-2A35-4614-BB62-E06C3999F1D3}" dt="2025-02-11T14:40:39.167" v="987" actId="21"/>
          <ac:picMkLst>
            <pc:docMk/>
            <pc:sldMk cId="0" sldId="261"/>
            <ac:picMk id="2" creationId="{69FE32F0-E1A1-A092-F75E-06B39448CD44}"/>
          </ac:picMkLst>
        </pc:picChg>
        <pc:picChg chg="add mod">
          <ac:chgData name="Ximena Zepeda Harasic" userId="90cf4ab7-3c32-4e50-a5d0-8fb63c062729" providerId="ADAL" clId="{1744D2BA-2A35-4614-BB62-E06C3999F1D3}" dt="2025-02-10T20:15:25.775" v="389" actId="1076"/>
          <ac:picMkLst>
            <pc:docMk/>
            <pc:sldMk cId="0" sldId="261"/>
            <ac:picMk id="17" creationId="{13B1870B-365F-5E1F-3200-CF820C1B227E}"/>
          </ac:picMkLst>
        </pc:picChg>
        <pc:picChg chg="add mod">
          <ac:chgData name="Ximena Zepeda Harasic" userId="90cf4ab7-3c32-4e50-a5d0-8fb63c062729" providerId="ADAL" clId="{1744D2BA-2A35-4614-BB62-E06C3999F1D3}" dt="2025-02-10T20:55:47.482" v="950" actId="1076"/>
          <ac:picMkLst>
            <pc:docMk/>
            <pc:sldMk cId="0" sldId="261"/>
            <ac:picMk id="20" creationId="{51FBE642-4A6C-B411-2487-653C505E9E6C}"/>
          </ac:picMkLst>
        </pc:picChg>
        <pc:picChg chg="del mod">
          <ac:chgData name="Ximena Zepeda Harasic" userId="90cf4ab7-3c32-4e50-a5d0-8fb63c062729" providerId="ADAL" clId="{1744D2BA-2A35-4614-BB62-E06C3999F1D3}" dt="2025-02-10T20:14:25.718" v="378" actId="478"/>
          <ac:picMkLst>
            <pc:docMk/>
            <pc:sldMk cId="0" sldId="261"/>
            <ac:picMk id="253" creationId="{00000000-0000-0000-0000-000000000000}"/>
          </ac:picMkLst>
        </pc:picChg>
        <pc:picChg chg="del">
          <ac:chgData name="Ximena Zepeda Harasic" userId="90cf4ab7-3c32-4e50-a5d0-8fb63c062729" providerId="ADAL" clId="{1744D2BA-2A35-4614-BB62-E06C3999F1D3}" dt="2025-02-10T20:14:13.505" v="373" actId="478"/>
          <ac:picMkLst>
            <pc:docMk/>
            <pc:sldMk cId="0" sldId="261"/>
            <ac:picMk id="256" creationId="{00000000-0000-0000-0000-000000000000}"/>
          </ac:picMkLst>
        </pc:picChg>
        <pc:cxnChg chg="mod">
          <ac:chgData name="Ximena Zepeda Harasic" userId="90cf4ab7-3c32-4e50-a5d0-8fb63c062729" providerId="ADAL" clId="{1744D2BA-2A35-4614-BB62-E06C3999F1D3}" dt="2025-02-10T20:56:11.576" v="980" actId="1076"/>
          <ac:cxnSpMkLst>
            <pc:docMk/>
            <pc:sldMk cId="0" sldId="261"/>
            <ac:cxnSpMk id="15" creationId="{A000C38E-A889-01A2-E2E3-30C5EC9286AA}"/>
          </ac:cxnSpMkLst>
        </pc:cxnChg>
      </pc:sldChg>
      <pc:sldChg chg="addSp delSp modSp del mod">
        <pc:chgData name="Ximena Zepeda Harasic" userId="90cf4ab7-3c32-4e50-a5d0-8fb63c062729" providerId="ADAL" clId="{1744D2BA-2A35-4614-BB62-E06C3999F1D3}" dt="2025-02-10T20:54:27.072" v="946" actId="47"/>
        <pc:sldMkLst>
          <pc:docMk/>
          <pc:sldMk cId="0" sldId="262"/>
        </pc:sldMkLst>
        <pc:spChg chg="mod">
          <ac:chgData name="Ximena Zepeda Harasic" userId="90cf4ab7-3c32-4e50-a5d0-8fb63c062729" providerId="ADAL" clId="{1744D2BA-2A35-4614-BB62-E06C3999F1D3}" dt="2025-02-10T20:16:48.965" v="404"/>
          <ac:spMkLst>
            <pc:docMk/>
            <pc:sldMk cId="0" sldId="262"/>
            <ac:spMk id="8" creationId="{4438B37C-8DD7-5636-6931-CCB8FF1F7B22}"/>
          </ac:spMkLst>
        </pc:spChg>
        <pc:spChg chg="mod">
          <ac:chgData name="Ximena Zepeda Harasic" userId="90cf4ab7-3c32-4e50-a5d0-8fb63c062729" providerId="ADAL" clId="{1744D2BA-2A35-4614-BB62-E06C3999F1D3}" dt="2025-02-10T20:16:48.965" v="404"/>
          <ac:spMkLst>
            <pc:docMk/>
            <pc:sldMk cId="0" sldId="262"/>
            <ac:spMk id="9" creationId="{3D2E694E-1B5D-D3AB-DF09-D7D32AC04E91}"/>
          </ac:spMkLst>
        </pc:spChg>
        <pc:spChg chg="mod">
          <ac:chgData name="Ximena Zepeda Harasic" userId="90cf4ab7-3c32-4e50-a5d0-8fb63c062729" providerId="ADAL" clId="{1744D2BA-2A35-4614-BB62-E06C3999F1D3}" dt="2025-02-10T20:16:48.965" v="404"/>
          <ac:spMkLst>
            <pc:docMk/>
            <pc:sldMk cId="0" sldId="262"/>
            <ac:spMk id="10" creationId="{9B86E4BD-2DC3-E49D-212C-39FCB6353B85}"/>
          </ac:spMkLst>
        </pc:spChg>
        <pc:spChg chg="mod">
          <ac:chgData name="Ximena Zepeda Harasic" userId="90cf4ab7-3c32-4e50-a5d0-8fb63c062729" providerId="ADAL" clId="{1744D2BA-2A35-4614-BB62-E06C3999F1D3}" dt="2025-02-10T20:16:48.965" v="404"/>
          <ac:spMkLst>
            <pc:docMk/>
            <pc:sldMk cId="0" sldId="262"/>
            <ac:spMk id="12" creationId="{64BE6F3A-083D-0A01-6417-2548A179F7C5}"/>
          </ac:spMkLst>
        </pc:spChg>
        <pc:spChg chg="mod">
          <ac:chgData name="Ximena Zepeda Harasic" userId="90cf4ab7-3c32-4e50-a5d0-8fb63c062729" providerId="ADAL" clId="{1744D2BA-2A35-4614-BB62-E06C3999F1D3}" dt="2025-02-10T20:16:48.965" v="404"/>
          <ac:spMkLst>
            <pc:docMk/>
            <pc:sldMk cId="0" sldId="262"/>
            <ac:spMk id="13" creationId="{AE026C60-B6D2-9E2B-4D04-04C9053635B4}"/>
          </ac:spMkLst>
        </pc:spChg>
        <pc:spChg chg="mod">
          <ac:chgData name="Ximena Zepeda Harasic" userId="90cf4ab7-3c32-4e50-a5d0-8fb63c062729" providerId="ADAL" clId="{1744D2BA-2A35-4614-BB62-E06C3999F1D3}" dt="2025-02-10T20:16:48.965" v="404"/>
          <ac:spMkLst>
            <pc:docMk/>
            <pc:sldMk cId="0" sldId="262"/>
            <ac:spMk id="14" creationId="{A42B623C-5962-BAE3-0D79-4C585A5CA3D5}"/>
          </ac:spMkLst>
        </pc:spChg>
        <pc:spChg chg="mod">
          <ac:chgData name="Ximena Zepeda Harasic" userId="90cf4ab7-3c32-4e50-a5d0-8fb63c062729" providerId="ADAL" clId="{1744D2BA-2A35-4614-BB62-E06C3999F1D3}" dt="2025-02-10T20:16:48.965" v="404"/>
          <ac:spMkLst>
            <pc:docMk/>
            <pc:sldMk cId="0" sldId="262"/>
            <ac:spMk id="16" creationId="{F82F0F8C-760E-D519-EC59-C94FEE36F42E}"/>
          </ac:spMkLst>
        </pc:spChg>
        <pc:spChg chg="mod">
          <ac:chgData name="Ximena Zepeda Harasic" userId="90cf4ab7-3c32-4e50-a5d0-8fb63c062729" providerId="ADAL" clId="{1744D2BA-2A35-4614-BB62-E06C3999F1D3}" dt="2025-02-10T20:16:48.965" v="404"/>
          <ac:spMkLst>
            <pc:docMk/>
            <pc:sldMk cId="0" sldId="262"/>
            <ac:spMk id="17" creationId="{498CE06F-7A56-88D7-A50E-A8D953C32ABF}"/>
          </ac:spMkLst>
        </pc:spChg>
        <pc:spChg chg="mod">
          <ac:chgData name="Ximena Zepeda Harasic" userId="90cf4ab7-3c32-4e50-a5d0-8fb63c062729" providerId="ADAL" clId="{1744D2BA-2A35-4614-BB62-E06C3999F1D3}" dt="2025-02-10T20:16:48.965" v="404"/>
          <ac:spMkLst>
            <pc:docMk/>
            <pc:sldMk cId="0" sldId="262"/>
            <ac:spMk id="18" creationId="{E1F6D22C-7AC5-3470-6DB7-92A11017D1EC}"/>
          </ac:spMkLst>
        </pc:spChg>
        <pc:spChg chg="del">
          <ac:chgData name="Ximena Zepeda Harasic" userId="90cf4ab7-3c32-4e50-a5d0-8fb63c062729" providerId="ADAL" clId="{1744D2BA-2A35-4614-BB62-E06C3999F1D3}" dt="2025-02-10T20:16:40.465" v="403" actId="478"/>
          <ac:spMkLst>
            <pc:docMk/>
            <pc:sldMk cId="0" sldId="262"/>
            <ac:spMk id="264" creationId="{00000000-0000-0000-0000-000000000000}"/>
          </ac:spMkLst>
        </pc:spChg>
        <pc:spChg chg="del mod">
          <ac:chgData name="Ximena Zepeda Harasic" userId="90cf4ab7-3c32-4e50-a5d0-8fb63c062729" providerId="ADAL" clId="{1744D2BA-2A35-4614-BB62-E06C3999F1D3}" dt="2025-02-10T20:54:20.396" v="943" actId="21"/>
          <ac:spMkLst>
            <pc:docMk/>
            <pc:sldMk cId="0" sldId="262"/>
            <ac:spMk id="265" creationId="{00000000-0000-0000-0000-000000000000}"/>
          </ac:spMkLst>
        </pc:spChg>
        <pc:picChg chg="add mod">
          <ac:chgData name="Ximena Zepeda Harasic" userId="90cf4ab7-3c32-4e50-a5d0-8fb63c062729" providerId="ADAL" clId="{1744D2BA-2A35-4614-BB62-E06C3999F1D3}" dt="2025-02-10T20:16:59.920" v="405" actId="1076"/>
          <ac:picMkLst>
            <pc:docMk/>
            <pc:sldMk cId="0" sldId="262"/>
            <ac:picMk id="3" creationId="{830F27FF-6F50-44C5-21D8-029C393DA192}"/>
          </ac:picMkLst>
        </pc:picChg>
        <pc:picChg chg="add del">
          <ac:chgData name="Ximena Zepeda Harasic" userId="90cf4ab7-3c32-4e50-a5d0-8fb63c062729" providerId="ADAL" clId="{1744D2BA-2A35-4614-BB62-E06C3999F1D3}" dt="2025-02-10T20:16:38.409" v="402" actId="478"/>
          <ac:picMkLst>
            <pc:docMk/>
            <pc:sldMk cId="0" sldId="262"/>
            <ac:picMk id="5" creationId="{57F3D015-2D49-51F2-EDA4-C457E8FE8F7A}"/>
          </ac:picMkLst>
        </pc:picChg>
        <pc:picChg chg="add mod">
          <ac:chgData name="Ximena Zepeda Harasic" userId="90cf4ab7-3c32-4e50-a5d0-8fb63c062729" providerId="ADAL" clId="{1744D2BA-2A35-4614-BB62-E06C3999F1D3}" dt="2025-02-10T20:16:48.965" v="404"/>
          <ac:picMkLst>
            <pc:docMk/>
            <pc:sldMk cId="0" sldId="262"/>
            <ac:picMk id="6" creationId="{C48645BB-852B-BAF8-56BE-DE7983B3E2D1}"/>
          </ac:picMkLst>
        </pc:picChg>
        <pc:picChg chg="del">
          <ac:chgData name="Ximena Zepeda Harasic" userId="90cf4ab7-3c32-4e50-a5d0-8fb63c062729" providerId="ADAL" clId="{1744D2BA-2A35-4614-BB62-E06C3999F1D3}" dt="2025-02-10T20:16:35.338" v="400" actId="478"/>
          <ac:picMkLst>
            <pc:docMk/>
            <pc:sldMk cId="0" sldId="262"/>
            <ac:picMk id="262" creationId="{00000000-0000-0000-0000-000000000000}"/>
          </ac:picMkLst>
        </pc:picChg>
        <pc:picChg chg="del">
          <ac:chgData name="Ximena Zepeda Harasic" userId="90cf4ab7-3c32-4e50-a5d0-8fb63c062729" providerId="ADAL" clId="{1744D2BA-2A35-4614-BB62-E06C3999F1D3}" dt="2025-02-10T20:16:05.665" v="395" actId="478"/>
          <ac:picMkLst>
            <pc:docMk/>
            <pc:sldMk cId="0" sldId="262"/>
            <ac:picMk id="263" creationId="{00000000-0000-0000-0000-000000000000}"/>
          </ac:picMkLst>
        </pc:picChg>
      </pc:sldChg>
      <pc:sldChg chg="addSp delSp modSp mod">
        <pc:chgData name="Ximena Zepeda Harasic" userId="90cf4ab7-3c32-4e50-a5d0-8fb63c062729" providerId="ADAL" clId="{1744D2BA-2A35-4614-BB62-E06C3999F1D3}" dt="2025-02-10T20:54:24.047" v="945"/>
        <pc:sldMkLst>
          <pc:docMk/>
          <pc:sldMk cId="0" sldId="263"/>
        </pc:sldMkLst>
        <pc:spChg chg="mod">
          <ac:chgData name="Ximena Zepeda Harasic" userId="90cf4ab7-3c32-4e50-a5d0-8fb63c062729" providerId="ADAL" clId="{1744D2BA-2A35-4614-BB62-E06C3999F1D3}" dt="2025-02-10T20:19:28.375" v="424"/>
          <ac:spMkLst>
            <pc:docMk/>
            <pc:sldMk cId="0" sldId="263"/>
            <ac:spMk id="6" creationId="{ED1096F9-7CBB-FB26-879A-8FFBA1BAFB02}"/>
          </ac:spMkLst>
        </pc:spChg>
        <pc:spChg chg="mod">
          <ac:chgData name="Ximena Zepeda Harasic" userId="90cf4ab7-3c32-4e50-a5d0-8fb63c062729" providerId="ADAL" clId="{1744D2BA-2A35-4614-BB62-E06C3999F1D3}" dt="2025-02-10T20:19:28.375" v="424"/>
          <ac:spMkLst>
            <pc:docMk/>
            <pc:sldMk cId="0" sldId="263"/>
            <ac:spMk id="7" creationId="{3798A491-00A5-5BA6-001F-23D87C64E042}"/>
          </ac:spMkLst>
        </pc:spChg>
        <pc:spChg chg="mod">
          <ac:chgData name="Ximena Zepeda Harasic" userId="90cf4ab7-3c32-4e50-a5d0-8fb63c062729" providerId="ADAL" clId="{1744D2BA-2A35-4614-BB62-E06C3999F1D3}" dt="2025-02-10T20:19:28.375" v="424"/>
          <ac:spMkLst>
            <pc:docMk/>
            <pc:sldMk cId="0" sldId="263"/>
            <ac:spMk id="8" creationId="{7869C44F-54A2-DF66-713B-26BEA82807C8}"/>
          </ac:spMkLst>
        </pc:spChg>
        <pc:spChg chg="mod topLvl">
          <ac:chgData name="Ximena Zepeda Harasic" userId="90cf4ab7-3c32-4e50-a5d0-8fb63c062729" providerId="ADAL" clId="{1744D2BA-2A35-4614-BB62-E06C3999F1D3}" dt="2025-02-10T20:25:19.402" v="471" actId="165"/>
          <ac:spMkLst>
            <pc:docMk/>
            <pc:sldMk cId="0" sldId="263"/>
            <ac:spMk id="10" creationId="{F26A4C1F-A8FE-1505-2C7C-F6005BB52944}"/>
          </ac:spMkLst>
        </pc:spChg>
        <pc:spChg chg="mod topLvl">
          <ac:chgData name="Ximena Zepeda Harasic" userId="90cf4ab7-3c32-4e50-a5d0-8fb63c062729" providerId="ADAL" clId="{1744D2BA-2A35-4614-BB62-E06C3999F1D3}" dt="2025-02-10T20:25:19.402" v="471" actId="165"/>
          <ac:spMkLst>
            <pc:docMk/>
            <pc:sldMk cId="0" sldId="263"/>
            <ac:spMk id="11" creationId="{CCB421FB-AAA4-C249-162A-D7AA06969162}"/>
          </ac:spMkLst>
        </pc:spChg>
        <pc:spChg chg="mod topLvl">
          <ac:chgData name="Ximena Zepeda Harasic" userId="90cf4ab7-3c32-4e50-a5d0-8fb63c062729" providerId="ADAL" clId="{1744D2BA-2A35-4614-BB62-E06C3999F1D3}" dt="2025-02-10T20:25:19.402" v="471" actId="165"/>
          <ac:spMkLst>
            <pc:docMk/>
            <pc:sldMk cId="0" sldId="263"/>
            <ac:spMk id="12" creationId="{B2D09697-DA90-6311-AE9F-392F7D470BF4}"/>
          </ac:spMkLst>
        </pc:spChg>
        <pc:spChg chg="mod topLvl">
          <ac:chgData name="Ximena Zepeda Harasic" userId="90cf4ab7-3c32-4e50-a5d0-8fb63c062729" providerId="ADAL" clId="{1744D2BA-2A35-4614-BB62-E06C3999F1D3}" dt="2025-02-10T20:23:03.241" v="456" actId="164"/>
          <ac:spMkLst>
            <pc:docMk/>
            <pc:sldMk cId="0" sldId="263"/>
            <ac:spMk id="14" creationId="{417B1BDF-25DD-FBA7-FDD4-A94C79937774}"/>
          </ac:spMkLst>
        </pc:spChg>
        <pc:spChg chg="mod topLvl">
          <ac:chgData name="Ximena Zepeda Harasic" userId="90cf4ab7-3c32-4e50-a5d0-8fb63c062729" providerId="ADAL" clId="{1744D2BA-2A35-4614-BB62-E06C3999F1D3}" dt="2025-02-10T20:23:03.241" v="456" actId="164"/>
          <ac:spMkLst>
            <pc:docMk/>
            <pc:sldMk cId="0" sldId="263"/>
            <ac:spMk id="15" creationId="{81896712-D9CA-DAEF-8AE5-3C15D664D9BA}"/>
          </ac:spMkLst>
        </pc:spChg>
        <pc:spChg chg="mod topLvl">
          <ac:chgData name="Ximena Zepeda Harasic" userId="90cf4ab7-3c32-4e50-a5d0-8fb63c062729" providerId="ADAL" clId="{1744D2BA-2A35-4614-BB62-E06C3999F1D3}" dt="2025-02-10T20:23:03.241" v="456" actId="164"/>
          <ac:spMkLst>
            <pc:docMk/>
            <pc:sldMk cId="0" sldId="263"/>
            <ac:spMk id="16" creationId="{31E2725A-77B4-20A2-6CEA-12B9B4D7F736}"/>
          </ac:spMkLst>
        </pc:spChg>
        <pc:spChg chg="add mod ord topLvl">
          <ac:chgData name="Ximena Zepeda Harasic" userId="90cf4ab7-3c32-4e50-a5d0-8fb63c062729" providerId="ADAL" clId="{1744D2BA-2A35-4614-BB62-E06C3999F1D3}" dt="2025-02-10T20:26:06.922" v="482" actId="14100"/>
          <ac:spMkLst>
            <pc:docMk/>
            <pc:sldMk cId="0" sldId="263"/>
            <ac:spMk id="19" creationId="{A260C835-0537-3342-153F-7996490E9F3B}"/>
          </ac:spMkLst>
        </pc:spChg>
        <pc:spChg chg="add del mod">
          <ac:chgData name="Ximena Zepeda Harasic" userId="90cf4ab7-3c32-4e50-a5d0-8fb63c062729" providerId="ADAL" clId="{1744D2BA-2A35-4614-BB62-E06C3999F1D3}" dt="2025-02-10T20:22:53.891" v="454" actId="478"/>
          <ac:spMkLst>
            <pc:docMk/>
            <pc:sldMk cId="0" sldId="263"/>
            <ac:spMk id="20" creationId="{406581C5-7107-7621-39B4-B92CD1EAC71A}"/>
          </ac:spMkLst>
        </pc:spChg>
        <pc:spChg chg="add mod">
          <ac:chgData name="Ximena Zepeda Harasic" userId="90cf4ab7-3c32-4e50-a5d0-8fb63c062729" providerId="ADAL" clId="{1744D2BA-2A35-4614-BB62-E06C3999F1D3}" dt="2025-02-10T20:26:01.655" v="480" actId="1076"/>
          <ac:spMkLst>
            <pc:docMk/>
            <pc:sldMk cId="0" sldId="263"/>
            <ac:spMk id="24" creationId="{E2EAD30E-C4CF-5DBF-79EF-0502E6B2880D}"/>
          </ac:spMkLst>
        </pc:spChg>
        <pc:spChg chg="add mod">
          <ac:chgData name="Ximena Zepeda Harasic" userId="90cf4ab7-3c32-4e50-a5d0-8fb63c062729" providerId="ADAL" clId="{1744D2BA-2A35-4614-BB62-E06C3999F1D3}" dt="2025-02-10T20:54:24.047" v="945"/>
          <ac:spMkLst>
            <pc:docMk/>
            <pc:sldMk cId="0" sldId="263"/>
            <ac:spMk id="265" creationId="{00000000-0000-0000-0000-000000000000}"/>
          </ac:spMkLst>
        </pc:spChg>
        <pc:spChg chg="del">
          <ac:chgData name="Ximena Zepeda Harasic" userId="90cf4ab7-3c32-4e50-a5d0-8fb63c062729" providerId="ADAL" clId="{1744D2BA-2A35-4614-BB62-E06C3999F1D3}" dt="2025-02-10T20:17:51.235" v="414" actId="478"/>
          <ac:spMkLst>
            <pc:docMk/>
            <pc:sldMk cId="0" sldId="263"/>
            <ac:spMk id="271" creationId="{00000000-0000-0000-0000-000000000000}"/>
          </ac:spMkLst>
        </pc:spChg>
        <pc:spChg chg="del mod">
          <ac:chgData name="Ximena Zepeda Harasic" userId="90cf4ab7-3c32-4e50-a5d0-8fb63c062729" providerId="ADAL" clId="{1744D2BA-2A35-4614-BB62-E06C3999F1D3}" dt="2025-02-10T20:54:22.850" v="944" actId="478"/>
          <ac:spMkLst>
            <pc:docMk/>
            <pc:sldMk cId="0" sldId="263"/>
            <ac:spMk id="272" creationId="{00000000-0000-0000-0000-000000000000}"/>
          </ac:spMkLst>
        </pc:spChg>
        <pc:spChg chg="del mod topLvl">
          <ac:chgData name="Ximena Zepeda Harasic" userId="90cf4ab7-3c32-4e50-a5d0-8fb63c062729" providerId="ADAL" clId="{1744D2BA-2A35-4614-BB62-E06C3999F1D3}" dt="2025-02-10T20:54:12.504" v="942" actId="478"/>
          <ac:spMkLst>
            <pc:docMk/>
            <pc:sldMk cId="0" sldId="263"/>
            <ac:spMk id="288" creationId="{00000000-0000-0000-0000-000000000000}"/>
          </ac:spMkLst>
        </pc:spChg>
        <pc:grpChg chg="mod">
          <ac:chgData name="Ximena Zepeda Harasic" userId="90cf4ab7-3c32-4e50-a5d0-8fb63c062729" providerId="ADAL" clId="{1744D2BA-2A35-4614-BB62-E06C3999F1D3}" dt="2025-02-10T20:23:34.131" v="461" actId="1076"/>
          <ac:grpSpMkLst>
            <pc:docMk/>
            <pc:sldMk cId="0" sldId="263"/>
            <ac:grpSpMk id="5" creationId="{5ADCE936-B522-D019-EC31-816C87A00A9C}"/>
          </ac:grpSpMkLst>
        </pc:grpChg>
        <pc:grpChg chg="del mod">
          <ac:chgData name="Ximena Zepeda Harasic" userId="90cf4ab7-3c32-4e50-a5d0-8fb63c062729" providerId="ADAL" clId="{1744D2BA-2A35-4614-BB62-E06C3999F1D3}" dt="2025-02-10T20:25:19.402" v="471" actId="165"/>
          <ac:grpSpMkLst>
            <pc:docMk/>
            <pc:sldMk cId="0" sldId="263"/>
            <ac:grpSpMk id="9" creationId="{354BD79A-73EE-825A-D375-94237B817E6A}"/>
          </ac:grpSpMkLst>
        </pc:grpChg>
        <pc:grpChg chg="del mod">
          <ac:chgData name="Ximena Zepeda Harasic" userId="90cf4ab7-3c32-4e50-a5d0-8fb63c062729" providerId="ADAL" clId="{1744D2BA-2A35-4614-BB62-E06C3999F1D3}" dt="2025-02-10T20:21:52.371" v="445" actId="165"/>
          <ac:grpSpMkLst>
            <pc:docMk/>
            <pc:sldMk cId="0" sldId="263"/>
            <ac:grpSpMk id="13" creationId="{AA439410-AFE2-1A13-2492-18214DFC4E0A}"/>
          </ac:grpSpMkLst>
        </pc:grpChg>
        <pc:grpChg chg="add del mod ord topLvl">
          <ac:chgData name="Ximena Zepeda Harasic" userId="90cf4ab7-3c32-4e50-a5d0-8fb63c062729" providerId="ADAL" clId="{1744D2BA-2A35-4614-BB62-E06C3999F1D3}" dt="2025-02-10T20:25:44.402" v="476" actId="165"/>
          <ac:grpSpMkLst>
            <pc:docMk/>
            <pc:sldMk cId="0" sldId="263"/>
            <ac:grpSpMk id="18" creationId="{EE4010C4-0905-7491-6AFA-C1C4D9C36D46}"/>
          </ac:grpSpMkLst>
        </pc:grpChg>
        <pc:grpChg chg="add del mod">
          <ac:chgData name="Ximena Zepeda Harasic" userId="90cf4ab7-3c32-4e50-a5d0-8fb63c062729" providerId="ADAL" clId="{1744D2BA-2A35-4614-BB62-E06C3999F1D3}" dt="2025-02-10T20:23:47.712" v="465" actId="165"/>
          <ac:grpSpMkLst>
            <pc:docMk/>
            <pc:sldMk cId="0" sldId="263"/>
            <ac:grpSpMk id="22" creationId="{8675EE0F-7761-0C46-BCF2-76484D9552D1}"/>
          </ac:grpSpMkLst>
        </pc:grpChg>
        <pc:grpChg chg="add del mod">
          <ac:chgData name="Ximena Zepeda Harasic" userId="90cf4ab7-3c32-4e50-a5d0-8fb63c062729" providerId="ADAL" clId="{1744D2BA-2A35-4614-BB62-E06C3999F1D3}" dt="2025-02-10T20:23:36.332" v="462" actId="478"/>
          <ac:grpSpMkLst>
            <pc:docMk/>
            <pc:sldMk cId="0" sldId="263"/>
            <ac:grpSpMk id="23" creationId="{13D407B8-33C1-E5A5-7DA2-7FE89122FC0D}"/>
          </ac:grpSpMkLst>
        </pc:grpChg>
        <pc:grpChg chg="add del mod">
          <ac:chgData name="Ximena Zepeda Harasic" userId="90cf4ab7-3c32-4e50-a5d0-8fb63c062729" providerId="ADAL" clId="{1744D2BA-2A35-4614-BB62-E06C3999F1D3}" dt="2025-02-10T20:25:39.054" v="475" actId="165"/>
          <ac:grpSpMkLst>
            <pc:docMk/>
            <pc:sldMk cId="0" sldId="263"/>
            <ac:grpSpMk id="25" creationId="{0E4FA436-5769-2B88-FFD8-BDCC1D1D0D54}"/>
          </ac:grpSpMkLst>
        </pc:grpChg>
        <pc:grpChg chg="del">
          <ac:chgData name="Ximena Zepeda Harasic" userId="90cf4ab7-3c32-4e50-a5d0-8fb63c062729" providerId="ADAL" clId="{1744D2BA-2A35-4614-BB62-E06C3999F1D3}" dt="2025-02-10T20:18:12.635" v="418" actId="165"/>
          <ac:grpSpMkLst>
            <pc:docMk/>
            <pc:sldMk cId="0" sldId="263"/>
            <ac:grpSpMk id="274" creationId="{00000000-0000-0000-0000-000000000000}"/>
          </ac:grpSpMkLst>
        </pc:grpChg>
        <pc:picChg chg="add mod">
          <ac:chgData name="Ximena Zepeda Harasic" userId="90cf4ab7-3c32-4e50-a5d0-8fb63c062729" providerId="ADAL" clId="{1744D2BA-2A35-4614-BB62-E06C3999F1D3}" dt="2025-02-10T20:17:45.235" v="412"/>
          <ac:picMkLst>
            <pc:docMk/>
            <pc:sldMk cId="0" sldId="263"/>
            <ac:picMk id="2" creationId="{ACB5C096-7852-255A-0FC7-DE288CC53005}"/>
          </ac:picMkLst>
        </pc:picChg>
        <pc:picChg chg="add mod">
          <ac:chgData name="Ximena Zepeda Harasic" userId="90cf4ab7-3c32-4e50-a5d0-8fb63c062729" providerId="ADAL" clId="{1744D2BA-2A35-4614-BB62-E06C3999F1D3}" dt="2025-02-10T20:23:29.072" v="460" actId="1076"/>
          <ac:picMkLst>
            <pc:docMk/>
            <pc:sldMk cId="0" sldId="263"/>
            <ac:picMk id="4" creationId="{5786F014-D3A5-794E-B76B-77668DC342E7}"/>
          </ac:picMkLst>
        </pc:picChg>
        <pc:picChg chg="del">
          <ac:chgData name="Ximena Zepeda Harasic" userId="90cf4ab7-3c32-4e50-a5d0-8fb63c062729" providerId="ADAL" clId="{1744D2BA-2A35-4614-BB62-E06C3999F1D3}" dt="2025-02-10T20:17:39.465" v="411" actId="478"/>
          <ac:picMkLst>
            <pc:docMk/>
            <pc:sldMk cId="0" sldId="263"/>
            <ac:picMk id="270" creationId="{00000000-0000-0000-0000-000000000000}"/>
          </ac:picMkLst>
        </pc:picChg>
        <pc:picChg chg="del mod">
          <ac:chgData name="Ximena Zepeda Harasic" userId="90cf4ab7-3c32-4e50-a5d0-8fb63c062729" providerId="ADAL" clId="{1744D2BA-2A35-4614-BB62-E06C3999F1D3}" dt="2025-02-10T20:17:57.369" v="416" actId="478"/>
          <ac:picMkLst>
            <pc:docMk/>
            <pc:sldMk cId="0" sldId="263"/>
            <ac:picMk id="273" creationId="{00000000-0000-0000-0000-000000000000}"/>
          </ac:picMkLst>
        </pc:picChg>
        <pc:cxnChg chg="mod">
          <ac:chgData name="Ximena Zepeda Harasic" userId="90cf4ab7-3c32-4e50-a5d0-8fb63c062729" providerId="ADAL" clId="{1744D2BA-2A35-4614-BB62-E06C3999F1D3}" dt="2025-02-10T20:26:47.617" v="490" actId="1076"/>
          <ac:cxnSpMkLst>
            <pc:docMk/>
            <pc:sldMk cId="0" sldId="263"/>
            <ac:cxnSpMk id="17" creationId="{6876CB77-E629-8FA9-8BD7-82CB07964EA9}"/>
          </ac:cxnSpMkLst>
        </pc:cxnChg>
        <pc:cxnChg chg="add del mod">
          <ac:chgData name="Ximena Zepeda Harasic" userId="90cf4ab7-3c32-4e50-a5d0-8fb63c062729" providerId="ADAL" clId="{1744D2BA-2A35-4614-BB62-E06C3999F1D3}" dt="2025-02-10T20:22:52.892" v="453" actId="478"/>
          <ac:cxnSpMkLst>
            <pc:docMk/>
            <pc:sldMk cId="0" sldId="263"/>
            <ac:cxnSpMk id="21" creationId="{DDF9BCFA-D967-ED76-8184-91EEEA4838A1}"/>
          </ac:cxnSpMkLst>
        </pc:cxnChg>
        <pc:cxnChg chg="del mod">
          <ac:chgData name="Ximena Zepeda Harasic" userId="90cf4ab7-3c32-4e50-a5d0-8fb63c062729" providerId="ADAL" clId="{1744D2BA-2A35-4614-BB62-E06C3999F1D3}" dt="2025-02-10T20:25:53.462" v="479" actId="478"/>
          <ac:cxnSpMkLst>
            <pc:docMk/>
            <pc:sldMk cId="0" sldId="263"/>
            <ac:cxnSpMk id="275" creationId="{00000000-0000-0000-0000-000000000000}"/>
          </ac:cxnSpMkLst>
        </pc:cxnChg>
        <pc:cxnChg chg="del mod topLvl">
          <ac:chgData name="Ximena Zepeda Harasic" userId="90cf4ab7-3c32-4e50-a5d0-8fb63c062729" providerId="ADAL" clId="{1744D2BA-2A35-4614-BB62-E06C3999F1D3}" dt="2025-02-10T20:25:47.402" v="477" actId="478"/>
          <ac:cxnSpMkLst>
            <pc:docMk/>
            <pc:sldMk cId="0" sldId="263"/>
            <ac:cxnSpMk id="276" creationId="{00000000-0000-0000-0000-000000000000}"/>
          </ac:cxnSpMkLst>
        </pc:cxnChg>
        <pc:cxnChg chg="del mod topLvl">
          <ac:chgData name="Ximena Zepeda Harasic" userId="90cf4ab7-3c32-4e50-a5d0-8fb63c062729" providerId="ADAL" clId="{1744D2BA-2A35-4614-BB62-E06C3999F1D3}" dt="2025-02-10T20:25:51.732" v="478" actId="478"/>
          <ac:cxnSpMkLst>
            <pc:docMk/>
            <pc:sldMk cId="0" sldId="263"/>
            <ac:cxnSpMk id="277" creationId="{00000000-0000-0000-0000-000000000000}"/>
          </ac:cxnSpMkLst>
        </pc:cxnChg>
        <pc:cxnChg chg="del mod">
          <ac:chgData name="Ximena Zepeda Harasic" userId="90cf4ab7-3c32-4e50-a5d0-8fb63c062729" providerId="ADAL" clId="{1744D2BA-2A35-4614-BB62-E06C3999F1D3}" dt="2025-02-10T20:54:06.048" v="937" actId="478"/>
          <ac:cxnSpMkLst>
            <pc:docMk/>
            <pc:sldMk cId="0" sldId="263"/>
            <ac:cxnSpMk id="278" creationId="{00000000-0000-0000-0000-000000000000}"/>
          </ac:cxnSpMkLst>
        </pc:cxnChg>
        <pc:cxnChg chg="del mod topLvl">
          <ac:chgData name="Ximena Zepeda Harasic" userId="90cf4ab7-3c32-4e50-a5d0-8fb63c062729" providerId="ADAL" clId="{1744D2BA-2A35-4614-BB62-E06C3999F1D3}" dt="2025-02-10T20:53:59.939" v="932" actId="478"/>
          <ac:cxnSpMkLst>
            <pc:docMk/>
            <pc:sldMk cId="0" sldId="263"/>
            <ac:cxnSpMk id="279" creationId="{00000000-0000-0000-0000-000000000000}"/>
          </ac:cxnSpMkLst>
        </pc:cxnChg>
        <pc:cxnChg chg="del mod">
          <ac:chgData name="Ximena Zepeda Harasic" userId="90cf4ab7-3c32-4e50-a5d0-8fb63c062729" providerId="ADAL" clId="{1744D2BA-2A35-4614-BB62-E06C3999F1D3}" dt="2025-02-10T20:54:07.890" v="939" actId="478"/>
          <ac:cxnSpMkLst>
            <pc:docMk/>
            <pc:sldMk cId="0" sldId="263"/>
            <ac:cxnSpMk id="280" creationId="{00000000-0000-0000-0000-000000000000}"/>
          </ac:cxnSpMkLst>
        </pc:cxnChg>
        <pc:cxnChg chg="del mod topLvl">
          <ac:chgData name="Ximena Zepeda Harasic" userId="90cf4ab7-3c32-4e50-a5d0-8fb63c062729" providerId="ADAL" clId="{1744D2BA-2A35-4614-BB62-E06C3999F1D3}" dt="2025-02-10T20:54:07.023" v="938" actId="478"/>
          <ac:cxnSpMkLst>
            <pc:docMk/>
            <pc:sldMk cId="0" sldId="263"/>
            <ac:cxnSpMk id="281" creationId="{00000000-0000-0000-0000-000000000000}"/>
          </ac:cxnSpMkLst>
        </pc:cxnChg>
        <pc:cxnChg chg="del mod topLvl">
          <ac:chgData name="Ximena Zepeda Harasic" userId="90cf4ab7-3c32-4e50-a5d0-8fb63c062729" providerId="ADAL" clId="{1744D2BA-2A35-4614-BB62-E06C3999F1D3}" dt="2025-02-10T20:54:10.757" v="941" actId="478"/>
          <ac:cxnSpMkLst>
            <pc:docMk/>
            <pc:sldMk cId="0" sldId="263"/>
            <ac:cxnSpMk id="282" creationId="{00000000-0000-0000-0000-000000000000}"/>
          </ac:cxnSpMkLst>
        </pc:cxnChg>
        <pc:cxnChg chg="del mod">
          <ac:chgData name="Ximena Zepeda Harasic" userId="90cf4ab7-3c32-4e50-a5d0-8fb63c062729" providerId="ADAL" clId="{1744D2BA-2A35-4614-BB62-E06C3999F1D3}" dt="2025-02-10T20:54:08.929" v="940" actId="478"/>
          <ac:cxnSpMkLst>
            <pc:docMk/>
            <pc:sldMk cId="0" sldId="263"/>
            <ac:cxnSpMk id="283" creationId="{00000000-0000-0000-0000-000000000000}"/>
          </ac:cxnSpMkLst>
        </pc:cxnChg>
        <pc:cxnChg chg="del mod">
          <ac:chgData name="Ximena Zepeda Harasic" userId="90cf4ab7-3c32-4e50-a5d0-8fb63c062729" providerId="ADAL" clId="{1744D2BA-2A35-4614-BB62-E06C3999F1D3}" dt="2025-02-10T20:54:02.394" v="934" actId="478"/>
          <ac:cxnSpMkLst>
            <pc:docMk/>
            <pc:sldMk cId="0" sldId="263"/>
            <ac:cxnSpMk id="284" creationId="{00000000-0000-0000-0000-000000000000}"/>
          </ac:cxnSpMkLst>
        </pc:cxnChg>
        <pc:cxnChg chg="del mod topLvl">
          <ac:chgData name="Ximena Zepeda Harasic" userId="90cf4ab7-3c32-4e50-a5d0-8fb63c062729" providerId="ADAL" clId="{1744D2BA-2A35-4614-BB62-E06C3999F1D3}" dt="2025-02-10T20:54:01.386" v="933" actId="478"/>
          <ac:cxnSpMkLst>
            <pc:docMk/>
            <pc:sldMk cId="0" sldId="263"/>
            <ac:cxnSpMk id="285" creationId="{00000000-0000-0000-0000-000000000000}"/>
          </ac:cxnSpMkLst>
        </pc:cxnChg>
        <pc:cxnChg chg="del mod topLvl">
          <ac:chgData name="Ximena Zepeda Harasic" userId="90cf4ab7-3c32-4e50-a5d0-8fb63c062729" providerId="ADAL" clId="{1744D2BA-2A35-4614-BB62-E06C3999F1D3}" dt="2025-02-10T20:54:04.836" v="936" actId="478"/>
          <ac:cxnSpMkLst>
            <pc:docMk/>
            <pc:sldMk cId="0" sldId="263"/>
            <ac:cxnSpMk id="286" creationId="{00000000-0000-0000-0000-000000000000}"/>
          </ac:cxnSpMkLst>
        </pc:cxnChg>
        <pc:cxnChg chg="del mod topLvl">
          <ac:chgData name="Ximena Zepeda Harasic" userId="90cf4ab7-3c32-4e50-a5d0-8fb63c062729" providerId="ADAL" clId="{1744D2BA-2A35-4614-BB62-E06C3999F1D3}" dt="2025-02-10T20:54:03.703" v="935" actId="478"/>
          <ac:cxnSpMkLst>
            <pc:docMk/>
            <pc:sldMk cId="0" sldId="263"/>
            <ac:cxnSpMk id="287" creationId="{00000000-0000-0000-0000-000000000000}"/>
          </ac:cxnSpMkLst>
        </pc:cxnChg>
      </pc:sldChg>
      <pc:sldChg chg="addSp delSp modSp mod delAnim">
        <pc:chgData name="Ximena Zepeda Harasic" userId="90cf4ab7-3c32-4e50-a5d0-8fb63c062729" providerId="ADAL" clId="{1744D2BA-2A35-4614-BB62-E06C3999F1D3}" dt="2025-02-10T20:45:40.325" v="839" actId="207"/>
        <pc:sldMkLst>
          <pc:docMk/>
          <pc:sldMk cId="0" sldId="264"/>
        </pc:sldMkLst>
        <pc:spChg chg="mod">
          <ac:chgData name="Ximena Zepeda Harasic" userId="90cf4ab7-3c32-4e50-a5d0-8fb63c062729" providerId="ADAL" clId="{1744D2BA-2A35-4614-BB62-E06C3999F1D3}" dt="2025-02-10T20:28:50.044" v="511"/>
          <ac:spMkLst>
            <pc:docMk/>
            <pc:sldMk cId="0" sldId="264"/>
            <ac:spMk id="6" creationId="{FC687E2E-6A0C-ABE8-038D-91B5AD0F2455}"/>
          </ac:spMkLst>
        </pc:spChg>
        <pc:spChg chg="mod">
          <ac:chgData name="Ximena Zepeda Harasic" userId="90cf4ab7-3c32-4e50-a5d0-8fb63c062729" providerId="ADAL" clId="{1744D2BA-2A35-4614-BB62-E06C3999F1D3}" dt="2025-02-10T20:28:50.044" v="511"/>
          <ac:spMkLst>
            <pc:docMk/>
            <pc:sldMk cId="0" sldId="264"/>
            <ac:spMk id="7" creationId="{779A40A2-A98D-2B6A-E871-6AD6C18E3843}"/>
          </ac:spMkLst>
        </pc:spChg>
        <pc:spChg chg="mod">
          <ac:chgData name="Ximena Zepeda Harasic" userId="90cf4ab7-3c32-4e50-a5d0-8fb63c062729" providerId="ADAL" clId="{1744D2BA-2A35-4614-BB62-E06C3999F1D3}" dt="2025-02-10T20:28:50.044" v="511"/>
          <ac:spMkLst>
            <pc:docMk/>
            <pc:sldMk cId="0" sldId="264"/>
            <ac:spMk id="8" creationId="{37F4623B-359C-1BFA-BDD5-8540A2C93C3C}"/>
          </ac:spMkLst>
        </pc:spChg>
        <pc:spChg chg="add mod">
          <ac:chgData name="Ximena Zepeda Harasic" userId="90cf4ab7-3c32-4e50-a5d0-8fb63c062729" providerId="ADAL" clId="{1744D2BA-2A35-4614-BB62-E06C3999F1D3}" dt="2025-02-10T20:32:54.520" v="642" actId="1038"/>
          <ac:spMkLst>
            <pc:docMk/>
            <pc:sldMk cId="0" sldId="264"/>
            <ac:spMk id="9" creationId="{9DDFE7F1-D3D6-927D-87B0-CD1DFF1AED84}"/>
          </ac:spMkLst>
        </pc:spChg>
        <pc:spChg chg="add mod">
          <ac:chgData name="Ximena Zepeda Harasic" userId="90cf4ab7-3c32-4e50-a5d0-8fb63c062729" providerId="ADAL" clId="{1744D2BA-2A35-4614-BB62-E06C3999F1D3}" dt="2025-02-10T20:32:54.520" v="642" actId="1038"/>
          <ac:spMkLst>
            <pc:docMk/>
            <pc:sldMk cId="0" sldId="264"/>
            <ac:spMk id="10" creationId="{988F533D-51E1-56F4-6D89-385957537CD3}"/>
          </ac:spMkLst>
        </pc:spChg>
        <pc:spChg chg="add mod">
          <ac:chgData name="Ximena Zepeda Harasic" userId="90cf4ab7-3c32-4e50-a5d0-8fb63c062729" providerId="ADAL" clId="{1744D2BA-2A35-4614-BB62-E06C3999F1D3}" dt="2025-02-10T20:32:54.520" v="642" actId="1038"/>
          <ac:spMkLst>
            <pc:docMk/>
            <pc:sldMk cId="0" sldId="264"/>
            <ac:spMk id="11" creationId="{543713DE-8852-32D8-350C-940D3E91B056}"/>
          </ac:spMkLst>
        </pc:spChg>
        <pc:spChg chg="add mod">
          <ac:chgData name="Ximena Zepeda Harasic" userId="90cf4ab7-3c32-4e50-a5d0-8fb63c062729" providerId="ADAL" clId="{1744D2BA-2A35-4614-BB62-E06C3999F1D3}" dt="2025-02-10T20:28:53.824" v="512" actId="1076"/>
          <ac:spMkLst>
            <pc:docMk/>
            <pc:sldMk cId="0" sldId="264"/>
            <ac:spMk id="12" creationId="{8CEF1E66-C686-7AC3-AC63-A2977AA58209}"/>
          </ac:spMkLst>
        </pc:spChg>
        <pc:spChg chg="add mod">
          <ac:chgData name="Ximena Zepeda Harasic" userId="90cf4ab7-3c32-4e50-a5d0-8fb63c062729" providerId="ADAL" clId="{1744D2BA-2A35-4614-BB62-E06C3999F1D3}" dt="2025-02-10T20:28:53.824" v="512" actId="1076"/>
          <ac:spMkLst>
            <pc:docMk/>
            <pc:sldMk cId="0" sldId="264"/>
            <ac:spMk id="23" creationId="{9DD48E39-ABE1-3475-D460-1E5E1A3E54E6}"/>
          </ac:spMkLst>
        </pc:spChg>
        <pc:spChg chg="add mod">
          <ac:chgData name="Ximena Zepeda Harasic" userId="90cf4ab7-3c32-4e50-a5d0-8fb63c062729" providerId="ADAL" clId="{1744D2BA-2A35-4614-BB62-E06C3999F1D3}" dt="2025-02-10T20:28:53.824" v="512" actId="1076"/>
          <ac:spMkLst>
            <pc:docMk/>
            <pc:sldMk cId="0" sldId="264"/>
            <ac:spMk id="24" creationId="{0746ECCC-DC01-DDE1-845D-0B641CE28E18}"/>
          </ac:spMkLst>
        </pc:spChg>
        <pc:spChg chg="add mod">
          <ac:chgData name="Ximena Zepeda Harasic" userId="90cf4ab7-3c32-4e50-a5d0-8fb63c062729" providerId="ADAL" clId="{1744D2BA-2A35-4614-BB62-E06C3999F1D3}" dt="2025-02-10T20:33:31.534" v="652" actId="554"/>
          <ac:spMkLst>
            <pc:docMk/>
            <pc:sldMk cId="0" sldId="264"/>
            <ac:spMk id="25" creationId="{EFDB7C42-32B0-0DB7-E56E-4D304AC794ED}"/>
          </ac:spMkLst>
        </pc:spChg>
        <pc:spChg chg="add mod">
          <ac:chgData name="Ximena Zepeda Harasic" userId="90cf4ab7-3c32-4e50-a5d0-8fb63c062729" providerId="ADAL" clId="{1744D2BA-2A35-4614-BB62-E06C3999F1D3}" dt="2025-02-10T20:33:31.534" v="652" actId="554"/>
          <ac:spMkLst>
            <pc:docMk/>
            <pc:sldMk cId="0" sldId="264"/>
            <ac:spMk id="26" creationId="{FC89646C-FCC9-9E0A-62E8-CAED9E117767}"/>
          </ac:spMkLst>
        </pc:spChg>
        <pc:spChg chg="add mod">
          <ac:chgData name="Ximena Zepeda Harasic" userId="90cf4ab7-3c32-4e50-a5d0-8fb63c062729" providerId="ADAL" clId="{1744D2BA-2A35-4614-BB62-E06C3999F1D3}" dt="2025-02-10T20:45:40.325" v="839" actId="207"/>
          <ac:spMkLst>
            <pc:docMk/>
            <pc:sldMk cId="0" sldId="264"/>
            <ac:spMk id="27" creationId="{F87A2389-6F96-51C4-C37C-040FBE9804B8}"/>
          </ac:spMkLst>
        </pc:spChg>
        <pc:spChg chg="add mod">
          <ac:chgData name="Ximena Zepeda Harasic" userId="90cf4ab7-3c32-4e50-a5d0-8fb63c062729" providerId="ADAL" clId="{1744D2BA-2A35-4614-BB62-E06C3999F1D3}" dt="2025-02-10T20:45:37.200" v="838" actId="207"/>
          <ac:spMkLst>
            <pc:docMk/>
            <pc:sldMk cId="0" sldId="264"/>
            <ac:spMk id="28" creationId="{D01A46DA-FA9B-9E15-D6E7-C581360D1C16}"/>
          </ac:spMkLst>
        </pc:spChg>
        <pc:spChg chg="add mod">
          <ac:chgData name="Ximena Zepeda Harasic" userId="90cf4ab7-3c32-4e50-a5d0-8fb63c062729" providerId="ADAL" clId="{1744D2BA-2A35-4614-BB62-E06C3999F1D3}" dt="2025-02-10T20:31:02.147" v="606" actId="1582"/>
          <ac:spMkLst>
            <pc:docMk/>
            <pc:sldMk cId="0" sldId="264"/>
            <ac:spMk id="29" creationId="{BEE7E0DA-CCB8-48A2-1DA9-8CA28A985173}"/>
          </ac:spMkLst>
        </pc:spChg>
        <pc:spChg chg="add mod ord">
          <ac:chgData name="Ximena Zepeda Harasic" userId="90cf4ab7-3c32-4e50-a5d0-8fb63c062729" providerId="ADAL" clId="{1744D2BA-2A35-4614-BB62-E06C3999F1D3}" dt="2025-02-10T20:31:33.697" v="610" actId="167"/>
          <ac:spMkLst>
            <pc:docMk/>
            <pc:sldMk cId="0" sldId="264"/>
            <ac:spMk id="30" creationId="{371895E5-70FB-81C5-2438-57B2CB8776DF}"/>
          </ac:spMkLst>
        </pc:spChg>
        <pc:spChg chg="add mod">
          <ac:chgData name="Ximena Zepeda Harasic" userId="90cf4ab7-3c32-4e50-a5d0-8fb63c062729" providerId="ADAL" clId="{1744D2BA-2A35-4614-BB62-E06C3999F1D3}" dt="2025-02-10T20:34:33.139" v="676" actId="1076"/>
          <ac:spMkLst>
            <pc:docMk/>
            <pc:sldMk cId="0" sldId="264"/>
            <ac:spMk id="36" creationId="{4B5C9E2A-B23F-5A1C-9144-17495D7AC605}"/>
          </ac:spMkLst>
        </pc:spChg>
        <pc:spChg chg="add mod ord">
          <ac:chgData name="Ximena Zepeda Harasic" userId="90cf4ab7-3c32-4e50-a5d0-8fb63c062729" providerId="ADAL" clId="{1744D2BA-2A35-4614-BB62-E06C3999F1D3}" dt="2025-02-10T20:35:15.702" v="682" actId="14100"/>
          <ac:spMkLst>
            <pc:docMk/>
            <pc:sldMk cId="0" sldId="264"/>
            <ac:spMk id="37" creationId="{24FF9688-A2AC-E6DC-1945-E10F8188D3B4}"/>
          </ac:spMkLst>
        </pc:spChg>
        <pc:spChg chg="mod">
          <ac:chgData name="Ximena Zepeda Harasic" userId="90cf4ab7-3c32-4e50-a5d0-8fb63c062729" providerId="ADAL" clId="{1744D2BA-2A35-4614-BB62-E06C3999F1D3}" dt="2025-02-10T20:35:35.809" v="684" actId="1076"/>
          <ac:spMkLst>
            <pc:docMk/>
            <pc:sldMk cId="0" sldId="264"/>
            <ac:spMk id="298" creationId="{00000000-0000-0000-0000-000000000000}"/>
          </ac:spMkLst>
        </pc:spChg>
        <pc:spChg chg="mod">
          <ac:chgData name="Ximena Zepeda Harasic" userId="90cf4ab7-3c32-4e50-a5d0-8fb63c062729" providerId="ADAL" clId="{1744D2BA-2A35-4614-BB62-E06C3999F1D3}" dt="2025-02-10T20:35:21.748" v="683" actId="1076"/>
          <ac:spMkLst>
            <pc:docMk/>
            <pc:sldMk cId="0" sldId="264"/>
            <ac:spMk id="299" creationId="{00000000-0000-0000-0000-000000000000}"/>
          </ac:spMkLst>
        </pc:spChg>
        <pc:grpChg chg="add mod">
          <ac:chgData name="Ximena Zepeda Harasic" userId="90cf4ab7-3c32-4e50-a5d0-8fb63c062729" providerId="ADAL" clId="{1744D2BA-2A35-4614-BB62-E06C3999F1D3}" dt="2025-02-10T20:32:54.520" v="642" actId="1038"/>
          <ac:grpSpMkLst>
            <pc:docMk/>
            <pc:sldMk cId="0" sldId="264"/>
            <ac:grpSpMk id="5" creationId="{743C3AE4-2B94-D1B4-CFF0-957874AEA0E3}"/>
          </ac:grpSpMkLst>
        </pc:grpChg>
        <pc:picChg chg="del">
          <ac:chgData name="Ximena Zepeda Harasic" userId="90cf4ab7-3c32-4e50-a5d0-8fb63c062729" providerId="ADAL" clId="{1744D2BA-2A35-4614-BB62-E06C3999F1D3}" dt="2025-02-10T20:28:01.602" v="501" actId="478"/>
          <ac:picMkLst>
            <pc:docMk/>
            <pc:sldMk cId="0" sldId="264"/>
            <ac:picMk id="2" creationId="{6978BFD5-5B9A-4FAA-F48B-324859498889}"/>
          </ac:picMkLst>
        </pc:picChg>
        <pc:picChg chg="add mod">
          <ac:chgData name="Ximena Zepeda Harasic" userId="90cf4ab7-3c32-4e50-a5d0-8fb63c062729" providerId="ADAL" clId="{1744D2BA-2A35-4614-BB62-E06C3999F1D3}" dt="2025-02-10T20:35:35.809" v="684" actId="1076"/>
          <ac:picMkLst>
            <pc:docMk/>
            <pc:sldMk cId="0" sldId="264"/>
            <ac:picMk id="3" creationId="{FE823447-F8F8-91F2-9AE9-63ED561F9277}"/>
          </ac:picMkLst>
        </pc:picChg>
        <pc:picChg chg="add mod">
          <ac:chgData name="Ximena Zepeda Harasic" userId="90cf4ab7-3c32-4e50-a5d0-8fb63c062729" providerId="ADAL" clId="{1744D2BA-2A35-4614-BB62-E06C3999F1D3}" dt="2025-02-10T20:28:14.682" v="505" actId="1076"/>
          <ac:picMkLst>
            <pc:docMk/>
            <pc:sldMk cId="0" sldId="264"/>
            <ac:picMk id="4" creationId="{48E670BF-010D-8645-BCB5-1D9A2E93DC09}"/>
          </ac:picMkLst>
        </pc:picChg>
        <pc:picChg chg="del">
          <ac:chgData name="Ximena Zepeda Harasic" userId="90cf4ab7-3c32-4e50-a5d0-8fb63c062729" providerId="ADAL" clId="{1744D2BA-2A35-4614-BB62-E06C3999F1D3}" dt="2025-02-10T20:27:39.492" v="495" actId="478"/>
          <ac:picMkLst>
            <pc:docMk/>
            <pc:sldMk cId="0" sldId="264"/>
            <ac:picMk id="293" creationId="{00000000-0000-0000-0000-000000000000}"/>
          </ac:picMkLst>
        </pc:picChg>
        <pc:picChg chg="del mod">
          <ac:chgData name="Ximena Zepeda Harasic" userId="90cf4ab7-3c32-4e50-a5d0-8fb63c062729" providerId="ADAL" clId="{1744D2BA-2A35-4614-BB62-E06C3999F1D3}" dt="2025-02-10T20:30:26.507" v="586" actId="478"/>
          <ac:picMkLst>
            <pc:docMk/>
            <pc:sldMk cId="0" sldId="264"/>
            <ac:picMk id="295" creationId="{00000000-0000-0000-0000-000000000000}"/>
          </ac:picMkLst>
        </pc:picChg>
        <pc:picChg chg="del">
          <ac:chgData name="Ximena Zepeda Harasic" userId="90cf4ab7-3c32-4e50-a5d0-8fb63c062729" providerId="ADAL" clId="{1744D2BA-2A35-4614-BB62-E06C3999F1D3}" dt="2025-02-10T20:34:26.783" v="674" actId="478"/>
          <ac:picMkLst>
            <pc:docMk/>
            <pc:sldMk cId="0" sldId="264"/>
            <ac:picMk id="296" creationId="{00000000-0000-0000-0000-000000000000}"/>
          </ac:picMkLst>
        </pc:picChg>
        <pc:picChg chg="del">
          <ac:chgData name="Ximena Zepeda Harasic" userId="90cf4ab7-3c32-4e50-a5d0-8fb63c062729" providerId="ADAL" clId="{1744D2BA-2A35-4614-BB62-E06C3999F1D3}" dt="2025-02-10T20:34:04.952" v="663" actId="478"/>
          <ac:picMkLst>
            <pc:docMk/>
            <pc:sldMk cId="0" sldId="264"/>
            <ac:picMk id="297" creationId="{00000000-0000-0000-0000-000000000000}"/>
          </ac:picMkLst>
        </pc:picChg>
        <pc:cxnChg chg="mod">
          <ac:chgData name="Ximena Zepeda Harasic" userId="90cf4ab7-3c32-4e50-a5d0-8fb63c062729" providerId="ADAL" clId="{1744D2BA-2A35-4614-BB62-E06C3999F1D3}" dt="2025-02-10T20:28:53.824" v="512" actId="1076"/>
          <ac:cxnSpMkLst>
            <pc:docMk/>
            <pc:sldMk cId="0" sldId="264"/>
            <ac:cxnSpMk id="13" creationId="{F1D053F5-39A3-22BE-2F66-0C5DC41E5A4B}"/>
          </ac:cxnSpMkLst>
        </pc:cxnChg>
        <pc:cxnChg chg="mod">
          <ac:chgData name="Ximena Zepeda Harasic" userId="90cf4ab7-3c32-4e50-a5d0-8fb63c062729" providerId="ADAL" clId="{1744D2BA-2A35-4614-BB62-E06C3999F1D3}" dt="2025-02-10T20:28:53.824" v="512" actId="1076"/>
          <ac:cxnSpMkLst>
            <pc:docMk/>
            <pc:sldMk cId="0" sldId="264"/>
            <ac:cxnSpMk id="15" creationId="{90309783-DFF0-33C7-5CBD-1241AA675BA5}"/>
          </ac:cxnSpMkLst>
        </pc:cxnChg>
        <pc:cxnChg chg="mod">
          <ac:chgData name="Ximena Zepeda Harasic" userId="90cf4ab7-3c32-4e50-a5d0-8fb63c062729" providerId="ADAL" clId="{1744D2BA-2A35-4614-BB62-E06C3999F1D3}" dt="2025-02-10T20:28:53.824" v="512" actId="1076"/>
          <ac:cxnSpMkLst>
            <pc:docMk/>
            <pc:sldMk cId="0" sldId="264"/>
            <ac:cxnSpMk id="19" creationId="{F3A697F5-0D41-72C8-B0C7-6B3D9CCC2DA2}"/>
          </ac:cxnSpMkLst>
        </pc:cxnChg>
        <pc:cxnChg chg="add mod">
          <ac:chgData name="Ximena Zepeda Harasic" userId="90cf4ab7-3c32-4e50-a5d0-8fb63c062729" providerId="ADAL" clId="{1744D2BA-2A35-4614-BB62-E06C3999F1D3}" dt="2025-02-10T20:35:52.620" v="685" actId="1582"/>
          <ac:cxnSpMkLst>
            <pc:docMk/>
            <pc:sldMk cId="0" sldId="264"/>
            <ac:cxnSpMk id="32" creationId="{DE5CE88C-23C3-C864-DDCE-44759DCA20FE}"/>
          </ac:cxnSpMkLst>
        </pc:cxnChg>
        <pc:cxnChg chg="add mod">
          <ac:chgData name="Ximena Zepeda Harasic" userId="90cf4ab7-3c32-4e50-a5d0-8fb63c062729" providerId="ADAL" clId="{1744D2BA-2A35-4614-BB62-E06C3999F1D3}" dt="2025-02-10T20:35:52.620" v="685" actId="1582"/>
          <ac:cxnSpMkLst>
            <pc:docMk/>
            <pc:sldMk cId="0" sldId="264"/>
            <ac:cxnSpMk id="33" creationId="{7994AFD1-A8D8-C0EB-D045-90425E26EB6E}"/>
          </ac:cxnSpMkLst>
        </pc:cxnChg>
      </pc:sldChg>
      <pc:sldChg chg="addSp delSp modSp mod">
        <pc:chgData name="Ximena Zepeda Harasic" userId="90cf4ab7-3c32-4e50-a5d0-8fb63c062729" providerId="ADAL" clId="{1744D2BA-2A35-4614-BB62-E06C3999F1D3}" dt="2025-02-10T20:51:36.512" v="906" actId="478"/>
        <pc:sldMkLst>
          <pc:docMk/>
          <pc:sldMk cId="0" sldId="265"/>
        </pc:sldMkLst>
        <pc:spChg chg="mod">
          <ac:chgData name="Ximena Zepeda Harasic" userId="90cf4ab7-3c32-4e50-a5d0-8fb63c062729" providerId="ADAL" clId="{1744D2BA-2A35-4614-BB62-E06C3999F1D3}" dt="2025-02-10T20:37:31.718" v="793"/>
          <ac:spMkLst>
            <pc:docMk/>
            <pc:sldMk cId="0" sldId="265"/>
            <ac:spMk id="4" creationId="{C7F722E8-169F-DC2F-5241-60A8C1D84FA9}"/>
          </ac:spMkLst>
        </pc:spChg>
        <pc:spChg chg="mod">
          <ac:chgData name="Ximena Zepeda Harasic" userId="90cf4ab7-3c32-4e50-a5d0-8fb63c062729" providerId="ADAL" clId="{1744D2BA-2A35-4614-BB62-E06C3999F1D3}" dt="2025-02-10T20:37:31.718" v="793"/>
          <ac:spMkLst>
            <pc:docMk/>
            <pc:sldMk cId="0" sldId="265"/>
            <ac:spMk id="5" creationId="{36172AEE-4967-3914-309C-9122F2D5C7E1}"/>
          </ac:spMkLst>
        </pc:spChg>
        <pc:spChg chg="mod">
          <ac:chgData name="Ximena Zepeda Harasic" userId="90cf4ab7-3c32-4e50-a5d0-8fb63c062729" providerId="ADAL" clId="{1744D2BA-2A35-4614-BB62-E06C3999F1D3}" dt="2025-02-10T20:37:31.718" v="793"/>
          <ac:spMkLst>
            <pc:docMk/>
            <pc:sldMk cId="0" sldId="265"/>
            <ac:spMk id="6" creationId="{873AA303-8680-0601-5740-4CA08B361352}"/>
          </ac:spMkLst>
        </pc:spChg>
        <pc:spChg chg="mod">
          <ac:chgData name="Ximena Zepeda Harasic" userId="90cf4ab7-3c32-4e50-a5d0-8fb63c062729" providerId="ADAL" clId="{1744D2BA-2A35-4614-BB62-E06C3999F1D3}" dt="2025-02-10T20:37:31.718" v="793"/>
          <ac:spMkLst>
            <pc:docMk/>
            <pc:sldMk cId="0" sldId="265"/>
            <ac:spMk id="8" creationId="{5DB7ED43-2ED0-9F39-BE39-D33123387512}"/>
          </ac:spMkLst>
        </pc:spChg>
        <pc:spChg chg="mod">
          <ac:chgData name="Ximena Zepeda Harasic" userId="90cf4ab7-3c32-4e50-a5d0-8fb63c062729" providerId="ADAL" clId="{1744D2BA-2A35-4614-BB62-E06C3999F1D3}" dt="2025-02-10T20:37:31.718" v="793"/>
          <ac:spMkLst>
            <pc:docMk/>
            <pc:sldMk cId="0" sldId="265"/>
            <ac:spMk id="9" creationId="{A01AF3EE-FDF1-0371-2266-941C2A8363EB}"/>
          </ac:spMkLst>
        </pc:spChg>
        <pc:spChg chg="mod">
          <ac:chgData name="Ximena Zepeda Harasic" userId="90cf4ab7-3c32-4e50-a5d0-8fb63c062729" providerId="ADAL" clId="{1744D2BA-2A35-4614-BB62-E06C3999F1D3}" dt="2025-02-10T20:37:31.718" v="793"/>
          <ac:spMkLst>
            <pc:docMk/>
            <pc:sldMk cId="0" sldId="265"/>
            <ac:spMk id="10" creationId="{6602C420-DA5A-58ED-CAB4-8A112C9BD06C}"/>
          </ac:spMkLst>
        </pc:spChg>
        <pc:spChg chg="mod">
          <ac:chgData name="Ximena Zepeda Harasic" userId="90cf4ab7-3c32-4e50-a5d0-8fb63c062729" providerId="ADAL" clId="{1744D2BA-2A35-4614-BB62-E06C3999F1D3}" dt="2025-02-10T20:43:13.660" v="819" actId="14100"/>
          <ac:spMkLst>
            <pc:docMk/>
            <pc:sldMk cId="0" sldId="265"/>
            <ac:spMk id="12" creationId="{838C4FDC-355A-AA38-0082-2845D5203CFD}"/>
          </ac:spMkLst>
        </pc:spChg>
        <pc:spChg chg="mod">
          <ac:chgData name="Ximena Zepeda Harasic" userId="90cf4ab7-3c32-4e50-a5d0-8fb63c062729" providerId="ADAL" clId="{1744D2BA-2A35-4614-BB62-E06C3999F1D3}" dt="2025-02-10T20:37:37.679" v="794"/>
          <ac:spMkLst>
            <pc:docMk/>
            <pc:sldMk cId="0" sldId="265"/>
            <ac:spMk id="13" creationId="{DA86D3DE-230A-D791-DFC2-E566A41BA151}"/>
          </ac:spMkLst>
        </pc:spChg>
        <pc:spChg chg="mod">
          <ac:chgData name="Ximena Zepeda Harasic" userId="90cf4ab7-3c32-4e50-a5d0-8fb63c062729" providerId="ADAL" clId="{1744D2BA-2A35-4614-BB62-E06C3999F1D3}" dt="2025-02-10T20:37:44.402" v="800" actId="403"/>
          <ac:spMkLst>
            <pc:docMk/>
            <pc:sldMk cId="0" sldId="265"/>
            <ac:spMk id="14" creationId="{F4A21DD9-F4CF-2AFB-3250-2AE844494FA1}"/>
          </ac:spMkLst>
        </pc:spChg>
        <pc:spChg chg="add del mod">
          <ac:chgData name="Ximena Zepeda Harasic" userId="90cf4ab7-3c32-4e50-a5d0-8fb63c062729" providerId="ADAL" clId="{1744D2BA-2A35-4614-BB62-E06C3999F1D3}" dt="2025-02-10T20:39:18.181" v="805" actId="478"/>
          <ac:spMkLst>
            <pc:docMk/>
            <pc:sldMk cId="0" sldId="265"/>
            <ac:spMk id="15" creationId="{D8C2087D-1CE6-2808-17A9-EF0060F6BD29}"/>
          </ac:spMkLst>
        </pc:spChg>
        <pc:spChg chg="add del mod">
          <ac:chgData name="Ximena Zepeda Harasic" userId="90cf4ab7-3c32-4e50-a5d0-8fb63c062729" providerId="ADAL" clId="{1744D2BA-2A35-4614-BB62-E06C3999F1D3}" dt="2025-02-10T20:39:31.939" v="806" actId="478"/>
          <ac:spMkLst>
            <pc:docMk/>
            <pc:sldMk cId="0" sldId="265"/>
            <ac:spMk id="26" creationId="{DA18C0A7-66C6-7776-FFF3-B6FF78079DB2}"/>
          </ac:spMkLst>
        </pc:spChg>
        <pc:spChg chg="add mod">
          <ac:chgData name="Ximena Zepeda Harasic" userId="90cf4ab7-3c32-4e50-a5d0-8fb63c062729" providerId="ADAL" clId="{1744D2BA-2A35-4614-BB62-E06C3999F1D3}" dt="2025-02-10T20:51:28.939" v="886" actId="1076"/>
          <ac:spMkLst>
            <pc:docMk/>
            <pc:sldMk cId="0" sldId="265"/>
            <ac:spMk id="28" creationId="{881E0536-7959-6EA3-7DB2-D93F457F154D}"/>
          </ac:spMkLst>
        </pc:spChg>
        <pc:spChg chg="del">
          <ac:chgData name="Ximena Zepeda Harasic" userId="90cf4ab7-3c32-4e50-a5d0-8fb63c062729" providerId="ADAL" clId="{1744D2BA-2A35-4614-BB62-E06C3999F1D3}" dt="2025-02-10T20:51:15.135" v="884" actId="478"/>
          <ac:spMkLst>
            <pc:docMk/>
            <pc:sldMk cId="0" sldId="265"/>
            <ac:spMk id="306" creationId="{00000000-0000-0000-0000-000000000000}"/>
          </ac:spMkLst>
        </pc:spChg>
        <pc:spChg chg="del">
          <ac:chgData name="Ximena Zepeda Harasic" userId="90cf4ab7-3c32-4e50-a5d0-8fb63c062729" providerId="ADAL" clId="{1744D2BA-2A35-4614-BB62-E06C3999F1D3}" dt="2025-02-10T20:37:22.380" v="792" actId="478"/>
          <ac:spMkLst>
            <pc:docMk/>
            <pc:sldMk cId="0" sldId="265"/>
            <ac:spMk id="308" creationId="{00000000-0000-0000-0000-000000000000}"/>
          </ac:spMkLst>
        </pc:spChg>
        <pc:grpChg chg="add mod">
          <ac:chgData name="Ximena Zepeda Harasic" userId="90cf4ab7-3c32-4e50-a5d0-8fb63c062729" providerId="ADAL" clId="{1744D2BA-2A35-4614-BB62-E06C3999F1D3}" dt="2025-02-10T20:51:33.943" v="905" actId="1035"/>
          <ac:grpSpMkLst>
            <pc:docMk/>
            <pc:sldMk cId="0" sldId="265"/>
            <ac:grpSpMk id="3" creationId="{3395CE6B-B11E-4A08-6763-DB3DCBFD5516}"/>
          </ac:grpSpMkLst>
        </pc:grpChg>
        <pc:grpChg chg="add mod">
          <ac:chgData name="Ximena Zepeda Harasic" userId="90cf4ab7-3c32-4e50-a5d0-8fb63c062729" providerId="ADAL" clId="{1744D2BA-2A35-4614-BB62-E06C3999F1D3}" dt="2025-02-10T20:51:33.943" v="905" actId="1035"/>
          <ac:grpSpMkLst>
            <pc:docMk/>
            <pc:sldMk cId="0" sldId="265"/>
            <ac:grpSpMk id="7" creationId="{9B6988A3-08B1-9441-6E79-735DE3A5EF53}"/>
          </ac:grpSpMkLst>
        </pc:grpChg>
        <pc:grpChg chg="add mod">
          <ac:chgData name="Ximena Zepeda Harasic" userId="90cf4ab7-3c32-4e50-a5d0-8fb63c062729" providerId="ADAL" clId="{1744D2BA-2A35-4614-BB62-E06C3999F1D3}" dt="2025-02-10T20:51:33.943" v="905" actId="1035"/>
          <ac:grpSpMkLst>
            <pc:docMk/>
            <pc:sldMk cId="0" sldId="265"/>
            <ac:grpSpMk id="11" creationId="{9C7B6629-1F19-F93E-FA2A-1FD7FFE41248}"/>
          </ac:grpSpMkLst>
        </pc:grpChg>
        <pc:picChg chg="add mod">
          <ac:chgData name="Ximena Zepeda Harasic" userId="90cf4ab7-3c32-4e50-a5d0-8fb63c062729" providerId="ADAL" clId="{1744D2BA-2A35-4614-BB62-E06C3999F1D3}" dt="2025-02-10T20:51:33.943" v="905" actId="1035"/>
          <ac:picMkLst>
            <pc:docMk/>
            <pc:sldMk cId="0" sldId="265"/>
            <ac:picMk id="2" creationId="{CE615D8A-54ED-F715-08A2-DEC350145156}"/>
          </ac:picMkLst>
        </pc:picChg>
        <pc:picChg chg="add mod">
          <ac:chgData name="Ximena Zepeda Harasic" userId="90cf4ab7-3c32-4e50-a5d0-8fb63c062729" providerId="ADAL" clId="{1744D2BA-2A35-4614-BB62-E06C3999F1D3}" dt="2025-02-10T20:51:28.939" v="886" actId="1076"/>
          <ac:picMkLst>
            <pc:docMk/>
            <pc:sldMk cId="0" sldId="265"/>
            <ac:picMk id="29" creationId="{12BEE7A5-D57F-F051-F985-FEF7A02D2F6A}"/>
          </ac:picMkLst>
        </pc:picChg>
        <pc:picChg chg="del">
          <ac:chgData name="Ximena Zepeda Harasic" userId="90cf4ab7-3c32-4e50-a5d0-8fb63c062729" providerId="ADAL" clId="{1744D2BA-2A35-4614-BB62-E06C3999F1D3}" dt="2025-02-10T20:37:20.609" v="791" actId="478"/>
          <ac:picMkLst>
            <pc:docMk/>
            <pc:sldMk cId="0" sldId="265"/>
            <ac:picMk id="304" creationId="{00000000-0000-0000-0000-000000000000}"/>
          </ac:picMkLst>
        </pc:picChg>
        <pc:picChg chg="del">
          <ac:chgData name="Ximena Zepeda Harasic" userId="90cf4ab7-3c32-4e50-a5d0-8fb63c062729" providerId="ADAL" clId="{1744D2BA-2A35-4614-BB62-E06C3999F1D3}" dt="2025-02-10T20:50:25.433" v="875" actId="478"/>
          <ac:picMkLst>
            <pc:docMk/>
            <pc:sldMk cId="0" sldId="265"/>
            <ac:picMk id="305" creationId="{00000000-0000-0000-0000-000000000000}"/>
          </ac:picMkLst>
        </pc:picChg>
        <pc:picChg chg="del mod">
          <ac:chgData name="Ximena Zepeda Harasic" userId="90cf4ab7-3c32-4e50-a5d0-8fb63c062729" providerId="ADAL" clId="{1744D2BA-2A35-4614-BB62-E06C3999F1D3}" dt="2025-02-10T20:51:36.512" v="906" actId="478"/>
          <ac:picMkLst>
            <pc:docMk/>
            <pc:sldMk cId="0" sldId="265"/>
            <ac:picMk id="307" creationId="{00000000-0000-0000-0000-000000000000}"/>
          </ac:picMkLst>
        </pc:picChg>
        <pc:cxnChg chg="add del mod">
          <ac:chgData name="Ximena Zepeda Harasic" userId="90cf4ab7-3c32-4e50-a5d0-8fb63c062729" providerId="ADAL" clId="{1744D2BA-2A35-4614-BB62-E06C3999F1D3}" dt="2025-02-10T20:43:02.527" v="815" actId="478"/>
          <ac:cxnSpMkLst>
            <pc:docMk/>
            <pc:sldMk cId="0" sldId="265"/>
            <ac:cxnSpMk id="16" creationId="{29752228-3B1E-B718-7913-1BAA862A7C5C}"/>
          </ac:cxnSpMkLst>
        </pc:cxnChg>
        <pc:cxnChg chg="add del mod">
          <ac:chgData name="Ximena Zepeda Harasic" userId="90cf4ab7-3c32-4e50-a5d0-8fb63c062729" providerId="ADAL" clId="{1744D2BA-2A35-4614-BB62-E06C3999F1D3}" dt="2025-02-10T20:42:54.901" v="810" actId="478"/>
          <ac:cxnSpMkLst>
            <pc:docMk/>
            <pc:sldMk cId="0" sldId="265"/>
            <ac:cxnSpMk id="17" creationId="{7E770A47-C33A-3C7E-247B-2B6F7C8C580E}"/>
          </ac:cxnSpMkLst>
        </pc:cxnChg>
        <pc:cxnChg chg="del">
          <ac:chgData name="Ximena Zepeda Harasic" userId="90cf4ab7-3c32-4e50-a5d0-8fb63c062729" providerId="ADAL" clId="{1744D2BA-2A35-4614-BB62-E06C3999F1D3}" dt="2025-02-10T20:43:05.402" v="817" actId="478"/>
          <ac:cxnSpMkLst>
            <pc:docMk/>
            <pc:sldMk cId="0" sldId="265"/>
            <ac:cxnSpMk id="18" creationId="{DB383BBD-0277-AB96-1913-8BFDD69DE81C}"/>
          </ac:cxnSpMkLst>
        </pc:cxnChg>
        <pc:cxnChg chg="add del mod">
          <ac:chgData name="Ximena Zepeda Harasic" userId="90cf4ab7-3c32-4e50-a5d0-8fb63c062729" providerId="ADAL" clId="{1744D2BA-2A35-4614-BB62-E06C3999F1D3}" dt="2025-02-10T20:43:03.980" v="816" actId="478"/>
          <ac:cxnSpMkLst>
            <pc:docMk/>
            <pc:sldMk cId="0" sldId="265"/>
            <ac:cxnSpMk id="19" creationId="{9E6A846C-7470-EA8C-EF36-E7A246BD775B}"/>
          </ac:cxnSpMkLst>
        </pc:cxnChg>
        <pc:cxnChg chg="add del mod">
          <ac:chgData name="Ximena Zepeda Harasic" userId="90cf4ab7-3c32-4e50-a5d0-8fb63c062729" providerId="ADAL" clId="{1744D2BA-2A35-4614-BB62-E06C3999F1D3}" dt="2025-02-10T20:43:16.555" v="820" actId="478"/>
          <ac:cxnSpMkLst>
            <pc:docMk/>
            <pc:sldMk cId="0" sldId="265"/>
            <ac:cxnSpMk id="20" creationId="{14F120E6-0566-1F8F-234E-C39C89FB86D8}"/>
          </ac:cxnSpMkLst>
        </pc:cxnChg>
        <pc:cxnChg chg="add del mod">
          <ac:chgData name="Ximena Zepeda Harasic" userId="90cf4ab7-3c32-4e50-a5d0-8fb63c062729" providerId="ADAL" clId="{1744D2BA-2A35-4614-BB62-E06C3999F1D3}" dt="2025-02-10T20:43:07.250" v="818" actId="478"/>
          <ac:cxnSpMkLst>
            <pc:docMk/>
            <pc:sldMk cId="0" sldId="265"/>
            <ac:cxnSpMk id="21" creationId="{76B97650-3995-9FCF-196E-60AB818DD8F0}"/>
          </ac:cxnSpMkLst>
        </pc:cxnChg>
        <pc:cxnChg chg="del">
          <ac:chgData name="Ximena Zepeda Harasic" userId="90cf4ab7-3c32-4e50-a5d0-8fb63c062729" providerId="ADAL" clId="{1744D2BA-2A35-4614-BB62-E06C3999F1D3}" dt="2025-02-10T20:42:57.870" v="812" actId="478"/>
          <ac:cxnSpMkLst>
            <pc:docMk/>
            <pc:sldMk cId="0" sldId="265"/>
            <ac:cxnSpMk id="22" creationId="{CA3B4EE7-ADF0-2082-5535-3B343C9EEE8E}"/>
          </ac:cxnSpMkLst>
        </pc:cxnChg>
        <pc:cxnChg chg="add del mod">
          <ac:chgData name="Ximena Zepeda Harasic" userId="90cf4ab7-3c32-4e50-a5d0-8fb63c062729" providerId="ADAL" clId="{1744D2BA-2A35-4614-BB62-E06C3999F1D3}" dt="2025-02-10T20:42:56.644" v="811" actId="478"/>
          <ac:cxnSpMkLst>
            <pc:docMk/>
            <pc:sldMk cId="0" sldId="265"/>
            <ac:cxnSpMk id="23" creationId="{80B4E98D-54EC-1A56-A986-6D28F5DAC0B4}"/>
          </ac:cxnSpMkLst>
        </pc:cxnChg>
        <pc:cxnChg chg="add del mod">
          <ac:chgData name="Ximena Zepeda Harasic" userId="90cf4ab7-3c32-4e50-a5d0-8fb63c062729" providerId="ADAL" clId="{1744D2BA-2A35-4614-BB62-E06C3999F1D3}" dt="2025-02-10T20:43:01.200" v="814" actId="478"/>
          <ac:cxnSpMkLst>
            <pc:docMk/>
            <pc:sldMk cId="0" sldId="265"/>
            <ac:cxnSpMk id="24" creationId="{9BC4A19D-C45F-DAA9-AD5B-FBE6FFD13AF1}"/>
          </ac:cxnSpMkLst>
        </pc:cxnChg>
        <pc:cxnChg chg="add del mod">
          <ac:chgData name="Ximena Zepeda Harasic" userId="90cf4ab7-3c32-4e50-a5d0-8fb63c062729" providerId="ADAL" clId="{1744D2BA-2A35-4614-BB62-E06C3999F1D3}" dt="2025-02-10T20:42:58.870" v="813" actId="478"/>
          <ac:cxnSpMkLst>
            <pc:docMk/>
            <pc:sldMk cId="0" sldId="265"/>
            <ac:cxnSpMk id="25" creationId="{81D1D58A-51E9-BE07-0202-7909FDE10C6B}"/>
          </ac:cxnSpMkLst>
        </pc:cxnChg>
        <pc:cxnChg chg="add mod">
          <ac:chgData name="Ximena Zepeda Harasic" userId="90cf4ab7-3c32-4e50-a5d0-8fb63c062729" providerId="ADAL" clId="{1744D2BA-2A35-4614-BB62-E06C3999F1D3}" dt="2025-02-10T20:51:33.943" v="905" actId="1035"/>
          <ac:cxnSpMkLst>
            <pc:docMk/>
            <pc:sldMk cId="0" sldId="265"/>
            <ac:cxnSpMk id="27" creationId="{7ACE9701-9732-D1DC-945A-98F44F9C443F}"/>
          </ac:cxnSpMkLst>
        </pc:cxnChg>
      </pc:sldChg>
      <pc:sldChg chg="addSp delSp modSp del mod">
        <pc:chgData name="Ximena Zepeda Harasic" userId="90cf4ab7-3c32-4e50-a5d0-8fb63c062729" providerId="ADAL" clId="{1744D2BA-2A35-4614-BB62-E06C3999F1D3}" dt="2025-02-10T20:43:50.854" v="824" actId="47"/>
        <pc:sldMkLst>
          <pc:docMk/>
          <pc:sldMk cId="0" sldId="266"/>
        </pc:sldMkLst>
        <pc:spChg chg="mod">
          <ac:chgData name="Ximena Zepeda Harasic" userId="90cf4ab7-3c32-4e50-a5d0-8fb63c062729" providerId="ADAL" clId="{1744D2BA-2A35-4614-BB62-E06C3999F1D3}" dt="2025-02-10T20:36:28.639" v="688"/>
          <ac:spMkLst>
            <pc:docMk/>
            <pc:sldMk cId="0" sldId="266"/>
            <ac:spMk id="4" creationId="{C044FDD8-04A7-65F3-D921-EE2439AAF6C4}"/>
          </ac:spMkLst>
        </pc:spChg>
        <pc:spChg chg="mod">
          <ac:chgData name="Ximena Zepeda Harasic" userId="90cf4ab7-3c32-4e50-a5d0-8fb63c062729" providerId="ADAL" clId="{1744D2BA-2A35-4614-BB62-E06C3999F1D3}" dt="2025-02-10T20:36:28.639" v="688"/>
          <ac:spMkLst>
            <pc:docMk/>
            <pc:sldMk cId="0" sldId="266"/>
            <ac:spMk id="5" creationId="{378E1580-3F43-A3F7-D377-F03EFF1C284A}"/>
          </ac:spMkLst>
        </pc:spChg>
        <pc:spChg chg="mod">
          <ac:chgData name="Ximena Zepeda Harasic" userId="90cf4ab7-3c32-4e50-a5d0-8fb63c062729" providerId="ADAL" clId="{1744D2BA-2A35-4614-BB62-E06C3999F1D3}" dt="2025-02-10T20:36:28.639" v="688"/>
          <ac:spMkLst>
            <pc:docMk/>
            <pc:sldMk cId="0" sldId="266"/>
            <ac:spMk id="6" creationId="{7CF8987C-1455-02DC-9D56-6667779B9CFB}"/>
          </ac:spMkLst>
        </pc:spChg>
        <pc:spChg chg="mod">
          <ac:chgData name="Ximena Zepeda Harasic" userId="90cf4ab7-3c32-4e50-a5d0-8fb63c062729" providerId="ADAL" clId="{1744D2BA-2A35-4614-BB62-E06C3999F1D3}" dt="2025-02-10T20:36:28.639" v="688"/>
          <ac:spMkLst>
            <pc:docMk/>
            <pc:sldMk cId="0" sldId="266"/>
            <ac:spMk id="8" creationId="{EE54C4C0-08BD-3DBA-FE76-665B0DB1A283}"/>
          </ac:spMkLst>
        </pc:spChg>
        <pc:spChg chg="mod">
          <ac:chgData name="Ximena Zepeda Harasic" userId="90cf4ab7-3c32-4e50-a5d0-8fb63c062729" providerId="ADAL" clId="{1744D2BA-2A35-4614-BB62-E06C3999F1D3}" dt="2025-02-10T20:36:28.639" v="688"/>
          <ac:spMkLst>
            <pc:docMk/>
            <pc:sldMk cId="0" sldId="266"/>
            <ac:spMk id="9" creationId="{3825240B-A2AD-C86B-E0B5-4C6468B8C141}"/>
          </ac:spMkLst>
        </pc:spChg>
        <pc:spChg chg="mod">
          <ac:chgData name="Ximena Zepeda Harasic" userId="90cf4ab7-3c32-4e50-a5d0-8fb63c062729" providerId="ADAL" clId="{1744D2BA-2A35-4614-BB62-E06C3999F1D3}" dt="2025-02-10T20:36:28.639" v="688"/>
          <ac:spMkLst>
            <pc:docMk/>
            <pc:sldMk cId="0" sldId="266"/>
            <ac:spMk id="10" creationId="{7B9ABDCD-A15C-681B-7DC6-D97F3497E602}"/>
          </ac:spMkLst>
        </pc:spChg>
        <pc:spChg chg="mod">
          <ac:chgData name="Ximena Zepeda Harasic" userId="90cf4ab7-3c32-4e50-a5d0-8fb63c062729" providerId="ADAL" clId="{1744D2BA-2A35-4614-BB62-E06C3999F1D3}" dt="2025-02-10T20:36:28.639" v="688"/>
          <ac:spMkLst>
            <pc:docMk/>
            <pc:sldMk cId="0" sldId="266"/>
            <ac:spMk id="12" creationId="{85998E27-E47B-7638-BC5D-49B479AF9EBC}"/>
          </ac:spMkLst>
        </pc:spChg>
        <pc:spChg chg="mod">
          <ac:chgData name="Ximena Zepeda Harasic" userId="90cf4ab7-3c32-4e50-a5d0-8fb63c062729" providerId="ADAL" clId="{1744D2BA-2A35-4614-BB62-E06C3999F1D3}" dt="2025-02-10T20:36:28.639" v="688"/>
          <ac:spMkLst>
            <pc:docMk/>
            <pc:sldMk cId="0" sldId="266"/>
            <ac:spMk id="13" creationId="{FBBCE583-BD7F-98CA-F82B-2A6261D93AC8}"/>
          </ac:spMkLst>
        </pc:spChg>
        <pc:spChg chg="mod">
          <ac:chgData name="Ximena Zepeda Harasic" userId="90cf4ab7-3c32-4e50-a5d0-8fb63c062729" providerId="ADAL" clId="{1744D2BA-2A35-4614-BB62-E06C3999F1D3}" dt="2025-02-10T20:36:28.639" v="688"/>
          <ac:spMkLst>
            <pc:docMk/>
            <pc:sldMk cId="0" sldId="266"/>
            <ac:spMk id="14" creationId="{FAE46402-2754-B08C-BDC5-5AC21235AECA}"/>
          </ac:spMkLst>
        </pc:spChg>
        <pc:grpChg chg="mod">
          <ac:chgData name="Ximena Zepeda Harasic" userId="90cf4ab7-3c32-4e50-a5d0-8fb63c062729" providerId="ADAL" clId="{1744D2BA-2A35-4614-BB62-E06C3999F1D3}" dt="2025-02-10T20:36:48.533" v="711" actId="1038"/>
          <ac:grpSpMkLst>
            <pc:docMk/>
            <pc:sldMk cId="0" sldId="266"/>
            <ac:grpSpMk id="3" creationId="{A7B7388F-DC46-DDD1-1AD6-CFC792330E10}"/>
          </ac:grpSpMkLst>
        </pc:grpChg>
        <pc:grpChg chg="mod">
          <ac:chgData name="Ximena Zepeda Harasic" userId="90cf4ab7-3c32-4e50-a5d0-8fb63c062729" providerId="ADAL" clId="{1744D2BA-2A35-4614-BB62-E06C3999F1D3}" dt="2025-02-10T20:36:55.247" v="755" actId="1037"/>
          <ac:grpSpMkLst>
            <pc:docMk/>
            <pc:sldMk cId="0" sldId="266"/>
            <ac:grpSpMk id="7" creationId="{FCFADC9D-AF5E-0891-0536-69673B10B756}"/>
          </ac:grpSpMkLst>
        </pc:grpChg>
        <pc:grpChg chg="mod">
          <ac:chgData name="Ximena Zepeda Harasic" userId="90cf4ab7-3c32-4e50-a5d0-8fb63c062729" providerId="ADAL" clId="{1744D2BA-2A35-4614-BB62-E06C3999F1D3}" dt="2025-02-10T20:37:01.929" v="790" actId="1038"/>
          <ac:grpSpMkLst>
            <pc:docMk/>
            <pc:sldMk cId="0" sldId="266"/>
            <ac:grpSpMk id="11" creationId="{9322DEFB-5885-E463-FB3C-D013B80C5204}"/>
          </ac:grpSpMkLst>
        </pc:grpChg>
        <pc:picChg chg="add mod">
          <ac:chgData name="Ximena Zepeda Harasic" userId="90cf4ab7-3c32-4e50-a5d0-8fb63c062729" providerId="ADAL" clId="{1744D2BA-2A35-4614-BB62-E06C3999F1D3}" dt="2025-02-10T20:36:45.179" v="691" actId="1076"/>
          <ac:picMkLst>
            <pc:docMk/>
            <pc:sldMk cId="0" sldId="266"/>
            <ac:picMk id="2" creationId="{D54DF4A4-61E5-505D-0AD6-9666860AE36E}"/>
          </ac:picMkLst>
        </pc:picChg>
        <pc:picChg chg="del">
          <ac:chgData name="Ximena Zepeda Harasic" userId="90cf4ab7-3c32-4e50-a5d0-8fb63c062729" providerId="ADAL" clId="{1744D2BA-2A35-4614-BB62-E06C3999F1D3}" dt="2025-02-10T20:36:26.559" v="687" actId="478"/>
          <ac:picMkLst>
            <pc:docMk/>
            <pc:sldMk cId="0" sldId="266"/>
            <ac:picMk id="313" creationId="{00000000-0000-0000-0000-000000000000}"/>
          </ac:picMkLst>
        </pc:picChg>
        <pc:picChg chg="del">
          <ac:chgData name="Ximena Zepeda Harasic" userId="90cf4ab7-3c32-4e50-a5d0-8fb63c062729" providerId="ADAL" clId="{1744D2BA-2A35-4614-BB62-E06C3999F1D3}" dt="2025-02-10T20:36:24.089" v="686" actId="478"/>
          <ac:picMkLst>
            <pc:docMk/>
            <pc:sldMk cId="0" sldId="266"/>
            <ac:picMk id="315" creationId="{00000000-0000-0000-0000-000000000000}"/>
          </ac:picMkLst>
        </pc:picChg>
        <pc:cxnChg chg="mod">
          <ac:chgData name="Ximena Zepeda Harasic" userId="90cf4ab7-3c32-4e50-a5d0-8fb63c062729" providerId="ADAL" clId="{1744D2BA-2A35-4614-BB62-E06C3999F1D3}" dt="2025-02-10T20:37:01.929" v="790" actId="1038"/>
          <ac:cxnSpMkLst>
            <pc:docMk/>
            <pc:sldMk cId="0" sldId="266"/>
            <ac:cxnSpMk id="15" creationId="{4CB85FF8-FF58-C0A4-223D-2D2AF03FCE31}"/>
          </ac:cxnSpMkLst>
        </pc:cxnChg>
      </pc:sldChg>
      <pc:sldChg chg="modSp del mod">
        <pc:chgData name="Ximena Zepeda Harasic" userId="90cf4ab7-3c32-4e50-a5d0-8fb63c062729" providerId="ADAL" clId="{1744D2BA-2A35-4614-BB62-E06C3999F1D3}" dt="2025-02-10T20:47:27.941" v="869" actId="47"/>
        <pc:sldMkLst>
          <pc:docMk/>
          <pc:sldMk cId="0" sldId="267"/>
        </pc:sldMkLst>
        <pc:spChg chg="mod">
          <ac:chgData name="Ximena Zepeda Harasic" userId="90cf4ab7-3c32-4e50-a5d0-8fb63c062729" providerId="ADAL" clId="{1744D2BA-2A35-4614-BB62-E06C3999F1D3}" dt="2025-02-10T20:46:52.430" v="861" actId="21"/>
          <ac:spMkLst>
            <pc:docMk/>
            <pc:sldMk cId="0" sldId="267"/>
            <ac:spMk id="343" creationId="{00000000-0000-0000-0000-000000000000}"/>
          </ac:spMkLst>
        </pc:spChg>
      </pc:sldChg>
      <pc:sldChg chg="addSp delSp modSp add del mod">
        <pc:chgData name="Ximena Zepeda Harasic" userId="90cf4ab7-3c32-4e50-a5d0-8fb63c062729" providerId="ADAL" clId="{1744D2BA-2A35-4614-BB62-E06C3999F1D3}" dt="2025-02-10T20:52:11.692" v="911" actId="47"/>
        <pc:sldMkLst>
          <pc:docMk/>
          <pc:sldMk cId="2881578837" sldId="268"/>
        </pc:sldMkLst>
        <pc:spChg chg="mod">
          <ac:chgData name="Ximena Zepeda Harasic" userId="90cf4ab7-3c32-4e50-a5d0-8fb63c062729" providerId="ADAL" clId="{1744D2BA-2A35-4614-BB62-E06C3999F1D3}" dt="2025-02-10T20:43:44.365" v="823" actId="14100"/>
          <ac:spMkLst>
            <pc:docMk/>
            <pc:sldMk cId="2881578837" sldId="268"/>
            <ac:spMk id="12" creationId="{341757B0-BBF0-9F46-68A7-8A2EBD221D4A}"/>
          </ac:spMkLst>
        </pc:spChg>
        <pc:spChg chg="add mod">
          <ac:chgData name="Ximena Zepeda Harasic" userId="90cf4ab7-3c32-4e50-a5d0-8fb63c062729" providerId="ADAL" clId="{1744D2BA-2A35-4614-BB62-E06C3999F1D3}" dt="2025-02-10T20:43:38.270" v="822" actId="1076"/>
          <ac:spMkLst>
            <pc:docMk/>
            <pc:sldMk cId="2881578837" sldId="268"/>
            <ac:spMk id="15" creationId="{13ECE0B9-CBB9-6920-89C9-F9583E56DDBB}"/>
          </ac:spMkLst>
        </pc:spChg>
        <pc:spChg chg="mod">
          <ac:chgData name="Ximena Zepeda Harasic" userId="90cf4ab7-3c32-4e50-a5d0-8fb63c062729" providerId="ADAL" clId="{1744D2BA-2A35-4614-BB62-E06C3999F1D3}" dt="2025-02-10T20:51:06.878" v="882" actId="1582"/>
          <ac:spMkLst>
            <pc:docMk/>
            <pc:sldMk cId="2881578837" sldId="268"/>
            <ac:spMk id="306" creationId="{C057C72B-FECA-1C02-EC71-D74E476372A9}"/>
          </ac:spMkLst>
        </pc:spChg>
        <pc:picChg chg="add mod">
          <ac:chgData name="Ximena Zepeda Harasic" userId="90cf4ab7-3c32-4e50-a5d0-8fb63c062729" providerId="ADAL" clId="{1744D2BA-2A35-4614-BB62-E06C3999F1D3}" dt="2025-02-10T20:51:09.745" v="883" actId="1076"/>
          <ac:picMkLst>
            <pc:docMk/>
            <pc:sldMk cId="2881578837" sldId="268"/>
            <ac:picMk id="26" creationId="{7AC0F267-8AB4-821C-E06F-3C2EB04A7BC0}"/>
          </ac:picMkLst>
        </pc:picChg>
        <pc:picChg chg="del">
          <ac:chgData name="Ximena Zepeda Harasic" userId="90cf4ab7-3c32-4e50-a5d0-8fb63c062729" providerId="ADAL" clId="{1744D2BA-2A35-4614-BB62-E06C3999F1D3}" dt="2025-02-10T20:50:34.897" v="876" actId="478"/>
          <ac:picMkLst>
            <pc:docMk/>
            <pc:sldMk cId="2881578837" sldId="268"/>
            <ac:picMk id="305" creationId="{76BD1435-EA48-E679-27ED-DCE67CA432E4}"/>
          </ac:picMkLst>
        </pc:picChg>
      </pc:sldChg>
      <pc:sldChg chg="addSp delSp modSp add mod ord">
        <pc:chgData name="Ximena Zepeda Harasic" userId="90cf4ab7-3c32-4e50-a5d0-8fb63c062729" providerId="ADAL" clId="{1744D2BA-2A35-4614-BB62-E06C3999F1D3}" dt="2025-02-10T20:47:19.800" v="868" actId="1076"/>
        <pc:sldMkLst>
          <pc:docMk/>
          <pc:sldMk cId="1767783147" sldId="269"/>
        </pc:sldMkLst>
        <pc:spChg chg="mod">
          <ac:chgData name="Ximena Zepeda Harasic" userId="90cf4ab7-3c32-4e50-a5d0-8fb63c062729" providerId="ADAL" clId="{1744D2BA-2A35-4614-BB62-E06C3999F1D3}" dt="2025-02-10T20:46:34.800" v="860" actId="1038"/>
          <ac:spMkLst>
            <pc:docMk/>
            <pc:sldMk cId="1767783147" sldId="269"/>
            <ac:spMk id="9" creationId="{09582B36-C18E-89AA-93FF-F87AD2DE3E43}"/>
          </ac:spMkLst>
        </pc:spChg>
        <pc:spChg chg="mod">
          <ac:chgData name="Ximena Zepeda Harasic" userId="90cf4ab7-3c32-4e50-a5d0-8fb63c062729" providerId="ADAL" clId="{1744D2BA-2A35-4614-BB62-E06C3999F1D3}" dt="2025-02-10T20:46:34.800" v="860" actId="1038"/>
          <ac:spMkLst>
            <pc:docMk/>
            <pc:sldMk cId="1767783147" sldId="269"/>
            <ac:spMk id="11" creationId="{5AE6FD70-3C6C-3806-81AB-9ADA1136071B}"/>
          </ac:spMkLst>
        </pc:spChg>
        <pc:spChg chg="mod">
          <ac:chgData name="Ximena Zepeda Harasic" userId="90cf4ab7-3c32-4e50-a5d0-8fb63c062729" providerId="ADAL" clId="{1744D2BA-2A35-4614-BB62-E06C3999F1D3}" dt="2025-02-10T20:46:34.800" v="860" actId="1038"/>
          <ac:spMkLst>
            <pc:docMk/>
            <pc:sldMk cId="1767783147" sldId="269"/>
            <ac:spMk id="12" creationId="{85881CF3-90AC-2EAC-975F-B3DA903ADF16}"/>
          </ac:spMkLst>
        </pc:spChg>
        <pc:spChg chg="mod">
          <ac:chgData name="Ximena Zepeda Harasic" userId="90cf4ab7-3c32-4e50-a5d0-8fb63c062729" providerId="ADAL" clId="{1744D2BA-2A35-4614-BB62-E06C3999F1D3}" dt="2025-02-10T20:46:34.800" v="860" actId="1038"/>
          <ac:spMkLst>
            <pc:docMk/>
            <pc:sldMk cId="1767783147" sldId="269"/>
            <ac:spMk id="24" creationId="{66B6B3A8-0492-20FE-3135-F519C8086317}"/>
          </ac:spMkLst>
        </pc:spChg>
        <pc:spChg chg="mod">
          <ac:chgData name="Ximena Zepeda Harasic" userId="90cf4ab7-3c32-4e50-a5d0-8fb63c062729" providerId="ADAL" clId="{1744D2BA-2A35-4614-BB62-E06C3999F1D3}" dt="2025-02-10T20:46:34.800" v="860" actId="1038"/>
          <ac:spMkLst>
            <pc:docMk/>
            <pc:sldMk cId="1767783147" sldId="269"/>
            <ac:spMk id="25" creationId="{405255B4-96CA-64D8-FAF7-9F48C0C4CBFB}"/>
          </ac:spMkLst>
        </pc:spChg>
        <pc:spChg chg="mod">
          <ac:chgData name="Ximena Zepeda Harasic" userId="90cf4ab7-3c32-4e50-a5d0-8fb63c062729" providerId="ADAL" clId="{1744D2BA-2A35-4614-BB62-E06C3999F1D3}" dt="2025-02-10T20:45:28.840" v="836" actId="207"/>
          <ac:spMkLst>
            <pc:docMk/>
            <pc:sldMk cId="1767783147" sldId="269"/>
            <ac:spMk id="27" creationId="{372BBDDC-DC29-CFB4-5FA9-465EFA71243C}"/>
          </ac:spMkLst>
        </pc:spChg>
        <pc:spChg chg="mod">
          <ac:chgData name="Ximena Zepeda Harasic" userId="90cf4ab7-3c32-4e50-a5d0-8fb63c062729" providerId="ADAL" clId="{1744D2BA-2A35-4614-BB62-E06C3999F1D3}" dt="2025-02-10T20:46:34.800" v="860" actId="1038"/>
          <ac:spMkLst>
            <pc:docMk/>
            <pc:sldMk cId="1767783147" sldId="269"/>
            <ac:spMk id="28" creationId="{38A6E8A4-118A-AC36-8868-8DCD7038AAC7}"/>
          </ac:spMkLst>
        </pc:spChg>
        <pc:spChg chg="mod">
          <ac:chgData name="Ximena Zepeda Harasic" userId="90cf4ab7-3c32-4e50-a5d0-8fb63c062729" providerId="ADAL" clId="{1744D2BA-2A35-4614-BB62-E06C3999F1D3}" dt="2025-02-10T20:46:34.800" v="860" actId="1038"/>
          <ac:spMkLst>
            <pc:docMk/>
            <pc:sldMk cId="1767783147" sldId="269"/>
            <ac:spMk id="29" creationId="{D2B5D2A9-476D-B8AD-4ADB-76E4C43677A2}"/>
          </ac:spMkLst>
        </pc:spChg>
        <pc:spChg chg="mod">
          <ac:chgData name="Ximena Zepeda Harasic" userId="90cf4ab7-3c32-4e50-a5d0-8fb63c062729" providerId="ADAL" clId="{1744D2BA-2A35-4614-BB62-E06C3999F1D3}" dt="2025-02-10T20:46:34.800" v="860" actId="1038"/>
          <ac:spMkLst>
            <pc:docMk/>
            <pc:sldMk cId="1767783147" sldId="269"/>
            <ac:spMk id="36" creationId="{EE070F38-DE1B-6709-0FEC-2B809B9F0540}"/>
          </ac:spMkLst>
        </pc:spChg>
        <pc:spChg chg="mod">
          <ac:chgData name="Ximena Zepeda Harasic" userId="90cf4ab7-3c32-4e50-a5d0-8fb63c062729" providerId="ADAL" clId="{1744D2BA-2A35-4614-BB62-E06C3999F1D3}" dt="2025-02-10T20:46:34.800" v="860" actId="1038"/>
          <ac:spMkLst>
            <pc:docMk/>
            <pc:sldMk cId="1767783147" sldId="269"/>
            <ac:spMk id="37" creationId="{5BAB5DF8-0222-E791-47E4-E59E162D2E88}"/>
          </ac:spMkLst>
        </pc:spChg>
        <pc:spChg chg="mod">
          <ac:chgData name="Ximena Zepeda Harasic" userId="90cf4ab7-3c32-4e50-a5d0-8fb63c062729" providerId="ADAL" clId="{1744D2BA-2A35-4614-BB62-E06C3999F1D3}" dt="2025-02-10T20:47:17.495" v="867" actId="1076"/>
          <ac:spMkLst>
            <pc:docMk/>
            <pc:sldMk cId="1767783147" sldId="269"/>
            <ac:spMk id="298" creationId="{1E77AE60-6DD1-1C82-B9A2-8AB2FB3AEBE8}"/>
          </ac:spMkLst>
        </pc:spChg>
        <pc:spChg chg="mod">
          <ac:chgData name="Ximena Zepeda Harasic" userId="90cf4ab7-3c32-4e50-a5d0-8fb63c062729" providerId="ADAL" clId="{1744D2BA-2A35-4614-BB62-E06C3999F1D3}" dt="2025-02-10T20:46:34.800" v="860" actId="1038"/>
          <ac:spMkLst>
            <pc:docMk/>
            <pc:sldMk cId="1767783147" sldId="269"/>
            <ac:spMk id="299" creationId="{BC931DEB-876B-8A79-CFF3-52FC571CD763}"/>
          </ac:spMkLst>
        </pc:spChg>
        <pc:picChg chg="add mod modCrop">
          <ac:chgData name="Ximena Zepeda Harasic" userId="90cf4ab7-3c32-4e50-a5d0-8fb63c062729" providerId="ADAL" clId="{1744D2BA-2A35-4614-BB62-E06C3999F1D3}" dt="2025-02-10T20:46:11.642" v="844" actId="732"/>
          <ac:picMkLst>
            <pc:docMk/>
            <pc:sldMk cId="1767783147" sldId="269"/>
            <ac:picMk id="2" creationId="{866E1C09-8B34-B1CF-E31A-8B0D34DA7B3B}"/>
          </ac:picMkLst>
        </pc:picChg>
        <pc:picChg chg="mod">
          <ac:chgData name="Ximena Zepeda Harasic" userId="90cf4ab7-3c32-4e50-a5d0-8fb63c062729" providerId="ADAL" clId="{1744D2BA-2A35-4614-BB62-E06C3999F1D3}" dt="2025-02-10T20:47:19.800" v="868" actId="1076"/>
          <ac:picMkLst>
            <pc:docMk/>
            <pc:sldMk cId="1767783147" sldId="269"/>
            <ac:picMk id="3" creationId="{5F0CA3B9-8B6A-E27B-E697-7D1F1ECBF338}"/>
          </ac:picMkLst>
        </pc:picChg>
        <pc:picChg chg="del">
          <ac:chgData name="Ximena Zepeda Harasic" userId="90cf4ab7-3c32-4e50-a5d0-8fb63c062729" providerId="ADAL" clId="{1744D2BA-2A35-4614-BB62-E06C3999F1D3}" dt="2025-02-10T20:45:48.910" v="840" actId="478"/>
          <ac:picMkLst>
            <pc:docMk/>
            <pc:sldMk cId="1767783147" sldId="269"/>
            <ac:picMk id="4" creationId="{E835D19A-AD69-2378-FDBE-B6EFC82D07E2}"/>
          </ac:picMkLst>
        </pc:picChg>
      </pc:sldChg>
      <pc:sldChg chg="addSp delSp modSp add mod">
        <pc:chgData name="Ximena Zepeda Harasic" userId="90cf4ab7-3c32-4e50-a5d0-8fb63c062729" providerId="ADAL" clId="{1744D2BA-2A35-4614-BB62-E06C3999F1D3}" dt="2025-02-10T20:52:04.696" v="910" actId="1076"/>
        <pc:sldMkLst>
          <pc:docMk/>
          <pc:sldMk cId="995370317" sldId="270"/>
        </pc:sldMkLst>
        <pc:spChg chg="mod">
          <ac:chgData name="Ximena Zepeda Harasic" userId="90cf4ab7-3c32-4e50-a5d0-8fb63c062729" providerId="ADAL" clId="{1744D2BA-2A35-4614-BB62-E06C3999F1D3}" dt="2025-02-10T20:51:59.562" v="909"/>
          <ac:spMkLst>
            <pc:docMk/>
            <pc:sldMk cId="995370317" sldId="270"/>
            <ac:spMk id="16" creationId="{19216CFF-9EE6-B4A8-F021-A04813D61A62}"/>
          </ac:spMkLst>
        </pc:spChg>
        <pc:spChg chg="mod">
          <ac:chgData name="Ximena Zepeda Harasic" userId="90cf4ab7-3c32-4e50-a5d0-8fb63c062729" providerId="ADAL" clId="{1744D2BA-2A35-4614-BB62-E06C3999F1D3}" dt="2025-02-10T20:51:59.562" v="909"/>
          <ac:spMkLst>
            <pc:docMk/>
            <pc:sldMk cId="995370317" sldId="270"/>
            <ac:spMk id="17" creationId="{33F8CF03-6648-5933-7A52-C36E906ED731}"/>
          </ac:spMkLst>
        </pc:spChg>
        <pc:spChg chg="mod">
          <ac:chgData name="Ximena Zepeda Harasic" userId="90cf4ab7-3c32-4e50-a5d0-8fb63c062729" providerId="ADAL" clId="{1744D2BA-2A35-4614-BB62-E06C3999F1D3}" dt="2025-02-10T20:51:59.562" v="909"/>
          <ac:spMkLst>
            <pc:docMk/>
            <pc:sldMk cId="995370317" sldId="270"/>
            <ac:spMk id="18" creationId="{1E3C4A66-BB4B-E7B6-7093-367A842E8E77}"/>
          </ac:spMkLst>
        </pc:spChg>
        <pc:spChg chg="add mod">
          <ac:chgData name="Ximena Zepeda Harasic" userId="90cf4ab7-3c32-4e50-a5d0-8fb63c062729" providerId="ADAL" clId="{1744D2BA-2A35-4614-BB62-E06C3999F1D3}" dt="2025-02-10T20:52:04.696" v="910" actId="1076"/>
          <ac:spMkLst>
            <pc:docMk/>
            <pc:sldMk cId="995370317" sldId="270"/>
            <ac:spMk id="32" creationId="{DA386FE1-4608-8780-2155-322144330DCC}"/>
          </ac:spMkLst>
        </pc:spChg>
        <pc:grpChg chg="del">
          <ac:chgData name="Ximena Zepeda Harasic" userId="90cf4ab7-3c32-4e50-a5d0-8fb63c062729" providerId="ADAL" clId="{1744D2BA-2A35-4614-BB62-E06C3999F1D3}" dt="2025-02-10T20:51:58.365" v="908" actId="478"/>
          <ac:grpSpMkLst>
            <pc:docMk/>
            <pc:sldMk cId="995370317" sldId="270"/>
            <ac:grpSpMk id="11" creationId="{5DB20512-3C50-4DEF-79B7-9BBF3F24E48E}"/>
          </ac:grpSpMkLst>
        </pc:grpChg>
        <pc:grpChg chg="add mod">
          <ac:chgData name="Ximena Zepeda Harasic" userId="90cf4ab7-3c32-4e50-a5d0-8fb63c062729" providerId="ADAL" clId="{1744D2BA-2A35-4614-BB62-E06C3999F1D3}" dt="2025-02-10T20:52:04.696" v="910" actId="1076"/>
          <ac:grpSpMkLst>
            <pc:docMk/>
            <pc:sldMk cId="995370317" sldId="270"/>
            <ac:grpSpMk id="15" creationId="{B5AB2872-E1E8-E606-3081-5250CFCC19DD}"/>
          </ac:grpSpMkLst>
        </pc:grpChg>
        <pc:cxnChg chg="mod">
          <ac:chgData name="Ximena Zepeda Harasic" userId="90cf4ab7-3c32-4e50-a5d0-8fb63c062729" providerId="ADAL" clId="{1744D2BA-2A35-4614-BB62-E06C3999F1D3}" dt="2025-02-10T20:52:04.696" v="910" actId="1076"/>
          <ac:cxnSpMkLst>
            <pc:docMk/>
            <pc:sldMk cId="995370317" sldId="270"/>
            <ac:cxnSpMk id="19" creationId="{6D995B1C-DEC8-358B-3203-372091FCFFC4}"/>
          </ac:cxnSpMkLst>
        </pc:cxnChg>
        <pc:cxnChg chg="add mod">
          <ac:chgData name="Ximena Zepeda Harasic" userId="90cf4ab7-3c32-4e50-a5d0-8fb63c062729" providerId="ADAL" clId="{1744D2BA-2A35-4614-BB62-E06C3999F1D3}" dt="2025-02-10T20:52:04.696" v="910" actId="1076"/>
          <ac:cxnSpMkLst>
            <pc:docMk/>
            <pc:sldMk cId="995370317" sldId="270"/>
            <ac:cxnSpMk id="20" creationId="{6ED8BB75-F32E-6FE4-B7F0-BB4BEE87C2A0}"/>
          </ac:cxnSpMkLst>
        </pc:cxnChg>
        <pc:cxnChg chg="mod">
          <ac:chgData name="Ximena Zepeda Harasic" userId="90cf4ab7-3c32-4e50-a5d0-8fb63c062729" providerId="ADAL" clId="{1744D2BA-2A35-4614-BB62-E06C3999F1D3}" dt="2025-02-10T20:52:04.696" v="910" actId="1076"/>
          <ac:cxnSpMkLst>
            <pc:docMk/>
            <pc:sldMk cId="995370317" sldId="270"/>
            <ac:cxnSpMk id="21" creationId="{DB889FA7-3D1E-EE73-5B4C-9520FC4C6878}"/>
          </ac:cxnSpMkLst>
        </pc:cxnChg>
        <pc:cxnChg chg="add mod">
          <ac:chgData name="Ximena Zepeda Harasic" userId="90cf4ab7-3c32-4e50-a5d0-8fb63c062729" providerId="ADAL" clId="{1744D2BA-2A35-4614-BB62-E06C3999F1D3}" dt="2025-02-10T20:52:04.696" v="910" actId="1076"/>
          <ac:cxnSpMkLst>
            <pc:docMk/>
            <pc:sldMk cId="995370317" sldId="270"/>
            <ac:cxnSpMk id="22" creationId="{CB83EFBD-42F9-EDCF-BF99-54C3955FB449}"/>
          </ac:cxnSpMkLst>
        </pc:cxnChg>
        <pc:cxnChg chg="add mod">
          <ac:chgData name="Ximena Zepeda Harasic" userId="90cf4ab7-3c32-4e50-a5d0-8fb63c062729" providerId="ADAL" clId="{1744D2BA-2A35-4614-BB62-E06C3999F1D3}" dt="2025-02-10T20:52:04.696" v="910" actId="1076"/>
          <ac:cxnSpMkLst>
            <pc:docMk/>
            <pc:sldMk cId="995370317" sldId="270"/>
            <ac:cxnSpMk id="24" creationId="{F732A978-9CB9-3CCF-3F8B-2DEC61B959C3}"/>
          </ac:cxnSpMkLst>
        </pc:cxnChg>
        <pc:cxnChg chg="add mod">
          <ac:chgData name="Ximena Zepeda Harasic" userId="90cf4ab7-3c32-4e50-a5d0-8fb63c062729" providerId="ADAL" clId="{1744D2BA-2A35-4614-BB62-E06C3999F1D3}" dt="2025-02-10T20:52:04.696" v="910" actId="1076"/>
          <ac:cxnSpMkLst>
            <pc:docMk/>
            <pc:sldMk cId="995370317" sldId="270"/>
            <ac:cxnSpMk id="25" creationId="{BDFB00A2-8038-7658-0CB1-85E064094726}"/>
          </ac:cxnSpMkLst>
        </pc:cxnChg>
        <pc:cxnChg chg="add mod">
          <ac:chgData name="Ximena Zepeda Harasic" userId="90cf4ab7-3c32-4e50-a5d0-8fb63c062729" providerId="ADAL" clId="{1744D2BA-2A35-4614-BB62-E06C3999F1D3}" dt="2025-02-10T20:52:04.696" v="910" actId="1076"/>
          <ac:cxnSpMkLst>
            <pc:docMk/>
            <pc:sldMk cId="995370317" sldId="270"/>
            <ac:cxnSpMk id="26" creationId="{1CAE1A78-21BF-D26C-5D3C-9932387862DE}"/>
          </ac:cxnSpMkLst>
        </pc:cxnChg>
        <pc:cxnChg chg="mod">
          <ac:chgData name="Ximena Zepeda Harasic" userId="90cf4ab7-3c32-4e50-a5d0-8fb63c062729" providerId="ADAL" clId="{1744D2BA-2A35-4614-BB62-E06C3999F1D3}" dt="2025-02-10T20:52:04.696" v="910" actId="1076"/>
          <ac:cxnSpMkLst>
            <pc:docMk/>
            <pc:sldMk cId="995370317" sldId="270"/>
            <ac:cxnSpMk id="31" creationId="{2BF13ACD-7744-C94E-3CC9-749A310E6C5A}"/>
          </ac:cxnSpMkLst>
        </pc:cxnChg>
      </pc:sldChg>
      <pc:sldChg chg="modSp add mod">
        <pc:chgData name="Ximena Zepeda Harasic" userId="90cf4ab7-3c32-4e50-a5d0-8fb63c062729" providerId="ADAL" clId="{1744D2BA-2A35-4614-BB62-E06C3999F1D3}" dt="2025-02-10T20:54:37.264" v="948" actId="1076"/>
        <pc:sldMkLst>
          <pc:docMk/>
          <pc:sldMk cId="2281740370" sldId="271"/>
        </pc:sldMkLst>
        <pc:spChg chg="mod">
          <ac:chgData name="Ximena Zepeda Harasic" userId="90cf4ab7-3c32-4e50-a5d0-8fb63c062729" providerId="ADAL" clId="{1744D2BA-2A35-4614-BB62-E06C3999F1D3}" dt="2025-02-10T20:54:35.848" v="947" actId="1076"/>
          <ac:spMkLst>
            <pc:docMk/>
            <pc:sldMk cId="2281740370" sldId="271"/>
            <ac:spMk id="272" creationId="{E149BC40-0723-4418-82DE-61467F5A4E51}"/>
          </ac:spMkLst>
        </pc:spChg>
        <pc:picChg chg="mod">
          <ac:chgData name="Ximena Zepeda Harasic" userId="90cf4ab7-3c32-4e50-a5d0-8fb63c062729" providerId="ADAL" clId="{1744D2BA-2A35-4614-BB62-E06C3999F1D3}" dt="2025-02-10T20:54:37.264" v="948" actId="1076"/>
          <ac:picMkLst>
            <pc:docMk/>
            <pc:sldMk cId="2281740370" sldId="271"/>
            <ac:picMk id="2" creationId="{CB3A291B-0781-465A-332E-DFE6ADFC386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640c17fe1e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2640c17fe1e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>
          <a:extLst>
            <a:ext uri="{FF2B5EF4-FFF2-40B4-BE49-F238E27FC236}">
              <a16:creationId xmlns:a16="http://schemas.microsoft.com/office/drawing/2014/main" id="{D4F89501-6BBB-4328-484F-16836E3F5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640c17fe1e_0_102:notes">
            <a:extLst>
              <a:ext uri="{FF2B5EF4-FFF2-40B4-BE49-F238E27FC236}">
                <a16:creationId xmlns:a16="http://schemas.microsoft.com/office/drawing/2014/main" id="{692FDFD1-C3F3-77B6-D186-2D153896E5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2640c17fe1e_0_102:notes">
            <a:extLst>
              <a:ext uri="{FF2B5EF4-FFF2-40B4-BE49-F238E27FC236}">
                <a16:creationId xmlns:a16="http://schemas.microsoft.com/office/drawing/2014/main" id="{8A5238AF-2A14-EFA9-58AD-CB41050EDD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2758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>
          <a:extLst>
            <a:ext uri="{FF2B5EF4-FFF2-40B4-BE49-F238E27FC236}">
              <a16:creationId xmlns:a16="http://schemas.microsoft.com/office/drawing/2014/main" id="{41CC30D6-4859-DD95-18E1-45EA4AE57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640c17fe1e_0_89:notes">
            <a:extLst>
              <a:ext uri="{FF2B5EF4-FFF2-40B4-BE49-F238E27FC236}">
                <a16:creationId xmlns:a16="http://schemas.microsoft.com/office/drawing/2014/main" id="{573C91D1-EF9C-89FA-7846-E5B06898B8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2640c17fe1e_0_89:notes">
            <a:extLst>
              <a:ext uri="{FF2B5EF4-FFF2-40B4-BE49-F238E27FC236}">
                <a16:creationId xmlns:a16="http://schemas.microsoft.com/office/drawing/2014/main" id="{D6378ACF-CA18-13CA-E970-A8EEC3FABA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710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640c17fe1e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g2640c17fe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640c17fe1e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2640c17fe1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640c17fe1e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2640c17fe1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640c17fe1e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2640c17fe1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640c17fe1e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2640c17fe1e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>
          <a:extLst>
            <a:ext uri="{FF2B5EF4-FFF2-40B4-BE49-F238E27FC236}">
              <a16:creationId xmlns:a16="http://schemas.microsoft.com/office/drawing/2014/main" id="{E973A1CA-E19D-F630-F98E-8954DF8DF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640c17fe1e_0_116:notes">
            <a:extLst>
              <a:ext uri="{FF2B5EF4-FFF2-40B4-BE49-F238E27FC236}">
                <a16:creationId xmlns:a16="http://schemas.microsoft.com/office/drawing/2014/main" id="{B5635F36-68F5-E835-83ED-F9841C38C4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2640c17fe1e_0_116:notes">
            <a:extLst>
              <a:ext uri="{FF2B5EF4-FFF2-40B4-BE49-F238E27FC236}">
                <a16:creationId xmlns:a16="http://schemas.microsoft.com/office/drawing/2014/main" id="{16A9689A-9D67-877B-8102-B56A5CE5F9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4290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640c17fe1e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2640c17fe1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1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3" name="Google Shape;63;p2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8" name="Google Shape;68;p2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3" name="Google Shape;73;p2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2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5" name="Google Shape;85;p24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86" name="Google Shape;86;p2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2" name="Google Shape;92;p2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8" name="Google Shape;98;p26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9" name="Google Shape;99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5" name="Google Shape;105;p2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7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13" name="Google Shape;113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8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3" name="Google Shape;123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9" name="Google Shape;129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0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4" name="Google Shape;154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5" name="Google Shape;155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0" name="Google Shape;160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1" name="Google Shape;161;p40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6" name="Google Shape;166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67" name="Google Shape;167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2" name="Google Shape;172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3" name="Google Shape;173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9" name="Google Shape;179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5" name="Google Shape;185;p4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1" name="Google Shape;191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7" name="Google Shape;197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1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1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"/>
          <p:cNvSpPr txBox="1"/>
          <p:nvPr/>
        </p:nvSpPr>
        <p:spPr>
          <a:xfrm>
            <a:off x="1524000" y="3116900"/>
            <a:ext cx="91440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5400"/>
              <a:buFont typeface="Arial"/>
              <a:buNone/>
            </a:pPr>
            <a:r>
              <a:rPr lang="es-ES" sz="54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Números decimales </a:t>
            </a:r>
            <a:endParaRPr sz="14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15" name="Google Shape;215;p1"/>
          <p:cNvSpPr txBox="1"/>
          <p:nvPr/>
        </p:nvSpPr>
        <p:spPr>
          <a:xfrm>
            <a:off x="2114550" y="4874311"/>
            <a:ext cx="9144000" cy="13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4° Básico: Unidad 3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  |   </a:t>
            </a: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Capítulo 15: Números decimales.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F818A"/>
              </a:buClr>
              <a:buSzPts val="2000"/>
              <a:buFont typeface="Arial"/>
              <a:buNone/>
            </a:pPr>
            <a:r>
              <a:rPr lang="es-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Apoyo para el inicio del capítulo y la exploración de la página 72.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216" name="Google Shape;216;p1"/>
          <p:cNvSpPr txBox="1"/>
          <p:nvPr/>
        </p:nvSpPr>
        <p:spPr>
          <a:xfrm>
            <a:off x="1524000" y="170671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8EC4"/>
              </a:buClr>
              <a:buSzPts val="9600"/>
              <a:buFont typeface="Arial"/>
              <a:buNone/>
            </a:pPr>
            <a:r>
              <a:rPr lang="es-ES" sz="9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sz="24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aza, tabla, pequeño, florero&#10;&#10;El contenido generado por IA puede ser incorrecto.">
            <a:extLst>
              <a:ext uri="{FF2B5EF4-FFF2-40B4-BE49-F238E27FC236}">
                <a16:creationId xmlns:a16="http://schemas.microsoft.com/office/drawing/2014/main" id="{CE615D8A-54ED-F715-08A2-DEC350145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66" y="3573551"/>
            <a:ext cx="2834279" cy="1589853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3395CE6B-B11E-4A08-6763-DB3DCBFD5516}"/>
              </a:ext>
            </a:extLst>
          </p:cNvPr>
          <p:cNvGrpSpPr/>
          <p:nvPr/>
        </p:nvGrpSpPr>
        <p:grpSpPr>
          <a:xfrm>
            <a:off x="4747760" y="3532186"/>
            <a:ext cx="1383136" cy="1498949"/>
            <a:chOff x="3676510" y="2497320"/>
            <a:chExt cx="771805" cy="83643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C7F722E8-169F-DC2F-5241-60A8C1D84FA9}"/>
                </a:ext>
              </a:extLst>
            </p:cNvPr>
            <p:cNvSpPr/>
            <p:nvPr/>
          </p:nvSpPr>
          <p:spPr>
            <a:xfrm>
              <a:off x="3676650" y="2506842"/>
              <a:ext cx="771525" cy="826907"/>
            </a:xfrm>
            <a:prstGeom prst="rect">
              <a:avLst/>
            </a:prstGeom>
            <a:solidFill>
              <a:srgbClr val="A9EC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" name="Rectángulo 9">
              <a:extLst>
                <a:ext uri="{FF2B5EF4-FFF2-40B4-BE49-F238E27FC236}">
                  <a16:creationId xmlns:a16="http://schemas.microsoft.com/office/drawing/2014/main" id="{36172AEE-4967-3914-309C-9122F2D5C7E1}"/>
                </a:ext>
              </a:extLst>
            </p:cNvPr>
            <p:cNvSpPr/>
            <p:nvPr/>
          </p:nvSpPr>
          <p:spPr>
            <a:xfrm>
              <a:off x="3676650" y="2497320"/>
              <a:ext cx="771665" cy="836430"/>
            </a:xfrm>
            <a:custGeom>
              <a:avLst/>
              <a:gdLst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0 w 771525"/>
                <a:gd name="connsiteY4" fmla="*/ 0 h 855480"/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91440 w 771525"/>
                <a:gd name="connsiteY4" fmla="*/ 91440 h 855480"/>
                <a:gd name="connsiteX0" fmla="*/ 0 w 771525"/>
                <a:gd name="connsiteY0" fmla="*/ 0 h 855480"/>
                <a:gd name="connsiteX1" fmla="*/ 771525 w 771525"/>
                <a:gd name="connsiteY1" fmla="*/ 855480 h 855480"/>
                <a:gd name="connsiteX2" fmla="*/ 0 w 771525"/>
                <a:gd name="connsiteY2" fmla="*/ 855480 h 855480"/>
                <a:gd name="connsiteX3" fmla="*/ 91440 w 771525"/>
                <a:gd name="connsiteY3" fmla="*/ 91440 h 855480"/>
                <a:gd name="connsiteX0" fmla="*/ 774700 w 774700"/>
                <a:gd name="connsiteY0" fmla="*/ 0 h 830080"/>
                <a:gd name="connsiteX1" fmla="*/ 771525 w 774700"/>
                <a:gd name="connsiteY1" fmla="*/ 830080 h 830080"/>
                <a:gd name="connsiteX2" fmla="*/ 0 w 774700"/>
                <a:gd name="connsiteY2" fmla="*/ 830080 h 830080"/>
                <a:gd name="connsiteX3" fmla="*/ 91440 w 774700"/>
                <a:gd name="connsiteY3" fmla="*/ 66040 h 830080"/>
                <a:gd name="connsiteX0" fmla="*/ 784860 w 784860"/>
                <a:gd name="connsiteY0" fmla="*/ 0 h 830080"/>
                <a:gd name="connsiteX1" fmla="*/ 781685 w 784860"/>
                <a:gd name="connsiteY1" fmla="*/ 830080 h 830080"/>
                <a:gd name="connsiteX2" fmla="*/ 10160 w 784860"/>
                <a:gd name="connsiteY2" fmla="*/ 830080 h 830080"/>
                <a:gd name="connsiteX3" fmla="*/ 0 w 784860"/>
                <a:gd name="connsiteY3" fmla="*/ 15240 h 83008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8890 w 774700"/>
                <a:gd name="connsiteY3" fmla="*/ 0 h 83389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2540 w 774700"/>
                <a:gd name="connsiteY3" fmla="*/ 0 h 833890"/>
                <a:gd name="connsiteX0" fmla="*/ 774700 w 774700"/>
                <a:gd name="connsiteY0" fmla="*/ 0 h 836430"/>
                <a:gd name="connsiteX1" fmla="*/ 771525 w 774700"/>
                <a:gd name="connsiteY1" fmla="*/ 836430 h 836430"/>
                <a:gd name="connsiteX2" fmla="*/ 0 w 774700"/>
                <a:gd name="connsiteY2" fmla="*/ 836430 h 836430"/>
                <a:gd name="connsiteX3" fmla="*/ 2540 w 774700"/>
                <a:gd name="connsiteY3" fmla="*/ 2540 h 836430"/>
                <a:gd name="connsiteX0" fmla="*/ 768350 w 771665"/>
                <a:gd name="connsiteY0" fmla="*/ 0 h 836430"/>
                <a:gd name="connsiteX1" fmla="*/ 771525 w 771665"/>
                <a:gd name="connsiteY1" fmla="*/ 836430 h 836430"/>
                <a:gd name="connsiteX2" fmla="*/ 0 w 771665"/>
                <a:gd name="connsiteY2" fmla="*/ 836430 h 836430"/>
                <a:gd name="connsiteX3" fmla="*/ 2540 w 771665"/>
                <a:gd name="connsiteY3" fmla="*/ 2540 h 8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665" h="836430">
                  <a:moveTo>
                    <a:pt x="768350" y="0"/>
                  </a:moveTo>
                  <a:cubicBezTo>
                    <a:pt x="767292" y="276693"/>
                    <a:pt x="772583" y="559737"/>
                    <a:pt x="771525" y="836430"/>
                  </a:cubicBezTo>
                  <a:lnTo>
                    <a:pt x="0" y="836430"/>
                  </a:lnTo>
                  <a:cubicBezTo>
                    <a:pt x="0" y="551270"/>
                    <a:pt x="2540" y="2540"/>
                    <a:pt x="2540" y="254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873AA303-8680-0601-5740-4CA08B361352}"/>
                </a:ext>
              </a:extLst>
            </p:cNvPr>
            <p:cNvSpPr txBox="1"/>
            <p:nvPr/>
          </p:nvSpPr>
          <p:spPr>
            <a:xfrm>
              <a:off x="3676510" y="2816942"/>
              <a:ext cx="771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 </a:t>
              </a:r>
              <a:r>
                <a:rPr lang="es-CL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dL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9B6988A3-08B1-9441-6E79-735DE3A5EF53}"/>
              </a:ext>
            </a:extLst>
          </p:cNvPr>
          <p:cNvGrpSpPr/>
          <p:nvPr/>
        </p:nvGrpSpPr>
        <p:grpSpPr>
          <a:xfrm>
            <a:off x="6773763" y="3541710"/>
            <a:ext cx="1383136" cy="1498952"/>
            <a:chOff x="3676510" y="2497318"/>
            <a:chExt cx="771805" cy="83643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5DB7ED43-2ED0-9F39-BE39-D33123387512}"/>
                </a:ext>
              </a:extLst>
            </p:cNvPr>
            <p:cNvSpPr/>
            <p:nvPr/>
          </p:nvSpPr>
          <p:spPr>
            <a:xfrm>
              <a:off x="3676650" y="2497318"/>
              <a:ext cx="771525" cy="836431"/>
            </a:xfrm>
            <a:prstGeom prst="rect">
              <a:avLst/>
            </a:prstGeom>
            <a:solidFill>
              <a:srgbClr val="A9EC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9">
              <a:extLst>
                <a:ext uri="{FF2B5EF4-FFF2-40B4-BE49-F238E27FC236}">
                  <a16:creationId xmlns:a16="http://schemas.microsoft.com/office/drawing/2014/main" id="{A01AF3EE-FDF1-0371-2266-941C2A8363EB}"/>
                </a:ext>
              </a:extLst>
            </p:cNvPr>
            <p:cNvSpPr/>
            <p:nvPr/>
          </p:nvSpPr>
          <p:spPr>
            <a:xfrm>
              <a:off x="3676650" y="2497320"/>
              <a:ext cx="771665" cy="836430"/>
            </a:xfrm>
            <a:custGeom>
              <a:avLst/>
              <a:gdLst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0 w 771525"/>
                <a:gd name="connsiteY4" fmla="*/ 0 h 855480"/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91440 w 771525"/>
                <a:gd name="connsiteY4" fmla="*/ 91440 h 855480"/>
                <a:gd name="connsiteX0" fmla="*/ 0 w 771525"/>
                <a:gd name="connsiteY0" fmla="*/ 0 h 855480"/>
                <a:gd name="connsiteX1" fmla="*/ 771525 w 771525"/>
                <a:gd name="connsiteY1" fmla="*/ 855480 h 855480"/>
                <a:gd name="connsiteX2" fmla="*/ 0 w 771525"/>
                <a:gd name="connsiteY2" fmla="*/ 855480 h 855480"/>
                <a:gd name="connsiteX3" fmla="*/ 91440 w 771525"/>
                <a:gd name="connsiteY3" fmla="*/ 91440 h 855480"/>
                <a:gd name="connsiteX0" fmla="*/ 774700 w 774700"/>
                <a:gd name="connsiteY0" fmla="*/ 0 h 830080"/>
                <a:gd name="connsiteX1" fmla="*/ 771525 w 774700"/>
                <a:gd name="connsiteY1" fmla="*/ 830080 h 830080"/>
                <a:gd name="connsiteX2" fmla="*/ 0 w 774700"/>
                <a:gd name="connsiteY2" fmla="*/ 830080 h 830080"/>
                <a:gd name="connsiteX3" fmla="*/ 91440 w 774700"/>
                <a:gd name="connsiteY3" fmla="*/ 66040 h 830080"/>
                <a:gd name="connsiteX0" fmla="*/ 784860 w 784860"/>
                <a:gd name="connsiteY0" fmla="*/ 0 h 830080"/>
                <a:gd name="connsiteX1" fmla="*/ 781685 w 784860"/>
                <a:gd name="connsiteY1" fmla="*/ 830080 h 830080"/>
                <a:gd name="connsiteX2" fmla="*/ 10160 w 784860"/>
                <a:gd name="connsiteY2" fmla="*/ 830080 h 830080"/>
                <a:gd name="connsiteX3" fmla="*/ 0 w 784860"/>
                <a:gd name="connsiteY3" fmla="*/ 15240 h 83008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8890 w 774700"/>
                <a:gd name="connsiteY3" fmla="*/ 0 h 83389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2540 w 774700"/>
                <a:gd name="connsiteY3" fmla="*/ 0 h 833890"/>
                <a:gd name="connsiteX0" fmla="*/ 774700 w 774700"/>
                <a:gd name="connsiteY0" fmla="*/ 0 h 836430"/>
                <a:gd name="connsiteX1" fmla="*/ 771525 w 774700"/>
                <a:gd name="connsiteY1" fmla="*/ 836430 h 836430"/>
                <a:gd name="connsiteX2" fmla="*/ 0 w 774700"/>
                <a:gd name="connsiteY2" fmla="*/ 836430 h 836430"/>
                <a:gd name="connsiteX3" fmla="*/ 2540 w 774700"/>
                <a:gd name="connsiteY3" fmla="*/ 2540 h 836430"/>
                <a:gd name="connsiteX0" fmla="*/ 768350 w 771665"/>
                <a:gd name="connsiteY0" fmla="*/ 0 h 836430"/>
                <a:gd name="connsiteX1" fmla="*/ 771525 w 771665"/>
                <a:gd name="connsiteY1" fmla="*/ 836430 h 836430"/>
                <a:gd name="connsiteX2" fmla="*/ 0 w 771665"/>
                <a:gd name="connsiteY2" fmla="*/ 836430 h 836430"/>
                <a:gd name="connsiteX3" fmla="*/ 2540 w 771665"/>
                <a:gd name="connsiteY3" fmla="*/ 2540 h 8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665" h="836430">
                  <a:moveTo>
                    <a:pt x="768350" y="0"/>
                  </a:moveTo>
                  <a:cubicBezTo>
                    <a:pt x="767292" y="276693"/>
                    <a:pt x="772583" y="559737"/>
                    <a:pt x="771525" y="836430"/>
                  </a:cubicBezTo>
                  <a:lnTo>
                    <a:pt x="0" y="836430"/>
                  </a:lnTo>
                  <a:cubicBezTo>
                    <a:pt x="0" y="551270"/>
                    <a:pt x="2540" y="2540"/>
                    <a:pt x="2540" y="254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6602C420-DA5A-58ED-CAB4-8A112C9BD06C}"/>
                </a:ext>
              </a:extLst>
            </p:cNvPr>
            <p:cNvSpPr txBox="1"/>
            <p:nvPr/>
          </p:nvSpPr>
          <p:spPr>
            <a:xfrm>
              <a:off x="3676510" y="2816942"/>
              <a:ext cx="771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 </a:t>
              </a:r>
              <a:r>
                <a:rPr lang="es-CL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dL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C7B6629-1F19-F93E-FA2A-1FD7FFE41248}"/>
              </a:ext>
            </a:extLst>
          </p:cNvPr>
          <p:cNvGrpSpPr/>
          <p:nvPr/>
        </p:nvGrpSpPr>
        <p:grpSpPr>
          <a:xfrm>
            <a:off x="9229734" y="3535870"/>
            <a:ext cx="1382886" cy="1498950"/>
            <a:chOff x="6473853" y="4999533"/>
            <a:chExt cx="771665" cy="83643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838C4FDC-355A-AA38-0082-2845D5203CFD}"/>
                </a:ext>
              </a:extLst>
            </p:cNvPr>
            <p:cNvSpPr/>
            <p:nvPr/>
          </p:nvSpPr>
          <p:spPr>
            <a:xfrm>
              <a:off x="6473853" y="5753248"/>
              <a:ext cx="771525" cy="82714"/>
            </a:xfrm>
            <a:prstGeom prst="rect">
              <a:avLst/>
            </a:prstGeom>
            <a:solidFill>
              <a:srgbClr val="A9EC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9">
              <a:extLst>
                <a:ext uri="{FF2B5EF4-FFF2-40B4-BE49-F238E27FC236}">
                  <a16:creationId xmlns:a16="http://schemas.microsoft.com/office/drawing/2014/main" id="{DA86D3DE-230A-D791-DFC2-E566A41BA151}"/>
                </a:ext>
              </a:extLst>
            </p:cNvPr>
            <p:cNvSpPr/>
            <p:nvPr/>
          </p:nvSpPr>
          <p:spPr>
            <a:xfrm>
              <a:off x="6473853" y="4999533"/>
              <a:ext cx="771665" cy="836430"/>
            </a:xfrm>
            <a:custGeom>
              <a:avLst/>
              <a:gdLst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0 w 771525"/>
                <a:gd name="connsiteY4" fmla="*/ 0 h 855480"/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91440 w 771525"/>
                <a:gd name="connsiteY4" fmla="*/ 91440 h 855480"/>
                <a:gd name="connsiteX0" fmla="*/ 0 w 771525"/>
                <a:gd name="connsiteY0" fmla="*/ 0 h 855480"/>
                <a:gd name="connsiteX1" fmla="*/ 771525 w 771525"/>
                <a:gd name="connsiteY1" fmla="*/ 855480 h 855480"/>
                <a:gd name="connsiteX2" fmla="*/ 0 w 771525"/>
                <a:gd name="connsiteY2" fmla="*/ 855480 h 855480"/>
                <a:gd name="connsiteX3" fmla="*/ 91440 w 771525"/>
                <a:gd name="connsiteY3" fmla="*/ 91440 h 855480"/>
                <a:gd name="connsiteX0" fmla="*/ 774700 w 774700"/>
                <a:gd name="connsiteY0" fmla="*/ 0 h 830080"/>
                <a:gd name="connsiteX1" fmla="*/ 771525 w 774700"/>
                <a:gd name="connsiteY1" fmla="*/ 830080 h 830080"/>
                <a:gd name="connsiteX2" fmla="*/ 0 w 774700"/>
                <a:gd name="connsiteY2" fmla="*/ 830080 h 830080"/>
                <a:gd name="connsiteX3" fmla="*/ 91440 w 774700"/>
                <a:gd name="connsiteY3" fmla="*/ 66040 h 830080"/>
                <a:gd name="connsiteX0" fmla="*/ 784860 w 784860"/>
                <a:gd name="connsiteY0" fmla="*/ 0 h 830080"/>
                <a:gd name="connsiteX1" fmla="*/ 781685 w 784860"/>
                <a:gd name="connsiteY1" fmla="*/ 830080 h 830080"/>
                <a:gd name="connsiteX2" fmla="*/ 10160 w 784860"/>
                <a:gd name="connsiteY2" fmla="*/ 830080 h 830080"/>
                <a:gd name="connsiteX3" fmla="*/ 0 w 784860"/>
                <a:gd name="connsiteY3" fmla="*/ 15240 h 83008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8890 w 774700"/>
                <a:gd name="connsiteY3" fmla="*/ 0 h 83389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2540 w 774700"/>
                <a:gd name="connsiteY3" fmla="*/ 0 h 833890"/>
                <a:gd name="connsiteX0" fmla="*/ 774700 w 774700"/>
                <a:gd name="connsiteY0" fmla="*/ 0 h 836430"/>
                <a:gd name="connsiteX1" fmla="*/ 771525 w 774700"/>
                <a:gd name="connsiteY1" fmla="*/ 836430 h 836430"/>
                <a:gd name="connsiteX2" fmla="*/ 0 w 774700"/>
                <a:gd name="connsiteY2" fmla="*/ 836430 h 836430"/>
                <a:gd name="connsiteX3" fmla="*/ 2540 w 774700"/>
                <a:gd name="connsiteY3" fmla="*/ 2540 h 836430"/>
                <a:gd name="connsiteX0" fmla="*/ 768350 w 771665"/>
                <a:gd name="connsiteY0" fmla="*/ 0 h 836430"/>
                <a:gd name="connsiteX1" fmla="*/ 771525 w 771665"/>
                <a:gd name="connsiteY1" fmla="*/ 836430 h 836430"/>
                <a:gd name="connsiteX2" fmla="*/ 0 w 771665"/>
                <a:gd name="connsiteY2" fmla="*/ 836430 h 836430"/>
                <a:gd name="connsiteX3" fmla="*/ 2540 w 771665"/>
                <a:gd name="connsiteY3" fmla="*/ 2540 h 8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665" h="836430">
                  <a:moveTo>
                    <a:pt x="768350" y="0"/>
                  </a:moveTo>
                  <a:cubicBezTo>
                    <a:pt x="767292" y="276693"/>
                    <a:pt x="772583" y="559737"/>
                    <a:pt x="771525" y="836430"/>
                  </a:cubicBezTo>
                  <a:lnTo>
                    <a:pt x="0" y="836430"/>
                  </a:lnTo>
                  <a:cubicBezTo>
                    <a:pt x="0" y="551270"/>
                    <a:pt x="2540" y="2540"/>
                    <a:pt x="2540" y="254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4A21DD9-F4CF-2AFB-3250-2AE844494FA1}"/>
                </a:ext>
              </a:extLst>
            </p:cNvPr>
            <p:cNvSpPr txBox="1"/>
            <p:nvPr/>
          </p:nvSpPr>
          <p:spPr>
            <a:xfrm>
              <a:off x="6473853" y="5319155"/>
              <a:ext cx="771525" cy="145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parte restante</a:t>
              </a:r>
              <a:endPara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7ACE9701-9732-D1DC-945A-98F44F9C443F}"/>
              </a:ext>
            </a:extLst>
          </p:cNvPr>
          <p:cNvCxnSpPr/>
          <p:nvPr/>
        </p:nvCxnSpPr>
        <p:spPr>
          <a:xfrm>
            <a:off x="3895822" y="4343105"/>
            <a:ext cx="357809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306;g2640c17fe1e_0_102">
            <a:extLst>
              <a:ext uri="{FF2B5EF4-FFF2-40B4-BE49-F238E27FC236}">
                <a16:creationId xmlns:a16="http://schemas.microsoft.com/office/drawing/2014/main" id="{881E0536-7959-6EA3-7DB2-D93F457F154D}"/>
              </a:ext>
            </a:extLst>
          </p:cNvPr>
          <p:cNvSpPr/>
          <p:nvPr/>
        </p:nvSpPr>
        <p:spPr>
          <a:xfrm>
            <a:off x="3988526" y="1243268"/>
            <a:ext cx="5738949" cy="912009"/>
          </a:xfrm>
          <a:prstGeom prst="wedgeRoundRectCallout">
            <a:avLst>
              <a:gd name="adj1" fmla="val -60719"/>
              <a:gd name="adj2" fmla="val -9224"/>
              <a:gd name="adj3" fmla="val 16667"/>
            </a:avLst>
          </a:prstGeom>
          <a:solidFill>
            <a:srgbClr val="FFFFFF"/>
          </a:solidFill>
          <a:ln w="127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¿Cuántos decilitros hay en la parte restante?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pic>
        <p:nvPicPr>
          <p:cNvPr id="29" name="Gráfico 28">
            <a:extLst>
              <a:ext uri="{FF2B5EF4-FFF2-40B4-BE49-F238E27FC236}">
                <a16:creationId xmlns:a16="http://schemas.microsoft.com/office/drawing/2014/main" id="{12BEE7A5-D57F-F051-F985-FEF7A02D2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8986" y="1086209"/>
            <a:ext cx="931504" cy="12953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>
          <a:extLst>
            <a:ext uri="{FF2B5EF4-FFF2-40B4-BE49-F238E27FC236}">
              <a16:creationId xmlns:a16="http://schemas.microsoft.com/office/drawing/2014/main" id="{79B05743-3DF4-27AD-73BE-3E22EC6B5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aza, tabla, pequeño, florero&#10;&#10;El contenido generado por IA puede ser incorrecto.">
            <a:extLst>
              <a:ext uri="{FF2B5EF4-FFF2-40B4-BE49-F238E27FC236}">
                <a16:creationId xmlns:a16="http://schemas.microsoft.com/office/drawing/2014/main" id="{84D89216-0B41-B3F9-F0D7-159057E54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66" y="3573551"/>
            <a:ext cx="2834279" cy="1589853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BA41D4F9-A609-8B92-49C0-5869284375DE}"/>
              </a:ext>
            </a:extLst>
          </p:cNvPr>
          <p:cNvGrpSpPr/>
          <p:nvPr/>
        </p:nvGrpSpPr>
        <p:grpSpPr>
          <a:xfrm>
            <a:off x="4747760" y="3532186"/>
            <a:ext cx="1383136" cy="1498949"/>
            <a:chOff x="3676510" y="2497320"/>
            <a:chExt cx="771805" cy="83643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4054E68A-B13B-0F65-179A-76C683D544AD}"/>
                </a:ext>
              </a:extLst>
            </p:cNvPr>
            <p:cNvSpPr/>
            <p:nvPr/>
          </p:nvSpPr>
          <p:spPr>
            <a:xfrm>
              <a:off x="3676650" y="2506842"/>
              <a:ext cx="771525" cy="826907"/>
            </a:xfrm>
            <a:prstGeom prst="rect">
              <a:avLst/>
            </a:prstGeom>
            <a:solidFill>
              <a:srgbClr val="A9EC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" name="Rectángulo 9">
              <a:extLst>
                <a:ext uri="{FF2B5EF4-FFF2-40B4-BE49-F238E27FC236}">
                  <a16:creationId xmlns:a16="http://schemas.microsoft.com/office/drawing/2014/main" id="{2D3E5726-E2E8-AEF7-5930-3AC90C7F80AE}"/>
                </a:ext>
              </a:extLst>
            </p:cNvPr>
            <p:cNvSpPr/>
            <p:nvPr/>
          </p:nvSpPr>
          <p:spPr>
            <a:xfrm>
              <a:off x="3676650" y="2497320"/>
              <a:ext cx="771665" cy="836430"/>
            </a:xfrm>
            <a:custGeom>
              <a:avLst/>
              <a:gdLst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0 w 771525"/>
                <a:gd name="connsiteY4" fmla="*/ 0 h 855480"/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91440 w 771525"/>
                <a:gd name="connsiteY4" fmla="*/ 91440 h 855480"/>
                <a:gd name="connsiteX0" fmla="*/ 0 w 771525"/>
                <a:gd name="connsiteY0" fmla="*/ 0 h 855480"/>
                <a:gd name="connsiteX1" fmla="*/ 771525 w 771525"/>
                <a:gd name="connsiteY1" fmla="*/ 855480 h 855480"/>
                <a:gd name="connsiteX2" fmla="*/ 0 w 771525"/>
                <a:gd name="connsiteY2" fmla="*/ 855480 h 855480"/>
                <a:gd name="connsiteX3" fmla="*/ 91440 w 771525"/>
                <a:gd name="connsiteY3" fmla="*/ 91440 h 855480"/>
                <a:gd name="connsiteX0" fmla="*/ 774700 w 774700"/>
                <a:gd name="connsiteY0" fmla="*/ 0 h 830080"/>
                <a:gd name="connsiteX1" fmla="*/ 771525 w 774700"/>
                <a:gd name="connsiteY1" fmla="*/ 830080 h 830080"/>
                <a:gd name="connsiteX2" fmla="*/ 0 w 774700"/>
                <a:gd name="connsiteY2" fmla="*/ 830080 h 830080"/>
                <a:gd name="connsiteX3" fmla="*/ 91440 w 774700"/>
                <a:gd name="connsiteY3" fmla="*/ 66040 h 830080"/>
                <a:gd name="connsiteX0" fmla="*/ 784860 w 784860"/>
                <a:gd name="connsiteY0" fmla="*/ 0 h 830080"/>
                <a:gd name="connsiteX1" fmla="*/ 781685 w 784860"/>
                <a:gd name="connsiteY1" fmla="*/ 830080 h 830080"/>
                <a:gd name="connsiteX2" fmla="*/ 10160 w 784860"/>
                <a:gd name="connsiteY2" fmla="*/ 830080 h 830080"/>
                <a:gd name="connsiteX3" fmla="*/ 0 w 784860"/>
                <a:gd name="connsiteY3" fmla="*/ 15240 h 83008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8890 w 774700"/>
                <a:gd name="connsiteY3" fmla="*/ 0 h 83389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2540 w 774700"/>
                <a:gd name="connsiteY3" fmla="*/ 0 h 833890"/>
                <a:gd name="connsiteX0" fmla="*/ 774700 w 774700"/>
                <a:gd name="connsiteY0" fmla="*/ 0 h 836430"/>
                <a:gd name="connsiteX1" fmla="*/ 771525 w 774700"/>
                <a:gd name="connsiteY1" fmla="*/ 836430 h 836430"/>
                <a:gd name="connsiteX2" fmla="*/ 0 w 774700"/>
                <a:gd name="connsiteY2" fmla="*/ 836430 h 836430"/>
                <a:gd name="connsiteX3" fmla="*/ 2540 w 774700"/>
                <a:gd name="connsiteY3" fmla="*/ 2540 h 836430"/>
                <a:gd name="connsiteX0" fmla="*/ 768350 w 771665"/>
                <a:gd name="connsiteY0" fmla="*/ 0 h 836430"/>
                <a:gd name="connsiteX1" fmla="*/ 771525 w 771665"/>
                <a:gd name="connsiteY1" fmla="*/ 836430 h 836430"/>
                <a:gd name="connsiteX2" fmla="*/ 0 w 771665"/>
                <a:gd name="connsiteY2" fmla="*/ 836430 h 836430"/>
                <a:gd name="connsiteX3" fmla="*/ 2540 w 771665"/>
                <a:gd name="connsiteY3" fmla="*/ 2540 h 8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665" h="836430">
                  <a:moveTo>
                    <a:pt x="768350" y="0"/>
                  </a:moveTo>
                  <a:cubicBezTo>
                    <a:pt x="767292" y="276693"/>
                    <a:pt x="772583" y="559737"/>
                    <a:pt x="771525" y="836430"/>
                  </a:cubicBezTo>
                  <a:lnTo>
                    <a:pt x="0" y="836430"/>
                  </a:lnTo>
                  <a:cubicBezTo>
                    <a:pt x="0" y="551270"/>
                    <a:pt x="2540" y="2540"/>
                    <a:pt x="2540" y="254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A5FC02F8-06E4-B1D0-712C-867C03C9B2A8}"/>
                </a:ext>
              </a:extLst>
            </p:cNvPr>
            <p:cNvSpPr txBox="1"/>
            <p:nvPr/>
          </p:nvSpPr>
          <p:spPr>
            <a:xfrm>
              <a:off x="3676510" y="2816942"/>
              <a:ext cx="771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 </a:t>
              </a:r>
              <a:r>
                <a:rPr lang="es-CL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dL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613A7EF1-AD76-C7E5-3B16-42B002178CA4}"/>
              </a:ext>
            </a:extLst>
          </p:cNvPr>
          <p:cNvGrpSpPr/>
          <p:nvPr/>
        </p:nvGrpSpPr>
        <p:grpSpPr>
          <a:xfrm>
            <a:off x="6773763" y="3541710"/>
            <a:ext cx="1383136" cy="1498952"/>
            <a:chOff x="3676510" y="2497318"/>
            <a:chExt cx="771805" cy="83643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5C3B1FFD-9126-843B-69B6-202B76E6DE70}"/>
                </a:ext>
              </a:extLst>
            </p:cNvPr>
            <p:cNvSpPr/>
            <p:nvPr/>
          </p:nvSpPr>
          <p:spPr>
            <a:xfrm>
              <a:off x="3676650" y="2497318"/>
              <a:ext cx="771525" cy="836431"/>
            </a:xfrm>
            <a:prstGeom prst="rect">
              <a:avLst/>
            </a:prstGeom>
            <a:solidFill>
              <a:srgbClr val="A9EC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9">
              <a:extLst>
                <a:ext uri="{FF2B5EF4-FFF2-40B4-BE49-F238E27FC236}">
                  <a16:creationId xmlns:a16="http://schemas.microsoft.com/office/drawing/2014/main" id="{20161B6A-19CB-A3D4-A3A6-AFBF9B2AA7E7}"/>
                </a:ext>
              </a:extLst>
            </p:cNvPr>
            <p:cNvSpPr/>
            <p:nvPr/>
          </p:nvSpPr>
          <p:spPr>
            <a:xfrm>
              <a:off x="3676650" y="2497320"/>
              <a:ext cx="771665" cy="836430"/>
            </a:xfrm>
            <a:custGeom>
              <a:avLst/>
              <a:gdLst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0 w 771525"/>
                <a:gd name="connsiteY4" fmla="*/ 0 h 855480"/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91440 w 771525"/>
                <a:gd name="connsiteY4" fmla="*/ 91440 h 855480"/>
                <a:gd name="connsiteX0" fmla="*/ 0 w 771525"/>
                <a:gd name="connsiteY0" fmla="*/ 0 h 855480"/>
                <a:gd name="connsiteX1" fmla="*/ 771525 w 771525"/>
                <a:gd name="connsiteY1" fmla="*/ 855480 h 855480"/>
                <a:gd name="connsiteX2" fmla="*/ 0 w 771525"/>
                <a:gd name="connsiteY2" fmla="*/ 855480 h 855480"/>
                <a:gd name="connsiteX3" fmla="*/ 91440 w 771525"/>
                <a:gd name="connsiteY3" fmla="*/ 91440 h 855480"/>
                <a:gd name="connsiteX0" fmla="*/ 774700 w 774700"/>
                <a:gd name="connsiteY0" fmla="*/ 0 h 830080"/>
                <a:gd name="connsiteX1" fmla="*/ 771525 w 774700"/>
                <a:gd name="connsiteY1" fmla="*/ 830080 h 830080"/>
                <a:gd name="connsiteX2" fmla="*/ 0 w 774700"/>
                <a:gd name="connsiteY2" fmla="*/ 830080 h 830080"/>
                <a:gd name="connsiteX3" fmla="*/ 91440 w 774700"/>
                <a:gd name="connsiteY3" fmla="*/ 66040 h 830080"/>
                <a:gd name="connsiteX0" fmla="*/ 784860 w 784860"/>
                <a:gd name="connsiteY0" fmla="*/ 0 h 830080"/>
                <a:gd name="connsiteX1" fmla="*/ 781685 w 784860"/>
                <a:gd name="connsiteY1" fmla="*/ 830080 h 830080"/>
                <a:gd name="connsiteX2" fmla="*/ 10160 w 784860"/>
                <a:gd name="connsiteY2" fmla="*/ 830080 h 830080"/>
                <a:gd name="connsiteX3" fmla="*/ 0 w 784860"/>
                <a:gd name="connsiteY3" fmla="*/ 15240 h 83008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8890 w 774700"/>
                <a:gd name="connsiteY3" fmla="*/ 0 h 83389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2540 w 774700"/>
                <a:gd name="connsiteY3" fmla="*/ 0 h 833890"/>
                <a:gd name="connsiteX0" fmla="*/ 774700 w 774700"/>
                <a:gd name="connsiteY0" fmla="*/ 0 h 836430"/>
                <a:gd name="connsiteX1" fmla="*/ 771525 w 774700"/>
                <a:gd name="connsiteY1" fmla="*/ 836430 h 836430"/>
                <a:gd name="connsiteX2" fmla="*/ 0 w 774700"/>
                <a:gd name="connsiteY2" fmla="*/ 836430 h 836430"/>
                <a:gd name="connsiteX3" fmla="*/ 2540 w 774700"/>
                <a:gd name="connsiteY3" fmla="*/ 2540 h 836430"/>
                <a:gd name="connsiteX0" fmla="*/ 768350 w 771665"/>
                <a:gd name="connsiteY0" fmla="*/ 0 h 836430"/>
                <a:gd name="connsiteX1" fmla="*/ 771525 w 771665"/>
                <a:gd name="connsiteY1" fmla="*/ 836430 h 836430"/>
                <a:gd name="connsiteX2" fmla="*/ 0 w 771665"/>
                <a:gd name="connsiteY2" fmla="*/ 836430 h 836430"/>
                <a:gd name="connsiteX3" fmla="*/ 2540 w 771665"/>
                <a:gd name="connsiteY3" fmla="*/ 2540 h 8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665" h="836430">
                  <a:moveTo>
                    <a:pt x="768350" y="0"/>
                  </a:moveTo>
                  <a:cubicBezTo>
                    <a:pt x="767292" y="276693"/>
                    <a:pt x="772583" y="559737"/>
                    <a:pt x="771525" y="836430"/>
                  </a:cubicBezTo>
                  <a:lnTo>
                    <a:pt x="0" y="836430"/>
                  </a:lnTo>
                  <a:cubicBezTo>
                    <a:pt x="0" y="551270"/>
                    <a:pt x="2540" y="2540"/>
                    <a:pt x="2540" y="254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7166013A-147C-5B71-B21E-E10E0AC1F04E}"/>
                </a:ext>
              </a:extLst>
            </p:cNvPr>
            <p:cNvSpPr txBox="1"/>
            <p:nvPr/>
          </p:nvSpPr>
          <p:spPr>
            <a:xfrm>
              <a:off x="3676510" y="2816942"/>
              <a:ext cx="771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 </a:t>
              </a:r>
              <a:r>
                <a:rPr lang="es-CL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dL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BB1CE468-CBBE-4EB5-D94F-E39766581D99}"/>
              </a:ext>
            </a:extLst>
          </p:cNvPr>
          <p:cNvCxnSpPr/>
          <p:nvPr/>
        </p:nvCxnSpPr>
        <p:spPr>
          <a:xfrm>
            <a:off x="3895822" y="4343105"/>
            <a:ext cx="357809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306;g2640c17fe1e_0_102">
            <a:extLst>
              <a:ext uri="{FF2B5EF4-FFF2-40B4-BE49-F238E27FC236}">
                <a16:creationId xmlns:a16="http://schemas.microsoft.com/office/drawing/2014/main" id="{5223ADE0-0A67-D7FF-81CE-5541D322F844}"/>
              </a:ext>
            </a:extLst>
          </p:cNvPr>
          <p:cNvSpPr/>
          <p:nvPr/>
        </p:nvSpPr>
        <p:spPr>
          <a:xfrm>
            <a:off x="3988526" y="1243268"/>
            <a:ext cx="5738949" cy="912009"/>
          </a:xfrm>
          <a:prstGeom prst="wedgeRoundRectCallout">
            <a:avLst>
              <a:gd name="adj1" fmla="val -60719"/>
              <a:gd name="adj2" fmla="val -9224"/>
              <a:gd name="adj3" fmla="val 16667"/>
            </a:avLst>
          </a:prstGeom>
          <a:solidFill>
            <a:srgbClr val="FFFFFF"/>
          </a:solidFill>
          <a:ln w="127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¿Cuántos decilitros hay en la parte restante?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pic>
        <p:nvPicPr>
          <p:cNvPr id="29" name="Gráfico 28">
            <a:extLst>
              <a:ext uri="{FF2B5EF4-FFF2-40B4-BE49-F238E27FC236}">
                <a16:creationId xmlns:a16="http://schemas.microsoft.com/office/drawing/2014/main" id="{068AE588-D4BA-E558-E2D0-CDB3DE524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8986" y="1086209"/>
            <a:ext cx="931504" cy="129537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B5AB2872-E1E8-E606-3081-5250CFCC19DD}"/>
              </a:ext>
            </a:extLst>
          </p:cNvPr>
          <p:cNvGrpSpPr/>
          <p:nvPr/>
        </p:nvGrpSpPr>
        <p:grpSpPr>
          <a:xfrm>
            <a:off x="9133940" y="3549250"/>
            <a:ext cx="1382886" cy="1498950"/>
            <a:chOff x="6473853" y="4999533"/>
            <a:chExt cx="771665" cy="83643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19216CFF-9EE6-B4A8-F021-A04813D61A62}"/>
                </a:ext>
              </a:extLst>
            </p:cNvPr>
            <p:cNvSpPr/>
            <p:nvPr/>
          </p:nvSpPr>
          <p:spPr>
            <a:xfrm>
              <a:off x="6473853" y="5753248"/>
              <a:ext cx="771525" cy="82714"/>
            </a:xfrm>
            <a:prstGeom prst="rect">
              <a:avLst/>
            </a:prstGeom>
            <a:solidFill>
              <a:srgbClr val="A9EC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9">
              <a:extLst>
                <a:ext uri="{FF2B5EF4-FFF2-40B4-BE49-F238E27FC236}">
                  <a16:creationId xmlns:a16="http://schemas.microsoft.com/office/drawing/2014/main" id="{33F8CF03-6648-5933-7A52-C36E906ED731}"/>
                </a:ext>
              </a:extLst>
            </p:cNvPr>
            <p:cNvSpPr/>
            <p:nvPr/>
          </p:nvSpPr>
          <p:spPr>
            <a:xfrm>
              <a:off x="6473853" y="4999533"/>
              <a:ext cx="771665" cy="836430"/>
            </a:xfrm>
            <a:custGeom>
              <a:avLst/>
              <a:gdLst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0 w 771525"/>
                <a:gd name="connsiteY4" fmla="*/ 0 h 855480"/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91440 w 771525"/>
                <a:gd name="connsiteY4" fmla="*/ 91440 h 855480"/>
                <a:gd name="connsiteX0" fmla="*/ 0 w 771525"/>
                <a:gd name="connsiteY0" fmla="*/ 0 h 855480"/>
                <a:gd name="connsiteX1" fmla="*/ 771525 w 771525"/>
                <a:gd name="connsiteY1" fmla="*/ 855480 h 855480"/>
                <a:gd name="connsiteX2" fmla="*/ 0 w 771525"/>
                <a:gd name="connsiteY2" fmla="*/ 855480 h 855480"/>
                <a:gd name="connsiteX3" fmla="*/ 91440 w 771525"/>
                <a:gd name="connsiteY3" fmla="*/ 91440 h 855480"/>
                <a:gd name="connsiteX0" fmla="*/ 774700 w 774700"/>
                <a:gd name="connsiteY0" fmla="*/ 0 h 830080"/>
                <a:gd name="connsiteX1" fmla="*/ 771525 w 774700"/>
                <a:gd name="connsiteY1" fmla="*/ 830080 h 830080"/>
                <a:gd name="connsiteX2" fmla="*/ 0 w 774700"/>
                <a:gd name="connsiteY2" fmla="*/ 830080 h 830080"/>
                <a:gd name="connsiteX3" fmla="*/ 91440 w 774700"/>
                <a:gd name="connsiteY3" fmla="*/ 66040 h 830080"/>
                <a:gd name="connsiteX0" fmla="*/ 784860 w 784860"/>
                <a:gd name="connsiteY0" fmla="*/ 0 h 830080"/>
                <a:gd name="connsiteX1" fmla="*/ 781685 w 784860"/>
                <a:gd name="connsiteY1" fmla="*/ 830080 h 830080"/>
                <a:gd name="connsiteX2" fmla="*/ 10160 w 784860"/>
                <a:gd name="connsiteY2" fmla="*/ 830080 h 830080"/>
                <a:gd name="connsiteX3" fmla="*/ 0 w 784860"/>
                <a:gd name="connsiteY3" fmla="*/ 15240 h 83008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8890 w 774700"/>
                <a:gd name="connsiteY3" fmla="*/ 0 h 83389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2540 w 774700"/>
                <a:gd name="connsiteY3" fmla="*/ 0 h 833890"/>
                <a:gd name="connsiteX0" fmla="*/ 774700 w 774700"/>
                <a:gd name="connsiteY0" fmla="*/ 0 h 836430"/>
                <a:gd name="connsiteX1" fmla="*/ 771525 w 774700"/>
                <a:gd name="connsiteY1" fmla="*/ 836430 h 836430"/>
                <a:gd name="connsiteX2" fmla="*/ 0 w 774700"/>
                <a:gd name="connsiteY2" fmla="*/ 836430 h 836430"/>
                <a:gd name="connsiteX3" fmla="*/ 2540 w 774700"/>
                <a:gd name="connsiteY3" fmla="*/ 2540 h 836430"/>
                <a:gd name="connsiteX0" fmla="*/ 768350 w 771665"/>
                <a:gd name="connsiteY0" fmla="*/ 0 h 836430"/>
                <a:gd name="connsiteX1" fmla="*/ 771525 w 771665"/>
                <a:gd name="connsiteY1" fmla="*/ 836430 h 836430"/>
                <a:gd name="connsiteX2" fmla="*/ 0 w 771665"/>
                <a:gd name="connsiteY2" fmla="*/ 836430 h 836430"/>
                <a:gd name="connsiteX3" fmla="*/ 2540 w 771665"/>
                <a:gd name="connsiteY3" fmla="*/ 2540 h 8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665" h="836430">
                  <a:moveTo>
                    <a:pt x="768350" y="0"/>
                  </a:moveTo>
                  <a:cubicBezTo>
                    <a:pt x="767292" y="276693"/>
                    <a:pt x="772583" y="559737"/>
                    <a:pt x="771525" y="836430"/>
                  </a:cubicBezTo>
                  <a:lnTo>
                    <a:pt x="0" y="836430"/>
                  </a:lnTo>
                  <a:cubicBezTo>
                    <a:pt x="0" y="551270"/>
                    <a:pt x="2540" y="2540"/>
                    <a:pt x="2540" y="254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E3C4A66-BB4B-E7B6-7093-367A842E8E77}"/>
                </a:ext>
              </a:extLst>
            </p:cNvPr>
            <p:cNvSpPr txBox="1"/>
            <p:nvPr/>
          </p:nvSpPr>
          <p:spPr>
            <a:xfrm>
              <a:off x="6473853" y="5319155"/>
              <a:ext cx="771525" cy="145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parte restante</a:t>
              </a:r>
              <a:endPara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19" name="Google Shape;278;g2640c17fe1e_0_116">
            <a:extLst>
              <a:ext uri="{FF2B5EF4-FFF2-40B4-BE49-F238E27FC236}">
                <a16:creationId xmlns:a16="http://schemas.microsoft.com/office/drawing/2014/main" id="{6D995B1C-DEC8-358B-3203-372091FCFFC4}"/>
              </a:ext>
            </a:extLst>
          </p:cNvPr>
          <p:cNvCxnSpPr/>
          <p:nvPr/>
        </p:nvCxnSpPr>
        <p:spPr>
          <a:xfrm rot="10800000">
            <a:off x="9139430" y="4301536"/>
            <a:ext cx="307613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279;g2640c17fe1e_0_116">
            <a:extLst>
              <a:ext uri="{FF2B5EF4-FFF2-40B4-BE49-F238E27FC236}">
                <a16:creationId xmlns:a16="http://schemas.microsoft.com/office/drawing/2014/main" id="{6ED8BB75-F32E-6FE4-B7F0-BB4BEE87C2A0}"/>
              </a:ext>
            </a:extLst>
          </p:cNvPr>
          <p:cNvCxnSpPr/>
          <p:nvPr/>
        </p:nvCxnSpPr>
        <p:spPr>
          <a:xfrm rot="10800000">
            <a:off x="9132841" y="3562479"/>
            <a:ext cx="307613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280;g2640c17fe1e_0_116">
            <a:extLst>
              <a:ext uri="{FF2B5EF4-FFF2-40B4-BE49-F238E27FC236}">
                <a16:creationId xmlns:a16="http://schemas.microsoft.com/office/drawing/2014/main" id="{DB889FA7-3D1E-EE73-5B4C-9520FC4C6878}"/>
              </a:ext>
            </a:extLst>
          </p:cNvPr>
          <p:cNvCxnSpPr/>
          <p:nvPr/>
        </p:nvCxnSpPr>
        <p:spPr>
          <a:xfrm rot="10800000">
            <a:off x="9139430" y="4600748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81;g2640c17fe1e_0_116">
            <a:extLst>
              <a:ext uri="{FF2B5EF4-FFF2-40B4-BE49-F238E27FC236}">
                <a16:creationId xmlns:a16="http://schemas.microsoft.com/office/drawing/2014/main" id="{CB83EFBD-42F9-EDCF-BF99-54C3955FB449}"/>
              </a:ext>
            </a:extLst>
          </p:cNvPr>
          <p:cNvCxnSpPr/>
          <p:nvPr/>
        </p:nvCxnSpPr>
        <p:spPr>
          <a:xfrm rot="10800000">
            <a:off x="9142719" y="4456182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82;g2640c17fe1e_0_116">
            <a:extLst>
              <a:ext uri="{FF2B5EF4-FFF2-40B4-BE49-F238E27FC236}">
                <a16:creationId xmlns:a16="http://schemas.microsoft.com/office/drawing/2014/main" id="{BB5D7323-F68C-2FF6-82A8-929D30E8094B}"/>
              </a:ext>
            </a:extLst>
          </p:cNvPr>
          <p:cNvCxnSpPr/>
          <p:nvPr/>
        </p:nvCxnSpPr>
        <p:spPr>
          <a:xfrm rot="10800000">
            <a:off x="9142719" y="4899968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83;g2640c17fe1e_0_116">
            <a:extLst>
              <a:ext uri="{FF2B5EF4-FFF2-40B4-BE49-F238E27FC236}">
                <a16:creationId xmlns:a16="http://schemas.microsoft.com/office/drawing/2014/main" id="{F732A978-9CB9-3CCF-3F8B-2DEC61B959C3}"/>
              </a:ext>
            </a:extLst>
          </p:cNvPr>
          <p:cNvCxnSpPr/>
          <p:nvPr/>
        </p:nvCxnSpPr>
        <p:spPr>
          <a:xfrm rot="10800000">
            <a:off x="9146008" y="4755402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84;g2640c17fe1e_0_116">
            <a:extLst>
              <a:ext uri="{FF2B5EF4-FFF2-40B4-BE49-F238E27FC236}">
                <a16:creationId xmlns:a16="http://schemas.microsoft.com/office/drawing/2014/main" id="{BDFB00A2-8038-7658-0CB1-85E064094726}"/>
              </a:ext>
            </a:extLst>
          </p:cNvPr>
          <p:cNvCxnSpPr/>
          <p:nvPr/>
        </p:nvCxnSpPr>
        <p:spPr>
          <a:xfrm rot="10800000">
            <a:off x="9127285" y="3864474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85;g2640c17fe1e_0_116">
            <a:extLst>
              <a:ext uri="{FF2B5EF4-FFF2-40B4-BE49-F238E27FC236}">
                <a16:creationId xmlns:a16="http://schemas.microsoft.com/office/drawing/2014/main" id="{1CAE1A78-21BF-D26C-5D3C-9932387862DE}"/>
              </a:ext>
            </a:extLst>
          </p:cNvPr>
          <p:cNvCxnSpPr/>
          <p:nvPr/>
        </p:nvCxnSpPr>
        <p:spPr>
          <a:xfrm rot="10800000">
            <a:off x="9130574" y="3719908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286;g2640c17fe1e_0_116">
            <a:extLst>
              <a:ext uri="{FF2B5EF4-FFF2-40B4-BE49-F238E27FC236}">
                <a16:creationId xmlns:a16="http://schemas.microsoft.com/office/drawing/2014/main" id="{BD443AA7-537A-BC84-15FA-F65B24922282}"/>
              </a:ext>
            </a:extLst>
          </p:cNvPr>
          <p:cNvCxnSpPr/>
          <p:nvPr/>
        </p:nvCxnSpPr>
        <p:spPr>
          <a:xfrm rot="10800000">
            <a:off x="9130574" y="4163693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287;g2640c17fe1e_0_116">
            <a:extLst>
              <a:ext uri="{FF2B5EF4-FFF2-40B4-BE49-F238E27FC236}">
                <a16:creationId xmlns:a16="http://schemas.microsoft.com/office/drawing/2014/main" id="{2BF13ACD-7744-C94E-3CC9-749A310E6C5A}"/>
              </a:ext>
            </a:extLst>
          </p:cNvPr>
          <p:cNvCxnSpPr/>
          <p:nvPr/>
        </p:nvCxnSpPr>
        <p:spPr>
          <a:xfrm rot="10800000">
            <a:off x="9133863" y="4019127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288;g2640c17fe1e_0_116">
            <a:extLst>
              <a:ext uri="{FF2B5EF4-FFF2-40B4-BE49-F238E27FC236}">
                <a16:creationId xmlns:a16="http://schemas.microsoft.com/office/drawing/2014/main" id="{DA386FE1-4608-8780-2155-322144330DCC}"/>
              </a:ext>
            </a:extLst>
          </p:cNvPr>
          <p:cNvSpPr txBox="1"/>
          <p:nvPr/>
        </p:nvSpPr>
        <p:spPr>
          <a:xfrm>
            <a:off x="9413856" y="3401222"/>
            <a:ext cx="822801" cy="307736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unito"/>
                <a:cs typeface="Nunito"/>
                <a:sym typeface="Nunito"/>
              </a:rPr>
              <a:t>1 </a:t>
            </a:r>
            <a:r>
              <a:rPr lang="es-ES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unito"/>
                <a:cs typeface="Nunito"/>
                <a:sym typeface="Nunito"/>
              </a:rPr>
              <a:t>dL</a:t>
            </a:r>
            <a:endParaRPr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995370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>
          <a:extLst>
            <a:ext uri="{FF2B5EF4-FFF2-40B4-BE49-F238E27FC236}">
              <a16:creationId xmlns:a16="http://schemas.microsoft.com/office/drawing/2014/main" id="{C7CC15EA-4A51-31C7-00FC-F608C680B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5BAB5DF8-0222-E791-47E4-E59E162D2E88}"/>
              </a:ext>
            </a:extLst>
          </p:cNvPr>
          <p:cNvSpPr/>
          <p:nvPr/>
        </p:nvSpPr>
        <p:spPr>
          <a:xfrm>
            <a:off x="9858603" y="4913907"/>
            <a:ext cx="1053617" cy="594868"/>
          </a:xfrm>
          <a:prstGeom prst="roundRect">
            <a:avLst>
              <a:gd name="adj" fmla="val 34043"/>
            </a:avLst>
          </a:prstGeom>
          <a:solidFill>
            <a:srgbClr val="A9ECF9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290C9BE-EDE5-29C7-B4D8-5BE93C04C939}"/>
              </a:ext>
            </a:extLst>
          </p:cNvPr>
          <p:cNvSpPr/>
          <p:nvPr/>
        </p:nvSpPr>
        <p:spPr>
          <a:xfrm>
            <a:off x="3038830" y="2401385"/>
            <a:ext cx="5893516" cy="388217"/>
          </a:xfrm>
          <a:prstGeom prst="rect">
            <a:avLst/>
          </a:prstGeom>
          <a:solidFill>
            <a:srgbClr val="A9EC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4" name="Google Shape;294;g2640c17fe1e_0_89">
            <a:extLst>
              <a:ext uri="{FF2B5EF4-FFF2-40B4-BE49-F238E27FC236}">
                <a16:creationId xmlns:a16="http://schemas.microsoft.com/office/drawing/2014/main" id="{536F2154-E060-E034-3191-9D6DE18FF5F8}"/>
              </a:ext>
            </a:extLst>
          </p:cNvPr>
          <p:cNvSpPr txBox="1"/>
          <p:nvPr/>
        </p:nvSpPr>
        <p:spPr>
          <a:xfrm>
            <a:off x="3226686" y="799292"/>
            <a:ext cx="4053386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2640c17fe1e_0_89">
            <a:extLst>
              <a:ext uri="{FF2B5EF4-FFF2-40B4-BE49-F238E27FC236}">
                <a16:creationId xmlns:a16="http://schemas.microsoft.com/office/drawing/2014/main" id="{1E77AE60-6DD1-1C82-B9A2-8AB2FB3AEBE8}"/>
              </a:ext>
            </a:extLst>
          </p:cNvPr>
          <p:cNvSpPr/>
          <p:nvPr/>
        </p:nvSpPr>
        <p:spPr>
          <a:xfrm>
            <a:off x="2964484" y="889872"/>
            <a:ext cx="5893517" cy="935685"/>
          </a:xfrm>
          <a:prstGeom prst="wedgeRoundRectCallout">
            <a:avLst>
              <a:gd name="adj1" fmla="val -55273"/>
              <a:gd name="adj2" fmla="val -10074"/>
              <a:gd name="adj3" fmla="val 16667"/>
            </a:avLst>
          </a:prstGeom>
          <a:solidFill>
            <a:srgbClr val="FFFFFF"/>
          </a:solidFill>
          <a:ln w="127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Si dividimos el envase en 10 partes iguales,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la parte restante ocupa 1 parte. </a:t>
            </a:r>
          </a:p>
        </p:txBody>
      </p:sp>
      <p:sp>
        <p:nvSpPr>
          <p:cNvPr id="299" name="Google Shape;299;g2640c17fe1e_0_89">
            <a:extLst>
              <a:ext uri="{FF2B5EF4-FFF2-40B4-BE49-F238E27FC236}">
                <a16:creationId xmlns:a16="http://schemas.microsoft.com/office/drawing/2014/main" id="{BC931DEB-876B-8A79-CFF3-52FC571CD763}"/>
              </a:ext>
            </a:extLst>
          </p:cNvPr>
          <p:cNvSpPr txBox="1"/>
          <p:nvPr/>
        </p:nvSpPr>
        <p:spPr>
          <a:xfrm>
            <a:off x="8867049" y="4460022"/>
            <a:ext cx="33315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Dos coma un decilitros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5F0CA3B9-8B6A-E27B-E697-7D1F1ECBF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8757" y="795095"/>
            <a:ext cx="931504" cy="1295373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DA33EF5F-271F-A8F7-7532-B4021FF5A760}"/>
              </a:ext>
            </a:extLst>
          </p:cNvPr>
          <p:cNvGrpSpPr/>
          <p:nvPr/>
        </p:nvGrpSpPr>
        <p:grpSpPr>
          <a:xfrm>
            <a:off x="3235073" y="3383801"/>
            <a:ext cx="1377135" cy="1492446"/>
            <a:chOff x="3676510" y="2497320"/>
            <a:chExt cx="771805" cy="83643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6C39262-A32E-4E65-E99E-0306217C08CB}"/>
                </a:ext>
              </a:extLst>
            </p:cNvPr>
            <p:cNvSpPr/>
            <p:nvPr/>
          </p:nvSpPr>
          <p:spPr>
            <a:xfrm>
              <a:off x="3676650" y="2506842"/>
              <a:ext cx="771525" cy="826907"/>
            </a:xfrm>
            <a:prstGeom prst="rect">
              <a:avLst/>
            </a:prstGeom>
            <a:solidFill>
              <a:srgbClr val="A9EC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" name="Rectángulo 9">
              <a:extLst>
                <a:ext uri="{FF2B5EF4-FFF2-40B4-BE49-F238E27FC236}">
                  <a16:creationId xmlns:a16="http://schemas.microsoft.com/office/drawing/2014/main" id="{3DC26020-C21C-8880-E0D7-0549A1859ABE}"/>
                </a:ext>
              </a:extLst>
            </p:cNvPr>
            <p:cNvSpPr/>
            <p:nvPr/>
          </p:nvSpPr>
          <p:spPr>
            <a:xfrm>
              <a:off x="3676650" y="2497320"/>
              <a:ext cx="771665" cy="836430"/>
            </a:xfrm>
            <a:custGeom>
              <a:avLst/>
              <a:gdLst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0 w 771525"/>
                <a:gd name="connsiteY4" fmla="*/ 0 h 855480"/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91440 w 771525"/>
                <a:gd name="connsiteY4" fmla="*/ 91440 h 855480"/>
                <a:gd name="connsiteX0" fmla="*/ 0 w 771525"/>
                <a:gd name="connsiteY0" fmla="*/ 0 h 855480"/>
                <a:gd name="connsiteX1" fmla="*/ 771525 w 771525"/>
                <a:gd name="connsiteY1" fmla="*/ 855480 h 855480"/>
                <a:gd name="connsiteX2" fmla="*/ 0 w 771525"/>
                <a:gd name="connsiteY2" fmla="*/ 855480 h 855480"/>
                <a:gd name="connsiteX3" fmla="*/ 91440 w 771525"/>
                <a:gd name="connsiteY3" fmla="*/ 91440 h 855480"/>
                <a:gd name="connsiteX0" fmla="*/ 774700 w 774700"/>
                <a:gd name="connsiteY0" fmla="*/ 0 h 830080"/>
                <a:gd name="connsiteX1" fmla="*/ 771525 w 774700"/>
                <a:gd name="connsiteY1" fmla="*/ 830080 h 830080"/>
                <a:gd name="connsiteX2" fmla="*/ 0 w 774700"/>
                <a:gd name="connsiteY2" fmla="*/ 830080 h 830080"/>
                <a:gd name="connsiteX3" fmla="*/ 91440 w 774700"/>
                <a:gd name="connsiteY3" fmla="*/ 66040 h 830080"/>
                <a:gd name="connsiteX0" fmla="*/ 784860 w 784860"/>
                <a:gd name="connsiteY0" fmla="*/ 0 h 830080"/>
                <a:gd name="connsiteX1" fmla="*/ 781685 w 784860"/>
                <a:gd name="connsiteY1" fmla="*/ 830080 h 830080"/>
                <a:gd name="connsiteX2" fmla="*/ 10160 w 784860"/>
                <a:gd name="connsiteY2" fmla="*/ 830080 h 830080"/>
                <a:gd name="connsiteX3" fmla="*/ 0 w 784860"/>
                <a:gd name="connsiteY3" fmla="*/ 15240 h 83008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8890 w 774700"/>
                <a:gd name="connsiteY3" fmla="*/ 0 h 83389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2540 w 774700"/>
                <a:gd name="connsiteY3" fmla="*/ 0 h 833890"/>
                <a:gd name="connsiteX0" fmla="*/ 774700 w 774700"/>
                <a:gd name="connsiteY0" fmla="*/ 0 h 836430"/>
                <a:gd name="connsiteX1" fmla="*/ 771525 w 774700"/>
                <a:gd name="connsiteY1" fmla="*/ 836430 h 836430"/>
                <a:gd name="connsiteX2" fmla="*/ 0 w 774700"/>
                <a:gd name="connsiteY2" fmla="*/ 836430 h 836430"/>
                <a:gd name="connsiteX3" fmla="*/ 2540 w 774700"/>
                <a:gd name="connsiteY3" fmla="*/ 2540 h 836430"/>
                <a:gd name="connsiteX0" fmla="*/ 768350 w 771665"/>
                <a:gd name="connsiteY0" fmla="*/ 0 h 836430"/>
                <a:gd name="connsiteX1" fmla="*/ 771525 w 771665"/>
                <a:gd name="connsiteY1" fmla="*/ 836430 h 836430"/>
                <a:gd name="connsiteX2" fmla="*/ 0 w 771665"/>
                <a:gd name="connsiteY2" fmla="*/ 836430 h 836430"/>
                <a:gd name="connsiteX3" fmla="*/ 2540 w 771665"/>
                <a:gd name="connsiteY3" fmla="*/ 2540 h 8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665" h="836430">
                  <a:moveTo>
                    <a:pt x="768350" y="0"/>
                  </a:moveTo>
                  <a:cubicBezTo>
                    <a:pt x="767292" y="276693"/>
                    <a:pt x="772583" y="559737"/>
                    <a:pt x="771525" y="836430"/>
                  </a:cubicBezTo>
                  <a:lnTo>
                    <a:pt x="0" y="836430"/>
                  </a:lnTo>
                  <a:cubicBezTo>
                    <a:pt x="0" y="551270"/>
                    <a:pt x="2540" y="2540"/>
                    <a:pt x="2540" y="254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B0B2453A-B120-B056-BBFD-464F36EC0553}"/>
                </a:ext>
              </a:extLst>
            </p:cNvPr>
            <p:cNvSpPr txBox="1"/>
            <p:nvPr/>
          </p:nvSpPr>
          <p:spPr>
            <a:xfrm>
              <a:off x="3676510" y="2816942"/>
              <a:ext cx="771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 </a:t>
              </a:r>
              <a:r>
                <a:rPr lang="es-CL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dL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09582B36-C18E-89AA-93FF-F87AD2DE3E43}"/>
              </a:ext>
            </a:extLst>
          </p:cNvPr>
          <p:cNvSpPr/>
          <p:nvPr/>
        </p:nvSpPr>
        <p:spPr>
          <a:xfrm>
            <a:off x="4803346" y="3383796"/>
            <a:ext cx="1376635" cy="1492447"/>
          </a:xfrm>
          <a:prstGeom prst="rect">
            <a:avLst/>
          </a:prstGeom>
          <a:solidFill>
            <a:srgbClr val="A9EC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6BE13DB-E829-044F-A91D-C05EDFFF58CE}"/>
              </a:ext>
            </a:extLst>
          </p:cNvPr>
          <p:cNvSpPr/>
          <p:nvPr/>
        </p:nvSpPr>
        <p:spPr>
          <a:xfrm>
            <a:off x="4803346" y="3383800"/>
            <a:ext cx="1376885" cy="1492445"/>
          </a:xfrm>
          <a:custGeom>
            <a:avLst/>
            <a:gdLst>
              <a:gd name="connsiteX0" fmla="*/ 0 w 771525"/>
              <a:gd name="connsiteY0" fmla="*/ 0 h 855480"/>
              <a:gd name="connsiteX1" fmla="*/ 771525 w 771525"/>
              <a:gd name="connsiteY1" fmla="*/ 0 h 855480"/>
              <a:gd name="connsiteX2" fmla="*/ 771525 w 771525"/>
              <a:gd name="connsiteY2" fmla="*/ 855480 h 855480"/>
              <a:gd name="connsiteX3" fmla="*/ 0 w 771525"/>
              <a:gd name="connsiteY3" fmla="*/ 855480 h 855480"/>
              <a:gd name="connsiteX4" fmla="*/ 0 w 771525"/>
              <a:gd name="connsiteY4" fmla="*/ 0 h 855480"/>
              <a:gd name="connsiteX0" fmla="*/ 0 w 771525"/>
              <a:gd name="connsiteY0" fmla="*/ 0 h 855480"/>
              <a:gd name="connsiteX1" fmla="*/ 771525 w 771525"/>
              <a:gd name="connsiteY1" fmla="*/ 0 h 855480"/>
              <a:gd name="connsiteX2" fmla="*/ 771525 w 771525"/>
              <a:gd name="connsiteY2" fmla="*/ 855480 h 855480"/>
              <a:gd name="connsiteX3" fmla="*/ 0 w 771525"/>
              <a:gd name="connsiteY3" fmla="*/ 855480 h 855480"/>
              <a:gd name="connsiteX4" fmla="*/ 91440 w 771525"/>
              <a:gd name="connsiteY4" fmla="*/ 91440 h 855480"/>
              <a:gd name="connsiteX0" fmla="*/ 0 w 771525"/>
              <a:gd name="connsiteY0" fmla="*/ 0 h 855480"/>
              <a:gd name="connsiteX1" fmla="*/ 771525 w 771525"/>
              <a:gd name="connsiteY1" fmla="*/ 855480 h 855480"/>
              <a:gd name="connsiteX2" fmla="*/ 0 w 771525"/>
              <a:gd name="connsiteY2" fmla="*/ 855480 h 855480"/>
              <a:gd name="connsiteX3" fmla="*/ 91440 w 771525"/>
              <a:gd name="connsiteY3" fmla="*/ 91440 h 855480"/>
              <a:gd name="connsiteX0" fmla="*/ 774700 w 774700"/>
              <a:gd name="connsiteY0" fmla="*/ 0 h 830080"/>
              <a:gd name="connsiteX1" fmla="*/ 771525 w 774700"/>
              <a:gd name="connsiteY1" fmla="*/ 830080 h 830080"/>
              <a:gd name="connsiteX2" fmla="*/ 0 w 774700"/>
              <a:gd name="connsiteY2" fmla="*/ 830080 h 830080"/>
              <a:gd name="connsiteX3" fmla="*/ 91440 w 774700"/>
              <a:gd name="connsiteY3" fmla="*/ 66040 h 830080"/>
              <a:gd name="connsiteX0" fmla="*/ 784860 w 784860"/>
              <a:gd name="connsiteY0" fmla="*/ 0 h 830080"/>
              <a:gd name="connsiteX1" fmla="*/ 781685 w 784860"/>
              <a:gd name="connsiteY1" fmla="*/ 830080 h 830080"/>
              <a:gd name="connsiteX2" fmla="*/ 10160 w 784860"/>
              <a:gd name="connsiteY2" fmla="*/ 830080 h 830080"/>
              <a:gd name="connsiteX3" fmla="*/ 0 w 784860"/>
              <a:gd name="connsiteY3" fmla="*/ 15240 h 830080"/>
              <a:gd name="connsiteX0" fmla="*/ 774700 w 774700"/>
              <a:gd name="connsiteY0" fmla="*/ 3810 h 833890"/>
              <a:gd name="connsiteX1" fmla="*/ 771525 w 774700"/>
              <a:gd name="connsiteY1" fmla="*/ 833890 h 833890"/>
              <a:gd name="connsiteX2" fmla="*/ 0 w 774700"/>
              <a:gd name="connsiteY2" fmla="*/ 833890 h 833890"/>
              <a:gd name="connsiteX3" fmla="*/ 8890 w 774700"/>
              <a:gd name="connsiteY3" fmla="*/ 0 h 833890"/>
              <a:gd name="connsiteX0" fmla="*/ 774700 w 774700"/>
              <a:gd name="connsiteY0" fmla="*/ 3810 h 833890"/>
              <a:gd name="connsiteX1" fmla="*/ 771525 w 774700"/>
              <a:gd name="connsiteY1" fmla="*/ 833890 h 833890"/>
              <a:gd name="connsiteX2" fmla="*/ 0 w 774700"/>
              <a:gd name="connsiteY2" fmla="*/ 833890 h 833890"/>
              <a:gd name="connsiteX3" fmla="*/ 2540 w 774700"/>
              <a:gd name="connsiteY3" fmla="*/ 0 h 833890"/>
              <a:gd name="connsiteX0" fmla="*/ 774700 w 774700"/>
              <a:gd name="connsiteY0" fmla="*/ 0 h 836430"/>
              <a:gd name="connsiteX1" fmla="*/ 771525 w 774700"/>
              <a:gd name="connsiteY1" fmla="*/ 836430 h 836430"/>
              <a:gd name="connsiteX2" fmla="*/ 0 w 774700"/>
              <a:gd name="connsiteY2" fmla="*/ 836430 h 836430"/>
              <a:gd name="connsiteX3" fmla="*/ 2540 w 774700"/>
              <a:gd name="connsiteY3" fmla="*/ 2540 h 836430"/>
              <a:gd name="connsiteX0" fmla="*/ 768350 w 771665"/>
              <a:gd name="connsiteY0" fmla="*/ 0 h 836430"/>
              <a:gd name="connsiteX1" fmla="*/ 771525 w 771665"/>
              <a:gd name="connsiteY1" fmla="*/ 836430 h 836430"/>
              <a:gd name="connsiteX2" fmla="*/ 0 w 771665"/>
              <a:gd name="connsiteY2" fmla="*/ 836430 h 836430"/>
              <a:gd name="connsiteX3" fmla="*/ 2540 w 771665"/>
              <a:gd name="connsiteY3" fmla="*/ 2540 h 8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665" h="836430">
                <a:moveTo>
                  <a:pt x="768350" y="0"/>
                </a:moveTo>
                <a:cubicBezTo>
                  <a:pt x="767292" y="276693"/>
                  <a:pt x="772583" y="559737"/>
                  <a:pt x="771525" y="836430"/>
                </a:cubicBezTo>
                <a:lnTo>
                  <a:pt x="0" y="836430"/>
                </a:lnTo>
                <a:cubicBezTo>
                  <a:pt x="0" y="551270"/>
                  <a:pt x="2540" y="2540"/>
                  <a:pt x="2540" y="2540"/>
                </a:cubicBez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E6FD70-3C6C-3806-81AB-9ADA1136071B}"/>
              </a:ext>
            </a:extLst>
          </p:cNvPr>
          <p:cNvSpPr txBox="1"/>
          <p:nvPr/>
        </p:nvSpPr>
        <p:spPr>
          <a:xfrm>
            <a:off x="4803096" y="3954102"/>
            <a:ext cx="1376885" cy="4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dL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5881CF3-90AC-2EAC-975F-B3DA903ADF16}"/>
              </a:ext>
            </a:extLst>
          </p:cNvPr>
          <p:cNvSpPr/>
          <p:nvPr/>
        </p:nvSpPr>
        <p:spPr>
          <a:xfrm>
            <a:off x="6897063" y="4732251"/>
            <a:ext cx="1375010" cy="143992"/>
          </a:xfrm>
          <a:prstGeom prst="rect">
            <a:avLst/>
          </a:prstGeom>
          <a:solidFill>
            <a:srgbClr val="A9EC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Google Shape;278;g2640c17fe1e_0_116">
            <a:extLst>
              <a:ext uri="{FF2B5EF4-FFF2-40B4-BE49-F238E27FC236}">
                <a16:creationId xmlns:a16="http://schemas.microsoft.com/office/drawing/2014/main" id="{A62AFE6C-55D2-FC0B-7083-2672A3F20325}"/>
              </a:ext>
            </a:extLst>
          </p:cNvPr>
          <p:cNvCxnSpPr/>
          <p:nvPr/>
        </p:nvCxnSpPr>
        <p:spPr>
          <a:xfrm rot="10800000">
            <a:off x="6891899" y="4123739"/>
            <a:ext cx="307613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279;g2640c17fe1e_0_116">
            <a:extLst>
              <a:ext uri="{FF2B5EF4-FFF2-40B4-BE49-F238E27FC236}">
                <a16:creationId xmlns:a16="http://schemas.microsoft.com/office/drawing/2014/main" id="{C27BA2D1-E080-3C59-2CFC-1593C6717530}"/>
              </a:ext>
            </a:extLst>
          </p:cNvPr>
          <p:cNvCxnSpPr/>
          <p:nvPr/>
        </p:nvCxnSpPr>
        <p:spPr>
          <a:xfrm rot="10800000">
            <a:off x="6885310" y="3384682"/>
            <a:ext cx="307613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280;g2640c17fe1e_0_116">
            <a:extLst>
              <a:ext uri="{FF2B5EF4-FFF2-40B4-BE49-F238E27FC236}">
                <a16:creationId xmlns:a16="http://schemas.microsoft.com/office/drawing/2014/main" id="{BE04F7AD-C67E-21F8-C1DB-4B70CEDD0A76}"/>
              </a:ext>
            </a:extLst>
          </p:cNvPr>
          <p:cNvCxnSpPr/>
          <p:nvPr/>
        </p:nvCxnSpPr>
        <p:spPr>
          <a:xfrm rot="10800000">
            <a:off x="6891899" y="4422951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281;g2640c17fe1e_0_116">
            <a:extLst>
              <a:ext uri="{FF2B5EF4-FFF2-40B4-BE49-F238E27FC236}">
                <a16:creationId xmlns:a16="http://schemas.microsoft.com/office/drawing/2014/main" id="{FD3F9676-5521-457D-5CC3-0C534034E203}"/>
              </a:ext>
            </a:extLst>
          </p:cNvPr>
          <p:cNvCxnSpPr/>
          <p:nvPr/>
        </p:nvCxnSpPr>
        <p:spPr>
          <a:xfrm rot="10800000">
            <a:off x="6895188" y="4278385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282;g2640c17fe1e_0_116">
            <a:extLst>
              <a:ext uri="{FF2B5EF4-FFF2-40B4-BE49-F238E27FC236}">
                <a16:creationId xmlns:a16="http://schemas.microsoft.com/office/drawing/2014/main" id="{58261887-25E2-C603-B8C1-B6100DC7B56B}"/>
              </a:ext>
            </a:extLst>
          </p:cNvPr>
          <p:cNvCxnSpPr/>
          <p:nvPr/>
        </p:nvCxnSpPr>
        <p:spPr>
          <a:xfrm rot="10800000">
            <a:off x="6895188" y="4722171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283;g2640c17fe1e_0_116">
            <a:extLst>
              <a:ext uri="{FF2B5EF4-FFF2-40B4-BE49-F238E27FC236}">
                <a16:creationId xmlns:a16="http://schemas.microsoft.com/office/drawing/2014/main" id="{5E676E9B-60CA-28F8-3C01-2AA0FAD37876}"/>
              </a:ext>
            </a:extLst>
          </p:cNvPr>
          <p:cNvCxnSpPr/>
          <p:nvPr/>
        </p:nvCxnSpPr>
        <p:spPr>
          <a:xfrm rot="10800000">
            <a:off x="6898477" y="4577605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284;g2640c17fe1e_0_116">
            <a:extLst>
              <a:ext uri="{FF2B5EF4-FFF2-40B4-BE49-F238E27FC236}">
                <a16:creationId xmlns:a16="http://schemas.microsoft.com/office/drawing/2014/main" id="{E3F85F67-8312-C851-A0F4-2A792E30109B}"/>
              </a:ext>
            </a:extLst>
          </p:cNvPr>
          <p:cNvCxnSpPr/>
          <p:nvPr/>
        </p:nvCxnSpPr>
        <p:spPr>
          <a:xfrm rot="10800000">
            <a:off x="6879754" y="3686677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285;g2640c17fe1e_0_116">
            <a:extLst>
              <a:ext uri="{FF2B5EF4-FFF2-40B4-BE49-F238E27FC236}">
                <a16:creationId xmlns:a16="http://schemas.microsoft.com/office/drawing/2014/main" id="{FB883128-012F-7C82-601A-9B191164D2BA}"/>
              </a:ext>
            </a:extLst>
          </p:cNvPr>
          <p:cNvCxnSpPr/>
          <p:nvPr/>
        </p:nvCxnSpPr>
        <p:spPr>
          <a:xfrm rot="10800000">
            <a:off x="6883043" y="3542111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286;g2640c17fe1e_0_116">
            <a:extLst>
              <a:ext uri="{FF2B5EF4-FFF2-40B4-BE49-F238E27FC236}">
                <a16:creationId xmlns:a16="http://schemas.microsoft.com/office/drawing/2014/main" id="{753319D8-C85A-9BB4-0A4B-F41746429DB9}"/>
              </a:ext>
            </a:extLst>
          </p:cNvPr>
          <p:cNvCxnSpPr/>
          <p:nvPr/>
        </p:nvCxnSpPr>
        <p:spPr>
          <a:xfrm rot="10800000">
            <a:off x="6883043" y="3985896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87;g2640c17fe1e_0_116">
            <a:extLst>
              <a:ext uri="{FF2B5EF4-FFF2-40B4-BE49-F238E27FC236}">
                <a16:creationId xmlns:a16="http://schemas.microsoft.com/office/drawing/2014/main" id="{1ACFF20E-C650-8FEE-4EE3-858CD2C99FF8}"/>
              </a:ext>
            </a:extLst>
          </p:cNvPr>
          <p:cNvCxnSpPr/>
          <p:nvPr/>
        </p:nvCxnSpPr>
        <p:spPr>
          <a:xfrm rot="10800000">
            <a:off x="6886332" y="3841330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88;g2640c17fe1e_0_116">
            <a:extLst>
              <a:ext uri="{FF2B5EF4-FFF2-40B4-BE49-F238E27FC236}">
                <a16:creationId xmlns:a16="http://schemas.microsoft.com/office/drawing/2014/main" id="{3E288EA8-186F-63B6-42EA-35EE66E00792}"/>
              </a:ext>
            </a:extLst>
          </p:cNvPr>
          <p:cNvSpPr txBox="1"/>
          <p:nvPr/>
        </p:nvSpPr>
        <p:spPr>
          <a:xfrm>
            <a:off x="7156158" y="3224293"/>
            <a:ext cx="822801" cy="307736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unito"/>
                <a:cs typeface="Nunito"/>
                <a:sym typeface="Nunito"/>
              </a:rPr>
              <a:t>1 </a:t>
            </a:r>
            <a:r>
              <a:rPr lang="es-ES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unito"/>
                <a:cs typeface="Nunito"/>
                <a:sym typeface="Nunito"/>
              </a:rPr>
              <a:t>dL</a:t>
            </a:r>
            <a:endParaRPr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Nunito"/>
              <a:cs typeface="Nunito"/>
              <a:sym typeface="Nunito"/>
            </a:endParaRPr>
          </a:p>
        </p:txBody>
      </p:sp>
      <p:sp>
        <p:nvSpPr>
          <p:cNvPr id="24" name="Rectángulo 9">
            <a:extLst>
              <a:ext uri="{FF2B5EF4-FFF2-40B4-BE49-F238E27FC236}">
                <a16:creationId xmlns:a16="http://schemas.microsoft.com/office/drawing/2014/main" id="{66B6B3A8-0492-20FE-3135-F519C8086317}"/>
              </a:ext>
            </a:extLst>
          </p:cNvPr>
          <p:cNvSpPr/>
          <p:nvPr/>
        </p:nvSpPr>
        <p:spPr>
          <a:xfrm>
            <a:off x="6886082" y="3383798"/>
            <a:ext cx="1376885" cy="1492445"/>
          </a:xfrm>
          <a:custGeom>
            <a:avLst/>
            <a:gdLst>
              <a:gd name="connsiteX0" fmla="*/ 0 w 771525"/>
              <a:gd name="connsiteY0" fmla="*/ 0 h 855480"/>
              <a:gd name="connsiteX1" fmla="*/ 771525 w 771525"/>
              <a:gd name="connsiteY1" fmla="*/ 0 h 855480"/>
              <a:gd name="connsiteX2" fmla="*/ 771525 w 771525"/>
              <a:gd name="connsiteY2" fmla="*/ 855480 h 855480"/>
              <a:gd name="connsiteX3" fmla="*/ 0 w 771525"/>
              <a:gd name="connsiteY3" fmla="*/ 855480 h 855480"/>
              <a:gd name="connsiteX4" fmla="*/ 0 w 771525"/>
              <a:gd name="connsiteY4" fmla="*/ 0 h 855480"/>
              <a:gd name="connsiteX0" fmla="*/ 0 w 771525"/>
              <a:gd name="connsiteY0" fmla="*/ 0 h 855480"/>
              <a:gd name="connsiteX1" fmla="*/ 771525 w 771525"/>
              <a:gd name="connsiteY1" fmla="*/ 0 h 855480"/>
              <a:gd name="connsiteX2" fmla="*/ 771525 w 771525"/>
              <a:gd name="connsiteY2" fmla="*/ 855480 h 855480"/>
              <a:gd name="connsiteX3" fmla="*/ 0 w 771525"/>
              <a:gd name="connsiteY3" fmla="*/ 855480 h 855480"/>
              <a:gd name="connsiteX4" fmla="*/ 91440 w 771525"/>
              <a:gd name="connsiteY4" fmla="*/ 91440 h 855480"/>
              <a:gd name="connsiteX0" fmla="*/ 0 w 771525"/>
              <a:gd name="connsiteY0" fmla="*/ 0 h 855480"/>
              <a:gd name="connsiteX1" fmla="*/ 771525 w 771525"/>
              <a:gd name="connsiteY1" fmla="*/ 855480 h 855480"/>
              <a:gd name="connsiteX2" fmla="*/ 0 w 771525"/>
              <a:gd name="connsiteY2" fmla="*/ 855480 h 855480"/>
              <a:gd name="connsiteX3" fmla="*/ 91440 w 771525"/>
              <a:gd name="connsiteY3" fmla="*/ 91440 h 855480"/>
              <a:gd name="connsiteX0" fmla="*/ 774700 w 774700"/>
              <a:gd name="connsiteY0" fmla="*/ 0 h 830080"/>
              <a:gd name="connsiteX1" fmla="*/ 771525 w 774700"/>
              <a:gd name="connsiteY1" fmla="*/ 830080 h 830080"/>
              <a:gd name="connsiteX2" fmla="*/ 0 w 774700"/>
              <a:gd name="connsiteY2" fmla="*/ 830080 h 830080"/>
              <a:gd name="connsiteX3" fmla="*/ 91440 w 774700"/>
              <a:gd name="connsiteY3" fmla="*/ 66040 h 830080"/>
              <a:gd name="connsiteX0" fmla="*/ 784860 w 784860"/>
              <a:gd name="connsiteY0" fmla="*/ 0 h 830080"/>
              <a:gd name="connsiteX1" fmla="*/ 781685 w 784860"/>
              <a:gd name="connsiteY1" fmla="*/ 830080 h 830080"/>
              <a:gd name="connsiteX2" fmla="*/ 10160 w 784860"/>
              <a:gd name="connsiteY2" fmla="*/ 830080 h 830080"/>
              <a:gd name="connsiteX3" fmla="*/ 0 w 784860"/>
              <a:gd name="connsiteY3" fmla="*/ 15240 h 830080"/>
              <a:gd name="connsiteX0" fmla="*/ 774700 w 774700"/>
              <a:gd name="connsiteY0" fmla="*/ 3810 h 833890"/>
              <a:gd name="connsiteX1" fmla="*/ 771525 w 774700"/>
              <a:gd name="connsiteY1" fmla="*/ 833890 h 833890"/>
              <a:gd name="connsiteX2" fmla="*/ 0 w 774700"/>
              <a:gd name="connsiteY2" fmla="*/ 833890 h 833890"/>
              <a:gd name="connsiteX3" fmla="*/ 8890 w 774700"/>
              <a:gd name="connsiteY3" fmla="*/ 0 h 833890"/>
              <a:gd name="connsiteX0" fmla="*/ 774700 w 774700"/>
              <a:gd name="connsiteY0" fmla="*/ 3810 h 833890"/>
              <a:gd name="connsiteX1" fmla="*/ 771525 w 774700"/>
              <a:gd name="connsiteY1" fmla="*/ 833890 h 833890"/>
              <a:gd name="connsiteX2" fmla="*/ 0 w 774700"/>
              <a:gd name="connsiteY2" fmla="*/ 833890 h 833890"/>
              <a:gd name="connsiteX3" fmla="*/ 2540 w 774700"/>
              <a:gd name="connsiteY3" fmla="*/ 0 h 833890"/>
              <a:gd name="connsiteX0" fmla="*/ 774700 w 774700"/>
              <a:gd name="connsiteY0" fmla="*/ 0 h 836430"/>
              <a:gd name="connsiteX1" fmla="*/ 771525 w 774700"/>
              <a:gd name="connsiteY1" fmla="*/ 836430 h 836430"/>
              <a:gd name="connsiteX2" fmla="*/ 0 w 774700"/>
              <a:gd name="connsiteY2" fmla="*/ 836430 h 836430"/>
              <a:gd name="connsiteX3" fmla="*/ 2540 w 774700"/>
              <a:gd name="connsiteY3" fmla="*/ 2540 h 836430"/>
              <a:gd name="connsiteX0" fmla="*/ 768350 w 771665"/>
              <a:gd name="connsiteY0" fmla="*/ 0 h 836430"/>
              <a:gd name="connsiteX1" fmla="*/ 771525 w 771665"/>
              <a:gd name="connsiteY1" fmla="*/ 836430 h 836430"/>
              <a:gd name="connsiteX2" fmla="*/ 0 w 771665"/>
              <a:gd name="connsiteY2" fmla="*/ 836430 h 836430"/>
              <a:gd name="connsiteX3" fmla="*/ 2540 w 771665"/>
              <a:gd name="connsiteY3" fmla="*/ 2540 h 8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665" h="836430">
                <a:moveTo>
                  <a:pt x="768350" y="0"/>
                </a:moveTo>
                <a:cubicBezTo>
                  <a:pt x="767292" y="276693"/>
                  <a:pt x="772583" y="559737"/>
                  <a:pt x="771525" y="836430"/>
                </a:cubicBezTo>
                <a:lnTo>
                  <a:pt x="0" y="836430"/>
                </a:lnTo>
                <a:cubicBezTo>
                  <a:pt x="0" y="551270"/>
                  <a:pt x="2540" y="2540"/>
                  <a:pt x="2540" y="2540"/>
                </a:cubicBez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05255B4-96CA-64D8-FAF7-9F48C0C4CBFB}"/>
              </a:ext>
            </a:extLst>
          </p:cNvPr>
          <p:cNvSpPr txBox="1"/>
          <p:nvPr/>
        </p:nvSpPr>
        <p:spPr>
          <a:xfrm>
            <a:off x="3038580" y="2425148"/>
            <a:ext cx="3330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Número de medidas de 1dL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F3A5F84-049D-5855-C7C3-6A6288467E6A}"/>
              </a:ext>
            </a:extLst>
          </p:cNvPr>
          <p:cNvSpPr txBox="1"/>
          <p:nvPr/>
        </p:nvSpPr>
        <p:spPr>
          <a:xfrm>
            <a:off x="6369376" y="2425148"/>
            <a:ext cx="2562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Número de medidas restantes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72BBDDC-DC29-CFB4-5FA9-465EFA71243C}"/>
              </a:ext>
            </a:extLst>
          </p:cNvPr>
          <p:cNvSpPr txBox="1"/>
          <p:nvPr/>
        </p:nvSpPr>
        <p:spPr>
          <a:xfrm>
            <a:off x="6369368" y="5298575"/>
            <a:ext cx="2562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unidad pequeña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8A6E8A4-118A-AC36-8868-8DCD7038AAC7}"/>
              </a:ext>
            </a:extLst>
          </p:cNvPr>
          <p:cNvSpPr txBox="1"/>
          <p:nvPr/>
        </p:nvSpPr>
        <p:spPr>
          <a:xfrm>
            <a:off x="3038580" y="5298575"/>
            <a:ext cx="3330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medidas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2B5D2A9-476D-B8AD-4ADB-76E4C43677A2}"/>
              </a:ext>
            </a:extLst>
          </p:cNvPr>
          <p:cNvSpPr/>
          <p:nvPr/>
        </p:nvSpPr>
        <p:spPr>
          <a:xfrm>
            <a:off x="3038830" y="2401385"/>
            <a:ext cx="5893516" cy="32997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9298B9FB-F0CF-0AA0-CA41-DA3A0627EF0F}"/>
              </a:ext>
            </a:extLst>
          </p:cNvPr>
          <p:cNvCxnSpPr/>
          <p:nvPr/>
        </p:nvCxnSpPr>
        <p:spPr>
          <a:xfrm>
            <a:off x="6369376" y="2401385"/>
            <a:ext cx="0" cy="32997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A59A0A0B-8E0E-4FEC-22BA-411789A446B7}"/>
              </a:ext>
            </a:extLst>
          </p:cNvPr>
          <p:cNvCxnSpPr>
            <a:cxnSpLocks/>
          </p:cNvCxnSpPr>
          <p:nvPr/>
        </p:nvCxnSpPr>
        <p:spPr>
          <a:xfrm flipV="1">
            <a:off x="3038580" y="5233851"/>
            <a:ext cx="5893766" cy="1738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299;g2640c17fe1e_0_89">
            <a:extLst>
              <a:ext uri="{FF2B5EF4-FFF2-40B4-BE49-F238E27FC236}">
                <a16:creationId xmlns:a16="http://schemas.microsoft.com/office/drawing/2014/main" id="{EE070F38-DE1B-6709-0FEC-2B809B9F0540}"/>
              </a:ext>
            </a:extLst>
          </p:cNvPr>
          <p:cNvSpPr txBox="1"/>
          <p:nvPr/>
        </p:nvSpPr>
        <p:spPr>
          <a:xfrm>
            <a:off x="9858603" y="5033816"/>
            <a:ext cx="116493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2,1 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dL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pic>
        <p:nvPicPr>
          <p:cNvPr id="2" name="Imagen 1" descr="Imagen que contiene taza, tabla, pequeño, florero&#10;&#10;El contenido generado por IA puede ser incorrecto.">
            <a:extLst>
              <a:ext uri="{FF2B5EF4-FFF2-40B4-BE49-F238E27FC236}">
                <a16:creationId xmlns:a16="http://schemas.microsoft.com/office/drawing/2014/main" id="{866E1C09-8B34-B1CF-E31A-8B0D34DA7B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981" r="8335"/>
          <a:stretch/>
        </p:blipFill>
        <p:spPr>
          <a:xfrm>
            <a:off x="475861" y="3499286"/>
            <a:ext cx="2371831" cy="158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8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g2640c17fe1e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40451" y="878440"/>
            <a:ext cx="1044669" cy="2050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2640c17fe1e_0_18"/>
          <p:cNvPicPr preferRelativeResize="0"/>
          <p:nvPr/>
        </p:nvPicPr>
        <p:blipFill rotWithShape="1">
          <a:blip r:embed="rId4">
            <a:alphaModFix/>
          </a:blip>
          <a:srcRect l="22418" t="19583" r="17784"/>
          <a:stretch/>
        </p:blipFill>
        <p:spPr>
          <a:xfrm>
            <a:off x="4148459" y="2815092"/>
            <a:ext cx="3715381" cy="244964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2640c17fe1e_0_18"/>
          <p:cNvSpPr/>
          <p:nvPr/>
        </p:nvSpPr>
        <p:spPr>
          <a:xfrm>
            <a:off x="2088944" y="308225"/>
            <a:ext cx="8633580" cy="1140431"/>
          </a:xfrm>
          <a:prstGeom prst="wedgeRoundRectCallout">
            <a:avLst>
              <a:gd name="adj1" fmla="val -53110"/>
              <a:gd name="adj2" fmla="val 25296"/>
              <a:gd name="adj3" fmla="val 16667"/>
            </a:avLst>
          </a:prstGeom>
          <a:noFill/>
          <a:ln w="127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Recordemos lo que estudiamos en el capítulo de Volumen…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224" name="Google Shape;224;g2640c17fe1e_0_18"/>
          <p:cNvSpPr txBox="1"/>
          <p:nvPr/>
        </p:nvSpPr>
        <p:spPr>
          <a:xfrm>
            <a:off x="1909599" y="2018929"/>
            <a:ext cx="837280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Cada uno de estos frascos puede contener 1 L de agua.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73956"/>
            <a:ext cx="12066369" cy="451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6822" y="1592553"/>
            <a:ext cx="968991" cy="209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0773" y="1871662"/>
            <a:ext cx="349567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"/>
          <p:cNvSpPr/>
          <p:nvPr/>
        </p:nvSpPr>
        <p:spPr>
          <a:xfrm>
            <a:off x="3886200" y="308225"/>
            <a:ext cx="5735472" cy="1140300"/>
          </a:xfrm>
          <a:prstGeom prst="wedgeRoundRectCallout">
            <a:avLst>
              <a:gd name="adj1" fmla="val 35190"/>
              <a:gd name="adj2" fmla="val 81152"/>
              <a:gd name="adj3" fmla="val 16667"/>
            </a:avLst>
          </a:prstGeom>
          <a:noFill/>
          <a:ln w="127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Llenamos un jarro que puede contener 1 litro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con 10 vasos de 1 decilitro...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2640c17fe1e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1578" y="1431033"/>
            <a:ext cx="968991" cy="209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2640c17fe1e_0_27"/>
          <p:cNvSpPr/>
          <p:nvPr/>
        </p:nvSpPr>
        <p:spPr>
          <a:xfrm>
            <a:off x="2170941" y="290602"/>
            <a:ext cx="8633580" cy="1140431"/>
          </a:xfrm>
          <a:prstGeom prst="wedgeRoundRectCallout">
            <a:avLst>
              <a:gd name="adj1" fmla="val 34259"/>
              <a:gd name="adj2" fmla="val 78253"/>
              <a:gd name="adj3" fmla="val 16667"/>
            </a:avLst>
          </a:prstGeom>
          <a:noFill/>
          <a:ln w="127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Averigüemos la cantidad de agua que pueden contener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diversos recipientes usando medidas de 1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dL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.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241" name="Google Shape;241;g2640c17fe1e_0_27"/>
          <p:cNvSpPr/>
          <p:nvPr/>
        </p:nvSpPr>
        <p:spPr>
          <a:xfrm>
            <a:off x="6884447" y="4895075"/>
            <a:ext cx="3131627" cy="888900"/>
          </a:xfrm>
          <a:prstGeom prst="wedgeRoundRectCallout">
            <a:avLst>
              <a:gd name="adj1" fmla="val 57166"/>
              <a:gd name="adj2" fmla="val 18990"/>
              <a:gd name="adj3" fmla="val 16667"/>
            </a:avLst>
          </a:prstGeom>
          <a:solidFill>
            <a:srgbClr val="FFFFFF"/>
          </a:solidFill>
          <a:ln w="127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2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dL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 y un poco más...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341C8117-3DE5-8453-8FCA-AF52A40E5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299696" y="4437183"/>
            <a:ext cx="1009650" cy="1475642"/>
          </a:xfrm>
          <a:prstGeom prst="rect">
            <a:avLst/>
          </a:prstGeom>
        </p:spPr>
      </p:pic>
      <p:pic>
        <p:nvPicPr>
          <p:cNvPr id="7" name="Imagen 6" descr="Taza de café color blanco con azul&#10;&#10;El contenido generado por IA puede ser incorrecto.">
            <a:extLst>
              <a:ext uri="{FF2B5EF4-FFF2-40B4-BE49-F238E27FC236}">
                <a16:creationId xmlns:a16="http://schemas.microsoft.com/office/drawing/2014/main" id="{4C4F69FA-C3E3-9D6B-BDDD-FB8F206FD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0609" y="2046535"/>
            <a:ext cx="1791889" cy="1192726"/>
          </a:xfrm>
          <a:prstGeom prst="rect">
            <a:avLst/>
          </a:prstGeom>
        </p:spPr>
      </p:pic>
      <p:pic>
        <p:nvPicPr>
          <p:cNvPr id="11" name="Imagen 10" descr="Una taza de cafe&#10;&#10;El contenido generado por IA puede ser incorrecto.">
            <a:extLst>
              <a:ext uri="{FF2B5EF4-FFF2-40B4-BE49-F238E27FC236}">
                <a16:creationId xmlns:a16="http://schemas.microsoft.com/office/drawing/2014/main" id="{DC90F52C-D974-81F1-5A1D-0BBEABB22A1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0781" t="14411" r="25938" b="22431"/>
          <a:stretch/>
        </p:blipFill>
        <p:spPr>
          <a:xfrm>
            <a:off x="1862882" y="3419642"/>
            <a:ext cx="1499444" cy="1364115"/>
          </a:xfrm>
          <a:prstGeom prst="rect">
            <a:avLst/>
          </a:prstGeom>
        </p:spPr>
      </p:pic>
      <p:pic>
        <p:nvPicPr>
          <p:cNvPr id="6" name="Imagen 5" descr="Imagen que contiene taza, tabla, pequeño, florero&#10;&#10;El contenido generado por IA puede ser incorrecto.">
            <a:extLst>
              <a:ext uri="{FF2B5EF4-FFF2-40B4-BE49-F238E27FC236}">
                <a16:creationId xmlns:a16="http://schemas.microsoft.com/office/drawing/2014/main" id="{32A66ED3-582A-A380-6D47-24F7EFB9F3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0940" y="5025670"/>
            <a:ext cx="1581558" cy="887155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B535A6C9-ECFF-8484-2B47-4336C5921213}"/>
              </a:ext>
            </a:extLst>
          </p:cNvPr>
          <p:cNvGrpSpPr/>
          <p:nvPr/>
        </p:nvGrpSpPr>
        <p:grpSpPr>
          <a:xfrm>
            <a:off x="3891195" y="2211073"/>
            <a:ext cx="771805" cy="836430"/>
            <a:chOff x="3676510" y="2497320"/>
            <a:chExt cx="771805" cy="83643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8C5A954-8208-404C-750B-4341F0AEBD1F}"/>
                </a:ext>
              </a:extLst>
            </p:cNvPr>
            <p:cNvSpPr/>
            <p:nvPr/>
          </p:nvSpPr>
          <p:spPr>
            <a:xfrm>
              <a:off x="3676650" y="2506842"/>
              <a:ext cx="771525" cy="826907"/>
            </a:xfrm>
            <a:prstGeom prst="rect">
              <a:avLst/>
            </a:prstGeom>
            <a:solidFill>
              <a:srgbClr val="A9EC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EAC8976-BE2E-E30D-1DEA-59819AA23700}"/>
                </a:ext>
              </a:extLst>
            </p:cNvPr>
            <p:cNvSpPr/>
            <p:nvPr/>
          </p:nvSpPr>
          <p:spPr>
            <a:xfrm>
              <a:off x="3676650" y="2497320"/>
              <a:ext cx="771665" cy="836430"/>
            </a:xfrm>
            <a:custGeom>
              <a:avLst/>
              <a:gdLst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0 w 771525"/>
                <a:gd name="connsiteY4" fmla="*/ 0 h 855480"/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91440 w 771525"/>
                <a:gd name="connsiteY4" fmla="*/ 91440 h 855480"/>
                <a:gd name="connsiteX0" fmla="*/ 0 w 771525"/>
                <a:gd name="connsiteY0" fmla="*/ 0 h 855480"/>
                <a:gd name="connsiteX1" fmla="*/ 771525 w 771525"/>
                <a:gd name="connsiteY1" fmla="*/ 855480 h 855480"/>
                <a:gd name="connsiteX2" fmla="*/ 0 w 771525"/>
                <a:gd name="connsiteY2" fmla="*/ 855480 h 855480"/>
                <a:gd name="connsiteX3" fmla="*/ 91440 w 771525"/>
                <a:gd name="connsiteY3" fmla="*/ 91440 h 855480"/>
                <a:gd name="connsiteX0" fmla="*/ 774700 w 774700"/>
                <a:gd name="connsiteY0" fmla="*/ 0 h 830080"/>
                <a:gd name="connsiteX1" fmla="*/ 771525 w 774700"/>
                <a:gd name="connsiteY1" fmla="*/ 830080 h 830080"/>
                <a:gd name="connsiteX2" fmla="*/ 0 w 774700"/>
                <a:gd name="connsiteY2" fmla="*/ 830080 h 830080"/>
                <a:gd name="connsiteX3" fmla="*/ 91440 w 774700"/>
                <a:gd name="connsiteY3" fmla="*/ 66040 h 830080"/>
                <a:gd name="connsiteX0" fmla="*/ 784860 w 784860"/>
                <a:gd name="connsiteY0" fmla="*/ 0 h 830080"/>
                <a:gd name="connsiteX1" fmla="*/ 781685 w 784860"/>
                <a:gd name="connsiteY1" fmla="*/ 830080 h 830080"/>
                <a:gd name="connsiteX2" fmla="*/ 10160 w 784860"/>
                <a:gd name="connsiteY2" fmla="*/ 830080 h 830080"/>
                <a:gd name="connsiteX3" fmla="*/ 0 w 784860"/>
                <a:gd name="connsiteY3" fmla="*/ 15240 h 83008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8890 w 774700"/>
                <a:gd name="connsiteY3" fmla="*/ 0 h 83389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2540 w 774700"/>
                <a:gd name="connsiteY3" fmla="*/ 0 h 833890"/>
                <a:gd name="connsiteX0" fmla="*/ 774700 w 774700"/>
                <a:gd name="connsiteY0" fmla="*/ 0 h 836430"/>
                <a:gd name="connsiteX1" fmla="*/ 771525 w 774700"/>
                <a:gd name="connsiteY1" fmla="*/ 836430 h 836430"/>
                <a:gd name="connsiteX2" fmla="*/ 0 w 774700"/>
                <a:gd name="connsiteY2" fmla="*/ 836430 h 836430"/>
                <a:gd name="connsiteX3" fmla="*/ 2540 w 774700"/>
                <a:gd name="connsiteY3" fmla="*/ 2540 h 836430"/>
                <a:gd name="connsiteX0" fmla="*/ 768350 w 771665"/>
                <a:gd name="connsiteY0" fmla="*/ 0 h 836430"/>
                <a:gd name="connsiteX1" fmla="*/ 771525 w 771665"/>
                <a:gd name="connsiteY1" fmla="*/ 836430 h 836430"/>
                <a:gd name="connsiteX2" fmla="*/ 0 w 771665"/>
                <a:gd name="connsiteY2" fmla="*/ 836430 h 836430"/>
                <a:gd name="connsiteX3" fmla="*/ 2540 w 771665"/>
                <a:gd name="connsiteY3" fmla="*/ 2540 h 8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665" h="836430">
                  <a:moveTo>
                    <a:pt x="768350" y="0"/>
                  </a:moveTo>
                  <a:cubicBezTo>
                    <a:pt x="767292" y="276693"/>
                    <a:pt x="772583" y="559737"/>
                    <a:pt x="771525" y="836430"/>
                  </a:cubicBezTo>
                  <a:lnTo>
                    <a:pt x="0" y="836430"/>
                  </a:lnTo>
                  <a:cubicBezTo>
                    <a:pt x="0" y="551270"/>
                    <a:pt x="2540" y="2540"/>
                    <a:pt x="2540" y="254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7F0E655B-C982-2D45-58A3-70007923421D}"/>
                </a:ext>
              </a:extLst>
            </p:cNvPr>
            <p:cNvSpPr txBox="1"/>
            <p:nvPr/>
          </p:nvSpPr>
          <p:spPr>
            <a:xfrm>
              <a:off x="3676510" y="2816942"/>
              <a:ext cx="771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 </a:t>
              </a:r>
              <a:r>
                <a:rPr lang="es-CL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dL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E927E95-88F4-4F7A-8323-E45F9B08E675}"/>
              </a:ext>
            </a:extLst>
          </p:cNvPr>
          <p:cNvGrpSpPr/>
          <p:nvPr/>
        </p:nvGrpSpPr>
        <p:grpSpPr>
          <a:xfrm>
            <a:off x="4854755" y="2220596"/>
            <a:ext cx="771805" cy="836432"/>
            <a:chOff x="3676510" y="2497318"/>
            <a:chExt cx="771805" cy="836432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255791A1-065A-E4E7-A7A7-FE93A459873E}"/>
                </a:ext>
              </a:extLst>
            </p:cNvPr>
            <p:cNvSpPr/>
            <p:nvPr/>
          </p:nvSpPr>
          <p:spPr>
            <a:xfrm>
              <a:off x="3676650" y="2497318"/>
              <a:ext cx="771525" cy="836431"/>
            </a:xfrm>
            <a:prstGeom prst="rect">
              <a:avLst/>
            </a:prstGeom>
            <a:solidFill>
              <a:srgbClr val="A9EC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9">
              <a:extLst>
                <a:ext uri="{FF2B5EF4-FFF2-40B4-BE49-F238E27FC236}">
                  <a16:creationId xmlns:a16="http://schemas.microsoft.com/office/drawing/2014/main" id="{036291B9-C0B9-036C-2067-5204710BAC9C}"/>
                </a:ext>
              </a:extLst>
            </p:cNvPr>
            <p:cNvSpPr/>
            <p:nvPr/>
          </p:nvSpPr>
          <p:spPr>
            <a:xfrm>
              <a:off x="3676650" y="2497320"/>
              <a:ext cx="771665" cy="836430"/>
            </a:xfrm>
            <a:custGeom>
              <a:avLst/>
              <a:gdLst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0 w 771525"/>
                <a:gd name="connsiteY4" fmla="*/ 0 h 855480"/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91440 w 771525"/>
                <a:gd name="connsiteY4" fmla="*/ 91440 h 855480"/>
                <a:gd name="connsiteX0" fmla="*/ 0 w 771525"/>
                <a:gd name="connsiteY0" fmla="*/ 0 h 855480"/>
                <a:gd name="connsiteX1" fmla="*/ 771525 w 771525"/>
                <a:gd name="connsiteY1" fmla="*/ 855480 h 855480"/>
                <a:gd name="connsiteX2" fmla="*/ 0 w 771525"/>
                <a:gd name="connsiteY2" fmla="*/ 855480 h 855480"/>
                <a:gd name="connsiteX3" fmla="*/ 91440 w 771525"/>
                <a:gd name="connsiteY3" fmla="*/ 91440 h 855480"/>
                <a:gd name="connsiteX0" fmla="*/ 774700 w 774700"/>
                <a:gd name="connsiteY0" fmla="*/ 0 h 830080"/>
                <a:gd name="connsiteX1" fmla="*/ 771525 w 774700"/>
                <a:gd name="connsiteY1" fmla="*/ 830080 h 830080"/>
                <a:gd name="connsiteX2" fmla="*/ 0 w 774700"/>
                <a:gd name="connsiteY2" fmla="*/ 830080 h 830080"/>
                <a:gd name="connsiteX3" fmla="*/ 91440 w 774700"/>
                <a:gd name="connsiteY3" fmla="*/ 66040 h 830080"/>
                <a:gd name="connsiteX0" fmla="*/ 784860 w 784860"/>
                <a:gd name="connsiteY0" fmla="*/ 0 h 830080"/>
                <a:gd name="connsiteX1" fmla="*/ 781685 w 784860"/>
                <a:gd name="connsiteY1" fmla="*/ 830080 h 830080"/>
                <a:gd name="connsiteX2" fmla="*/ 10160 w 784860"/>
                <a:gd name="connsiteY2" fmla="*/ 830080 h 830080"/>
                <a:gd name="connsiteX3" fmla="*/ 0 w 784860"/>
                <a:gd name="connsiteY3" fmla="*/ 15240 h 83008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8890 w 774700"/>
                <a:gd name="connsiteY3" fmla="*/ 0 h 83389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2540 w 774700"/>
                <a:gd name="connsiteY3" fmla="*/ 0 h 833890"/>
                <a:gd name="connsiteX0" fmla="*/ 774700 w 774700"/>
                <a:gd name="connsiteY0" fmla="*/ 0 h 836430"/>
                <a:gd name="connsiteX1" fmla="*/ 771525 w 774700"/>
                <a:gd name="connsiteY1" fmla="*/ 836430 h 836430"/>
                <a:gd name="connsiteX2" fmla="*/ 0 w 774700"/>
                <a:gd name="connsiteY2" fmla="*/ 836430 h 836430"/>
                <a:gd name="connsiteX3" fmla="*/ 2540 w 774700"/>
                <a:gd name="connsiteY3" fmla="*/ 2540 h 836430"/>
                <a:gd name="connsiteX0" fmla="*/ 768350 w 771665"/>
                <a:gd name="connsiteY0" fmla="*/ 0 h 836430"/>
                <a:gd name="connsiteX1" fmla="*/ 771525 w 771665"/>
                <a:gd name="connsiteY1" fmla="*/ 836430 h 836430"/>
                <a:gd name="connsiteX2" fmla="*/ 0 w 771665"/>
                <a:gd name="connsiteY2" fmla="*/ 836430 h 836430"/>
                <a:gd name="connsiteX3" fmla="*/ 2540 w 771665"/>
                <a:gd name="connsiteY3" fmla="*/ 2540 h 8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665" h="836430">
                  <a:moveTo>
                    <a:pt x="768350" y="0"/>
                  </a:moveTo>
                  <a:cubicBezTo>
                    <a:pt x="767292" y="276693"/>
                    <a:pt x="772583" y="559737"/>
                    <a:pt x="771525" y="836430"/>
                  </a:cubicBezTo>
                  <a:lnTo>
                    <a:pt x="0" y="836430"/>
                  </a:lnTo>
                  <a:cubicBezTo>
                    <a:pt x="0" y="551270"/>
                    <a:pt x="2540" y="2540"/>
                    <a:pt x="2540" y="254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FAA1451-44A4-053B-F616-142926DFE602}"/>
                </a:ext>
              </a:extLst>
            </p:cNvPr>
            <p:cNvSpPr txBox="1"/>
            <p:nvPr/>
          </p:nvSpPr>
          <p:spPr>
            <a:xfrm>
              <a:off x="3676510" y="2816942"/>
              <a:ext cx="771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 </a:t>
              </a:r>
              <a:r>
                <a:rPr lang="es-CL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dL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F98E3B70-56E6-F571-6683-847BB195F9BC}"/>
              </a:ext>
            </a:extLst>
          </p:cNvPr>
          <p:cNvGrpSpPr/>
          <p:nvPr/>
        </p:nvGrpSpPr>
        <p:grpSpPr>
          <a:xfrm>
            <a:off x="3891055" y="3643217"/>
            <a:ext cx="771805" cy="836430"/>
            <a:chOff x="3676510" y="2497320"/>
            <a:chExt cx="771805" cy="836430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590AA9A-E60A-BD24-F6F2-E066820B6A85}"/>
                </a:ext>
              </a:extLst>
            </p:cNvPr>
            <p:cNvSpPr/>
            <p:nvPr/>
          </p:nvSpPr>
          <p:spPr>
            <a:xfrm>
              <a:off x="3676650" y="2506842"/>
              <a:ext cx="771525" cy="826907"/>
            </a:xfrm>
            <a:prstGeom prst="rect">
              <a:avLst/>
            </a:prstGeom>
            <a:solidFill>
              <a:srgbClr val="A9EC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Rectángulo 9">
              <a:extLst>
                <a:ext uri="{FF2B5EF4-FFF2-40B4-BE49-F238E27FC236}">
                  <a16:creationId xmlns:a16="http://schemas.microsoft.com/office/drawing/2014/main" id="{217F3883-F4BB-32C5-C223-1237E6130CEE}"/>
                </a:ext>
              </a:extLst>
            </p:cNvPr>
            <p:cNvSpPr/>
            <p:nvPr/>
          </p:nvSpPr>
          <p:spPr>
            <a:xfrm>
              <a:off x="3676650" y="2497320"/>
              <a:ext cx="771665" cy="836430"/>
            </a:xfrm>
            <a:custGeom>
              <a:avLst/>
              <a:gdLst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0 w 771525"/>
                <a:gd name="connsiteY4" fmla="*/ 0 h 855480"/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91440 w 771525"/>
                <a:gd name="connsiteY4" fmla="*/ 91440 h 855480"/>
                <a:gd name="connsiteX0" fmla="*/ 0 w 771525"/>
                <a:gd name="connsiteY0" fmla="*/ 0 h 855480"/>
                <a:gd name="connsiteX1" fmla="*/ 771525 w 771525"/>
                <a:gd name="connsiteY1" fmla="*/ 855480 h 855480"/>
                <a:gd name="connsiteX2" fmla="*/ 0 w 771525"/>
                <a:gd name="connsiteY2" fmla="*/ 855480 h 855480"/>
                <a:gd name="connsiteX3" fmla="*/ 91440 w 771525"/>
                <a:gd name="connsiteY3" fmla="*/ 91440 h 855480"/>
                <a:gd name="connsiteX0" fmla="*/ 774700 w 774700"/>
                <a:gd name="connsiteY0" fmla="*/ 0 h 830080"/>
                <a:gd name="connsiteX1" fmla="*/ 771525 w 774700"/>
                <a:gd name="connsiteY1" fmla="*/ 830080 h 830080"/>
                <a:gd name="connsiteX2" fmla="*/ 0 w 774700"/>
                <a:gd name="connsiteY2" fmla="*/ 830080 h 830080"/>
                <a:gd name="connsiteX3" fmla="*/ 91440 w 774700"/>
                <a:gd name="connsiteY3" fmla="*/ 66040 h 830080"/>
                <a:gd name="connsiteX0" fmla="*/ 784860 w 784860"/>
                <a:gd name="connsiteY0" fmla="*/ 0 h 830080"/>
                <a:gd name="connsiteX1" fmla="*/ 781685 w 784860"/>
                <a:gd name="connsiteY1" fmla="*/ 830080 h 830080"/>
                <a:gd name="connsiteX2" fmla="*/ 10160 w 784860"/>
                <a:gd name="connsiteY2" fmla="*/ 830080 h 830080"/>
                <a:gd name="connsiteX3" fmla="*/ 0 w 784860"/>
                <a:gd name="connsiteY3" fmla="*/ 15240 h 83008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8890 w 774700"/>
                <a:gd name="connsiteY3" fmla="*/ 0 h 83389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2540 w 774700"/>
                <a:gd name="connsiteY3" fmla="*/ 0 h 833890"/>
                <a:gd name="connsiteX0" fmla="*/ 774700 w 774700"/>
                <a:gd name="connsiteY0" fmla="*/ 0 h 836430"/>
                <a:gd name="connsiteX1" fmla="*/ 771525 w 774700"/>
                <a:gd name="connsiteY1" fmla="*/ 836430 h 836430"/>
                <a:gd name="connsiteX2" fmla="*/ 0 w 774700"/>
                <a:gd name="connsiteY2" fmla="*/ 836430 h 836430"/>
                <a:gd name="connsiteX3" fmla="*/ 2540 w 774700"/>
                <a:gd name="connsiteY3" fmla="*/ 2540 h 836430"/>
                <a:gd name="connsiteX0" fmla="*/ 768350 w 771665"/>
                <a:gd name="connsiteY0" fmla="*/ 0 h 836430"/>
                <a:gd name="connsiteX1" fmla="*/ 771525 w 771665"/>
                <a:gd name="connsiteY1" fmla="*/ 836430 h 836430"/>
                <a:gd name="connsiteX2" fmla="*/ 0 w 771665"/>
                <a:gd name="connsiteY2" fmla="*/ 836430 h 836430"/>
                <a:gd name="connsiteX3" fmla="*/ 2540 w 771665"/>
                <a:gd name="connsiteY3" fmla="*/ 2540 h 8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665" h="836430">
                  <a:moveTo>
                    <a:pt x="768350" y="0"/>
                  </a:moveTo>
                  <a:cubicBezTo>
                    <a:pt x="767292" y="276693"/>
                    <a:pt x="772583" y="559737"/>
                    <a:pt x="771525" y="836430"/>
                  </a:cubicBezTo>
                  <a:lnTo>
                    <a:pt x="0" y="836430"/>
                  </a:lnTo>
                  <a:cubicBezTo>
                    <a:pt x="0" y="551270"/>
                    <a:pt x="2540" y="2540"/>
                    <a:pt x="2540" y="254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5950747E-BEAE-6073-8916-24500FC3B753}"/>
                </a:ext>
              </a:extLst>
            </p:cNvPr>
            <p:cNvSpPr txBox="1"/>
            <p:nvPr/>
          </p:nvSpPr>
          <p:spPr>
            <a:xfrm>
              <a:off x="3676510" y="2816942"/>
              <a:ext cx="771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 </a:t>
              </a:r>
              <a:r>
                <a:rPr lang="es-CL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dL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C12B507B-2609-B44F-9CAD-109C1082A8AF}"/>
              </a:ext>
            </a:extLst>
          </p:cNvPr>
          <p:cNvGrpSpPr/>
          <p:nvPr/>
        </p:nvGrpSpPr>
        <p:grpSpPr>
          <a:xfrm>
            <a:off x="4854615" y="3652740"/>
            <a:ext cx="771805" cy="836432"/>
            <a:chOff x="3676510" y="2497318"/>
            <a:chExt cx="771805" cy="836432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2DEE3F43-F927-F1BB-2E34-60D0B55662E1}"/>
                </a:ext>
              </a:extLst>
            </p:cNvPr>
            <p:cNvSpPr/>
            <p:nvPr/>
          </p:nvSpPr>
          <p:spPr>
            <a:xfrm>
              <a:off x="3676650" y="2497318"/>
              <a:ext cx="771525" cy="836431"/>
            </a:xfrm>
            <a:prstGeom prst="rect">
              <a:avLst/>
            </a:prstGeom>
            <a:solidFill>
              <a:srgbClr val="A9EC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9">
              <a:extLst>
                <a:ext uri="{FF2B5EF4-FFF2-40B4-BE49-F238E27FC236}">
                  <a16:creationId xmlns:a16="http://schemas.microsoft.com/office/drawing/2014/main" id="{035BF5AA-7058-6706-FF20-0DF29F2039E8}"/>
                </a:ext>
              </a:extLst>
            </p:cNvPr>
            <p:cNvSpPr/>
            <p:nvPr/>
          </p:nvSpPr>
          <p:spPr>
            <a:xfrm>
              <a:off x="3676650" y="2497320"/>
              <a:ext cx="771665" cy="836430"/>
            </a:xfrm>
            <a:custGeom>
              <a:avLst/>
              <a:gdLst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0 w 771525"/>
                <a:gd name="connsiteY4" fmla="*/ 0 h 855480"/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91440 w 771525"/>
                <a:gd name="connsiteY4" fmla="*/ 91440 h 855480"/>
                <a:gd name="connsiteX0" fmla="*/ 0 w 771525"/>
                <a:gd name="connsiteY0" fmla="*/ 0 h 855480"/>
                <a:gd name="connsiteX1" fmla="*/ 771525 w 771525"/>
                <a:gd name="connsiteY1" fmla="*/ 855480 h 855480"/>
                <a:gd name="connsiteX2" fmla="*/ 0 w 771525"/>
                <a:gd name="connsiteY2" fmla="*/ 855480 h 855480"/>
                <a:gd name="connsiteX3" fmla="*/ 91440 w 771525"/>
                <a:gd name="connsiteY3" fmla="*/ 91440 h 855480"/>
                <a:gd name="connsiteX0" fmla="*/ 774700 w 774700"/>
                <a:gd name="connsiteY0" fmla="*/ 0 h 830080"/>
                <a:gd name="connsiteX1" fmla="*/ 771525 w 774700"/>
                <a:gd name="connsiteY1" fmla="*/ 830080 h 830080"/>
                <a:gd name="connsiteX2" fmla="*/ 0 w 774700"/>
                <a:gd name="connsiteY2" fmla="*/ 830080 h 830080"/>
                <a:gd name="connsiteX3" fmla="*/ 91440 w 774700"/>
                <a:gd name="connsiteY3" fmla="*/ 66040 h 830080"/>
                <a:gd name="connsiteX0" fmla="*/ 784860 w 784860"/>
                <a:gd name="connsiteY0" fmla="*/ 0 h 830080"/>
                <a:gd name="connsiteX1" fmla="*/ 781685 w 784860"/>
                <a:gd name="connsiteY1" fmla="*/ 830080 h 830080"/>
                <a:gd name="connsiteX2" fmla="*/ 10160 w 784860"/>
                <a:gd name="connsiteY2" fmla="*/ 830080 h 830080"/>
                <a:gd name="connsiteX3" fmla="*/ 0 w 784860"/>
                <a:gd name="connsiteY3" fmla="*/ 15240 h 83008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8890 w 774700"/>
                <a:gd name="connsiteY3" fmla="*/ 0 h 83389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2540 w 774700"/>
                <a:gd name="connsiteY3" fmla="*/ 0 h 833890"/>
                <a:gd name="connsiteX0" fmla="*/ 774700 w 774700"/>
                <a:gd name="connsiteY0" fmla="*/ 0 h 836430"/>
                <a:gd name="connsiteX1" fmla="*/ 771525 w 774700"/>
                <a:gd name="connsiteY1" fmla="*/ 836430 h 836430"/>
                <a:gd name="connsiteX2" fmla="*/ 0 w 774700"/>
                <a:gd name="connsiteY2" fmla="*/ 836430 h 836430"/>
                <a:gd name="connsiteX3" fmla="*/ 2540 w 774700"/>
                <a:gd name="connsiteY3" fmla="*/ 2540 h 836430"/>
                <a:gd name="connsiteX0" fmla="*/ 768350 w 771665"/>
                <a:gd name="connsiteY0" fmla="*/ 0 h 836430"/>
                <a:gd name="connsiteX1" fmla="*/ 771525 w 771665"/>
                <a:gd name="connsiteY1" fmla="*/ 836430 h 836430"/>
                <a:gd name="connsiteX2" fmla="*/ 0 w 771665"/>
                <a:gd name="connsiteY2" fmla="*/ 836430 h 836430"/>
                <a:gd name="connsiteX3" fmla="*/ 2540 w 771665"/>
                <a:gd name="connsiteY3" fmla="*/ 2540 h 8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665" h="836430">
                  <a:moveTo>
                    <a:pt x="768350" y="0"/>
                  </a:moveTo>
                  <a:cubicBezTo>
                    <a:pt x="767292" y="276693"/>
                    <a:pt x="772583" y="559737"/>
                    <a:pt x="771525" y="836430"/>
                  </a:cubicBezTo>
                  <a:lnTo>
                    <a:pt x="0" y="836430"/>
                  </a:lnTo>
                  <a:cubicBezTo>
                    <a:pt x="0" y="551270"/>
                    <a:pt x="2540" y="2540"/>
                    <a:pt x="2540" y="254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5E8E8309-46EA-D2FE-AC71-7B4971BED6B4}"/>
                </a:ext>
              </a:extLst>
            </p:cNvPr>
            <p:cNvSpPr txBox="1"/>
            <p:nvPr/>
          </p:nvSpPr>
          <p:spPr>
            <a:xfrm>
              <a:off x="3676510" y="2816942"/>
              <a:ext cx="771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 </a:t>
              </a:r>
              <a:r>
                <a:rPr lang="es-CL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dL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495E9AC3-EAC0-C05A-7069-45D7F55F7D77}"/>
              </a:ext>
            </a:extLst>
          </p:cNvPr>
          <p:cNvGrpSpPr/>
          <p:nvPr/>
        </p:nvGrpSpPr>
        <p:grpSpPr>
          <a:xfrm>
            <a:off x="3890915" y="5011750"/>
            <a:ext cx="771805" cy="836430"/>
            <a:chOff x="3676510" y="2497320"/>
            <a:chExt cx="771805" cy="836430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A0BB6037-513E-5A50-B8DF-C775F821A810}"/>
                </a:ext>
              </a:extLst>
            </p:cNvPr>
            <p:cNvSpPr/>
            <p:nvPr/>
          </p:nvSpPr>
          <p:spPr>
            <a:xfrm>
              <a:off x="3676650" y="2506842"/>
              <a:ext cx="771525" cy="826907"/>
            </a:xfrm>
            <a:prstGeom prst="rect">
              <a:avLst/>
            </a:prstGeom>
            <a:solidFill>
              <a:srgbClr val="A9EC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Rectángulo 9">
              <a:extLst>
                <a:ext uri="{FF2B5EF4-FFF2-40B4-BE49-F238E27FC236}">
                  <a16:creationId xmlns:a16="http://schemas.microsoft.com/office/drawing/2014/main" id="{91264508-2C94-E415-2972-518615D8CB20}"/>
                </a:ext>
              </a:extLst>
            </p:cNvPr>
            <p:cNvSpPr/>
            <p:nvPr/>
          </p:nvSpPr>
          <p:spPr>
            <a:xfrm>
              <a:off x="3676650" y="2497320"/>
              <a:ext cx="771665" cy="836430"/>
            </a:xfrm>
            <a:custGeom>
              <a:avLst/>
              <a:gdLst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0 w 771525"/>
                <a:gd name="connsiteY4" fmla="*/ 0 h 855480"/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91440 w 771525"/>
                <a:gd name="connsiteY4" fmla="*/ 91440 h 855480"/>
                <a:gd name="connsiteX0" fmla="*/ 0 w 771525"/>
                <a:gd name="connsiteY0" fmla="*/ 0 h 855480"/>
                <a:gd name="connsiteX1" fmla="*/ 771525 w 771525"/>
                <a:gd name="connsiteY1" fmla="*/ 855480 h 855480"/>
                <a:gd name="connsiteX2" fmla="*/ 0 w 771525"/>
                <a:gd name="connsiteY2" fmla="*/ 855480 h 855480"/>
                <a:gd name="connsiteX3" fmla="*/ 91440 w 771525"/>
                <a:gd name="connsiteY3" fmla="*/ 91440 h 855480"/>
                <a:gd name="connsiteX0" fmla="*/ 774700 w 774700"/>
                <a:gd name="connsiteY0" fmla="*/ 0 h 830080"/>
                <a:gd name="connsiteX1" fmla="*/ 771525 w 774700"/>
                <a:gd name="connsiteY1" fmla="*/ 830080 h 830080"/>
                <a:gd name="connsiteX2" fmla="*/ 0 w 774700"/>
                <a:gd name="connsiteY2" fmla="*/ 830080 h 830080"/>
                <a:gd name="connsiteX3" fmla="*/ 91440 w 774700"/>
                <a:gd name="connsiteY3" fmla="*/ 66040 h 830080"/>
                <a:gd name="connsiteX0" fmla="*/ 784860 w 784860"/>
                <a:gd name="connsiteY0" fmla="*/ 0 h 830080"/>
                <a:gd name="connsiteX1" fmla="*/ 781685 w 784860"/>
                <a:gd name="connsiteY1" fmla="*/ 830080 h 830080"/>
                <a:gd name="connsiteX2" fmla="*/ 10160 w 784860"/>
                <a:gd name="connsiteY2" fmla="*/ 830080 h 830080"/>
                <a:gd name="connsiteX3" fmla="*/ 0 w 784860"/>
                <a:gd name="connsiteY3" fmla="*/ 15240 h 83008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8890 w 774700"/>
                <a:gd name="connsiteY3" fmla="*/ 0 h 83389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2540 w 774700"/>
                <a:gd name="connsiteY3" fmla="*/ 0 h 833890"/>
                <a:gd name="connsiteX0" fmla="*/ 774700 w 774700"/>
                <a:gd name="connsiteY0" fmla="*/ 0 h 836430"/>
                <a:gd name="connsiteX1" fmla="*/ 771525 w 774700"/>
                <a:gd name="connsiteY1" fmla="*/ 836430 h 836430"/>
                <a:gd name="connsiteX2" fmla="*/ 0 w 774700"/>
                <a:gd name="connsiteY2" fmla="*/ 836430 h 836430"/>
                <a:gd name="connsiteX3" fmla="*/ 2540 w 774700"/>
                <a:gd name="connsiteY3" fmla="*/ 2540 h 836430"/>
                <a:gd name="connsiteX0" fmla="*/ 768350 w 771665"/>
                <a:gd name="connsiteY0" fmla="*/ 0 h 836430"/>
                <a:gd name="connsiteX1" fmla="*/ 771525 w 771665"/>
                <a:gd name="connsiteY1" fmla="*/ 836430 h 836430"/>
                <a:gd name="connsiteX2" fmla="*/ 0 w 771665"/>
                <a:gd name="connsiteY2" fmla="*/ 836430 h 836430"/>
                <a:gd name="connsiteX3" fmla="*/ 2540 w 771665"/>
                <a:gd name="connsiteY3" fmla="*/ 2540 h 8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665" h="836430">
                  <a:moveTo>
                    <a:pt x="768350" y="0"/>
                  </a:moveTo>
                  <a:cubicBezTo>
                    <a:pt x="767292" y="276693"/>
                    <a:pt x="772583" y="559737"/>
                    <a:pt x="771525" y="836430"/>
                  </a:cubicBezTo>
                  <a:lnTo>
                    <a:pt x="0" y="836430"/>
                  </a:lnTo>
                  <a:cubicBezTo>
                    <a:pt x="0" y="551270"/>
                    <a:pt x="2540" y="2540"/>
                    <a:pt x="2540" y="254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80D0E3C5-68F0-753C-1218-3ED4034A608C}"/>
                </a:ext>
              </a:extLst>
            </p:cNvPr>
            <p:cNvSpPr txBox="1"/>
            <p:nvPr/>
          </p:nvSpPr>
          <p:spPr>
            <a:xfrm>
              <a:off x="3676510" y="2816942"/>
              <a:ext cx="771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 </a:t>
              </a:r>
              <a:r>
                <a:rPr lang="es-CL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dL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6020F327-8622-7862-84BF-8532A51B7F55}"/>
              </a:ext>
            </a:extLst>
          </p:cNvPr>
          <p:cNvGrpSpPr/>
          <p:nvPr/>
        </p:nvGrpSpPr>
        <p:grpSpPr>
          <a:xfrm>
            <a:off x="4854475" y="5021273"/>
            <a:ext cx="771805" cy="836432"/>
            <a:chOff x="3676510" y="2497318"/>
            <a:chExt cx="771805" cy="836432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C14DA864-B585-88F9-AC01-947E8076BF3C}"/>
                </a:ext>
              </a:extLst>
            </p:cNvPr>
            <p:cNvSpPr/>
            <p:nvPr/>
          </p:nvSpPr>
          <p:spPr>
            <a:xfrm>
              <a:off x="3676650" y="2497318"/>
              <a:ext cx="771525" cy="836431"/>
            </a:xfrm>
            <a:prstGeom prst="rect">
              <a:avLst/>
            </a:prstGeom>
            <a:solidFill>
              <a:srgbClr val="A9EC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9">
              <a:extLst>
                <a:ext uri="{FF2B5EF4-FFF2-40B4-BE49-F238E27FC236}">
                  <a16:creationId xmlns:a16="http://schemas.microsoft.com/office/drawing/2014/main" id="{072C79BC-A081-E7F4-8EEB-786CB141359E}"/>
                </a:ext>
              </a:extLst>
            </p:cNvPr>
            <p:cNvSpPr/>
            <p:nvPr/>
          </p:nvSpPr>
          <p:spPr>
            <a:xfrm>
              <a:off x="3676650" y="2497320"/>
              <a:ext cx="771665" cy="836430"/>
            </a:xfrm>
            <a:custGeom>
              <a:avLst/>
              <a:gdLst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0 w 771525"/>
                <a:gd name="connsiteY4" fmla="*/ 0 h 855480"/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91440 w 771525"/>
                <a:gd name="connsiteY4" fmla="*/ 91440 h 855480"/>
                <a:gd name="connsiteX0" fmla="*/ 0 w 771525"/>
                <a:gd name="connsiteY0" fmla="*/ 0 h 855480"/>
                <a:gd name="connsiteX1" fmla="*/ 771525 w 771525"/>
                <a:gd name="connsiteY1" fmla="*/ 855480 h 855480"/>
                <a:gd name="connsiteX2" fmla="*/ 0 w 771525"/>
                <a:gd name="connsiteY2" fmla="*/ 855480 h 855480"/>
                <a:gd name="connsiteX3" fmla="*/ 91440 w 771525"/>
                <a:gd name="connsiteY3" fmla="*/ 91440 h 855480"/>
                <a:gd name="connsiteX0" fmla="*/ 774700 w 774700"/>
                <a:gd name="connsiteY0" fmla="*/ 0 h 830080"/>
                <a:gd name="connsiteX1" fmla="*/ 771525 w 774700"/>
                <a:gd name="connsiteY1" fmla="*/ 830080 h 830080"/>
                <a:gd name="connsiteX2" fmla="*/ 0 w 774700"/>
                <a:gd name="connsiteY2" fmla="*/ 830080 h 830080"/>
                <a:gd name="connsiteX3" fmla="*/ 91440 w 774700"/>
                <a:gd name="connsiteY3" fmla="*/ 66040 h 830080"/>
                <a:gd name="connsiteX0" fmla="*/ 784860 w 784860"/>
                <a:gd name="connsiteY0" fmla="*/ 0 h 830080"/>
                <a:gd name="connsiteX1" fmla="*/ 781685 w 784860"/>
                <a:gd name="connsiteY1" fmla="*/ 830080 h 830080"/>
                <a:gd name="connsiteX2" fmla="*/ 10160 w 784860"/>
                <a:gd name="connsiteY2" fmla="*/ 830080 h 830080"/>
                <a:gd name="connsiteX3" fmla="*/ 0 w 784860"/>
                <a:gd name="connsiteY3" fmla="*/ 15240 h 83008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8890 w 774700"/>
                <a:gd name="connsiteY3" fmla="*/ 0 h 83389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2540 w 774700"/>
                <a:gd name="connsiteY3" fmla="*/ 0 h 833890"/>
                <a:gd name="connsiteX0" fmla="*/ 774700 w 774700"/>
                <a:gd name="connsiteY0" fmla="*/ 0 h 836430"/>
                <a:gd name="connsiteX1" fmla="*/ 771525 w 774700"/>
                <a:gd name="connsiteY1" fmla="*/ 836430 h 836430"/>
                <a:gd name="connsiteX2" fmla="*/ 0 w 774700"/>
                <a:gd name="connsiteY2" fmla="*/ 836430 h 836430"/>
                <a:gd name="connsiteX3" fmla="*/ 2540 w 774700"/>
                <a:gd name="connsiteY3" fmla="*/ 2540 h 836430"/>
                <a:gd name="connsiteX0" fmla="*/ 768350 w 771665"/>
                <a:gd name="connsiteY0" fmla="*/ 0 h 836430"/>
                <a:gd name="connsiteX1" fmla="*/ 771525 w 771665"/>
                <a:gd name="connsiteY1" fmla="*/ 836430 h 836430"/>
                <a:gd name="connsiteX2" fmla="*/ 0 w 771665"/>
                <a:gd name="connsiteY2" fmla="*/ 836430 h 836430"/>
                <a:gd name="connsiteX3" fmla="*/ 2540 w 771665"/>
                <a:gd name="connsiteY3" fmla="*/ 2540 h 8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665" h="836430">
                  <a:moveTo>
                    <a:pt x="768350" y="0"/>
                  </a:moveTo>
                  <a:cubicBezTo>
                    <a:pt x="767292" y="276693"/>
                    <a:pt x="772583" y="559737"/>
                    <a:pt x="771525" y="836430"/>
                  </a:cubicBezTo>
                  <a:lnTo>
                    <a:pt x="0" y="836430"/>
                  </a:lnTo>
                  <a:cubicBezTo>
                    <a:pt x="0" y="551270"/>
                    <a:pt x="2540" y="2540"/>
                    <a:pt x="2540" y="254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1852271-8D2B-2742-6C99-5593D1B89DC4}"/>
                </a:ext>
              </a:extLst>
            </p:cNvPr>
            <p:cNvSpPr txBox="1"/>
            <p:nvPr/>
          </p:nvSpPr>
          <p:spPr>
            <a:xfrm>
              <a:off x="3676510" y="2816942"/>
              <a:ext cx="771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 </a:t>
              </a:r>
              <a:r>
                <a:rPr lang="es-CL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dL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EEA77D6C-5313-E447-D7E8-9031703FFA1C}"/>
              </a:ext>
            </a:extLst>
          </p:cNvPr>
          <p:cNvGrpSpPr/>
          <p:nvPr/>
        </p:nvGrpSpPr>
        <p:grpSpPr>
          <a:xfrm>
            <a:off x="5829799" y="5015435"/>
            <a:ext cx="771665" cy="836430"/>
            <a:chOff x="6473853" y="4999533"/>
            <a:chExt cx="771665" cy="836430"/>
          </a:xfrm>
        </p:grpSpPr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92FD1752-A4C2-EA3A-7142-9CC4C006AF98}"/>
                </a:ext>
              </a:extLst>
            </p:cNvPr>
            <p:cNvSpPr/>
            <p:nvPr/>
          </p:nvSpPr>
          <p:spPr>
            <a:xfrm>
              <a:off x="6473853" y="5711500"/>
              <a:ext cx="771525" cy="124462"/>
            </a:xfrm>
            <a:prstGeom prst="rect">
              <a:avLst/>
            </a:prstGeom>
            <a:solidFill>
              <a:srgbClr val="A9EC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Rectángulo 9">
              <a:extLst>
                <a:ext uri="{FF2B5EF4-FFF2-40B4-BE49-F238E27FC236}">
                  <a16:creationId xmlns:a16="http://schemas.microsoft.com/office/drawing/2014/main" id="{EA876AA2-7DC2-E362-3CF7-3C829A807FFE}"/>
                </a:ext>
              </a:extLst>
            </p:cNvPr>
            <p:cNvSpPr/>
            <p:nvPr/>
          </p:nvSpPr>
          <p:spPr>
            <a:xfrm>
              <a:off x="6473853" y="4999533"/>
              <a:ext cx="771665" cy="836430"/>
            </a:xfrm>
            <a:custGeom>
              <a:avLst/>
              <a:gdLst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0 w 771525"/>
                <a:gd name="connsiteY4" fmla="*/ 0 h 855480"/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91440 w 771525"/>
                <a:gd name="connsiteY4" fmla="*/ 91440 h 855480"/>
                <a:gd name="connsiteX0" fmla="*/ 0 w 771525"/>
                <a:gd name="connsiteY0" fmla="*/ 0 h 855480"/>
                <a:gd name="connsiteX1" fmla="*/ 771525 w 771525"/>
                <a:gd name="connsiteY1" fmla="*/ 855480 h 855480"/>
                <a:gd name="connsiteX2" fmla="*/ 0 w 771525"/>
                <a:gd name="connsiteY2" fmla="*/ 855480 h 855480"/>
                <a:gd name="connsiteX3" fmla="*/ 91440 w 771525"/>
                <a:gd name="connsiteY3" fmla="*/ 91440 h 855480"/>
                <a:gd name="connsiteX0" fmla="*/ 774700 w 774700"/>
                <a:gd name="connsiteY0" fmla="*/ 0 h 830080"/>
                <a:gd name="connsiteX1" fmla="*/ 771525 w 774700"/>
                <a:gd name="connsiteY1" fmla="*/ 830080 h 830080"/>
                <a:gd name="connsiteX2" fmla="*/ 0 w 774700"/>
                <a:gd name="connsiteY2" fmla="*/ 830080 h 830080"/>
                <a:gd name="connsiteX3" fmla="*/ 91440 w 774700"/>
                <a:gd name="connsiteY3" fmla="*/ 66040 h 830080"/>
                <a:gd name="connsiteX0" fmla="*/ 784860 w 784860"/>
                <a:gd name="connsiteY0" fmla="*/ 0 h 830080"/>
                <a:gd name="connsiteX1" fmla="*/ 781685 w 784860"/>
                <a:gd name="connsiteY1" fmla="*/ 830080 h 830080"/>
                <a:gd name="connsiteX2" fmla="*/ 10160 w 784860"/>
                <a:gd name="connsiteY2" fmla="*/ 830080 h 830080"/>
                <a:gd name="connsiteX3" fmla="*/ 0 w 784860"/>
                <a:gd name="connsiteY3" fmla="*/ 15240 h 83008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8890 w 774700"/>
                <a:gd name="connsiteY3" fmla="*/ 0 h 83389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2540 w 774700"/>
                <a:gd name="connsiteY3" fmla="*/ 0 h 833890"/>
                <a:gd name="connsiteX0" fmla="*/ 774700 w 774700"/>
                <a:gd name="connsiteY0" fmla="*/ 0 h 836430"/>
                <a:gd name="connsiteX1" fmla="*/ 771525 w 774700"/>
                <a:gd name="connsiteY1" fmla="*/ 836430 h 836430"/>
                <a:gd name="connsiteX2" fmla="*/ 0 w 774700"/>
                <a:gd name="connsiteY2" fmla="*/ 836430 h 836430"/>
                <a:gd name="connsiteX3" fmla="*/ 2540 w 774700"/>
                <a:gd name="connsiteY3" fmla="*/ 2540 h 836430"/>
                <a:gd name="connsiteX0" fmla="*/ 768350 w 771665"/>
                <a:gd name="connsiteY0" fmla="*/ 0 h 836430"/>
                <a:gd name="connsiteX1" fmla="*/ 771525 w 771665"/>
                <a:gd name="connsiteY1" fmla="*/ 836430 h 836430"/>
                <a:gd name="connsiteX2" fmla="*/ 0 w 771665"/>
                <a:gd name="connsiteY2" fmla="*/ 836430 h 836430"/>
                <a:gd name="connsiteX3" fmla="*/ 2540 w 771665"/>
                <a:gd name="connsiteY3" fmla="*/ 2540 h 8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665" h="836430">
                  <a:moveTo>
                    <a:pt x="768350" y="0"/>
                  </a:moveTo>
                  <a:cubicBezTo>
                    <a:pt x="767292" y="276693"/>
                    <a:pt x="772583" y="559737"/>
                    <a:pt x="771525" y="836430"/>
                  </a:cubicBezTo>
                  <a:lnTo>
                    <a:pt x="0" y="836430"/>
                  </a:lnTo>
                  <a:cubicBezTo>
                    <a:pt x="0" y="551270"/>
                    <a:pt x="2540" y="2540"/>
                    <a:pt x="2540" y="254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377BC522-9E30-3A17-2EC6-99CB10D1C12E}"/>
                </a:ext>
              </a:extLst>
            </p:cNvPr>
            <p:cNvSpPr txBox="1"/>
            <p:nvPr/>
          </p:nvSpPr>
          <p:spPr>
            <a:xfrm>
              <a:off x="6473853" y="5319155"/>
              <a:ext cx="771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parte restante</a:t>
              </a:r>
              <a:endParaRPr lang="es-E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2F1A8E7A-B430-4388-DBDF-7C87C11440EB}"/>
              </a:ext>
            </a:extLst>
          </p:cNvPr>
          <p:cNvGrpSpPr/>
          <p:nvPr/>
        </p:nvGrpSpPr>
        <p:grpSpPr>
          <a:xfrm>
            <a:off x="5851765" y="3633993"/>
            <a:ext cx="774507" cy="836431"/>
            <a:chOff x="6487871" y="3745311"/>
            <a:chExt cx="774507" cy="836431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ECE1BD23-8289-F843-2868-111592F022D1}"/>
                </a:ext>
              </a:extLst>
            </p:cNvPr>
            <p:cNvSpPr/>
            <p:nvPr/>
          </p:nvSpPr>
          <p:spPr>
            <a:xfrm>
              <a:off x="6487871" y="4074157"/>
              <a:ext cx="771525" cy="507584"/>
            </a:xfrm>
            <a:prstGeom prst="rect">
              <a:avLst/>
            </a:prstGeom>
            <a:solidFill>
              <a:srgbClr val="A9EC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Rectángulo 9">
              <a:extLst>
                <a:ext uri="{FF2B5EF4-FFF2-40B4-BE49-F238E27FC236}">
                  <a16:creationId xmlns:a16="http://schemas.microsoft.com/office/drawing/2014/main" id="{25A0C19E-798F-3C35-DBC6-996A68B1A5AA}"/>
                </a:ext>
              </a:extLst>
            </p:cNvPr>
            <p:cNvSpPr/>
            <p:nvPr/>
          </p:nvSpPr>
          <p:spPr>
            <a:xfrm>
              <a:off x="6487871" y="3745312"/>
              <a:ext cx="771665" cy="836430"/>
            </a:xfrm>
            <a:custGeom>
              <a:avLst/>
              <a:gdLst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0 w 771525"/>
                <a:gd name="connsiteY4" fmla="*/ 0 h 855480"/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91440 w 771525"/>
                <a:gd name="connsiteY4" fmla="*/ 91440 h 855480"/>
                <a:gd name="connsiteX0" fmla="*/ 0 w 771525"/>
                <a:gd name="connsiteY0" fmla="*/ 0 h 855480"/>
                <a:gd name="connsiteX1" fmla="*/ 771525 w 771525"/>
                <a:gd name="connsiteY1" fmla="*/ 855480 h 855480"/>
                <a:gd name="connsiteX2" fmla="*/ 0 w 771525"/>
                <a:gd name="connsiteY2" fmla="*/ 855480 h 855480"/>
                <a:gd name="connsiteX3" fmla="*/ 91440 w 771525"/>
                <a:gd name="connsiteY3" fmla="*/ 91440 h 855480"/>
                <a:gd name="connsiteX0" fmla="*/ 774700 w 774700"/>
                <a:gd name="connsiteY0" fmla="*/ 0 h 830080"/>
                <a:gd name="connsiteX1" fmla="*/ 771525 w 774700"/>
                <a:gd name="connsiteY1" fmla="*/ 830080 h 830080"/>
                <a:gd name="connsiteX2" fmla="*/ 0 w 774700"/>
                <a:gd name="connsiteY2" fmla="*/ 830080 h 830080"/>
                <a:gd name="connsiteX3" fmla="*/ 91440 w 774700"/>
                <a:gd name="connsiteY3" fmla="*/ 66040 h 830080"/>
                <a:gd name="connsiteX0" fmla="*/ 784860 w 784860"/>
                <a:gd name="connsiteY0" fmla="*/ 0 h 830080"/>
                <a:gd name="connsiteX1" fmla="*/ 781685 w 784860"/>
                <a:gd name="connsiteY1" fmla="*/ 830080 h 830080"/>
                <a:gd name="connsiteX2" fmla="*/ 10160 w 784860"/>
                <a:gd name="connsiteY2" fmla="*/ 830080 h 830080"/>
                <a:gd name="connsiteX3" fmla="*/ 0 w 784860"/>
                <a:gd name="connsiteY3" fmla="*/ 15240 h 83008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8890 w 774700"/>
                <a:gd name="connsiteY3" fmla="*/ 0 h 83389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2540 w 774700"/>
                <a:gd name="connsiteY3" fmla="*/ 0 h 833890"/>
                <a:gd name="connsiteX0" fmla="*/ 774700 w 774700"/>
                <a:gd name="connsiteY0" fmla="*/ 0 h 836430"/>
                <a:gd name="connsiteX1" fmla="*/ 771525 w 774700"/>
                <a:gd name="connsiteY1" fmla="*/ 836430 h 836430"/>
                <a:gd name="connsiteX2" fmla="*/ 0 w 774700"/>
                <a:gd name="connsiteY2" fmla="*/ 836430 h 836430"/>
                <a:gd name="connsiteX3" fmla="*/ 2540 w 774700"/>
                <a:gd name="connsiteY3" fmla="*/ 2540 h 836430"/>
                <a:gd name="connsiteX0" fmla="*/ 768350 w 771665"/>
                <a:gd name="connsiteY0" fmla="*/ 0 h 836430"/>
                <a:gd name="connsiteX1" fmla="*/ 771525 w 771665"/>
                <a:gd name="connsiteY1" fmla="*/ 836430 h 836430"/>
                <a:gd name="connsiteX2" fmla="*/ 0 w 771665"/>
                <a:gd name="connsiteY2" fmla="*/ 836430 h 836430"/>
                <a:gd name="connsiteX3" fmla="*/ 2540 w 771665"/>
                <a:gd name="connsiteY3" fmla="*/ 2540 h 8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665" h="836430">
                  <a:moveTo>
                    <a:pt x="768350" y="0"/>
                  </a:moveTo>
                  <a:cubicBezTo>
                    <a:pt x="767292" y="276693"/>
                    <a:pt x="772583" y="559737"/>
                    <a:pt x="771525" y="836430"/>
                  </a:cubicBezTo>
                  <a:lnTo>
                    <a:pt x="0" y="836430"/>
                  </a:lnTo>
                  <a:cubicBezTo>
                    <a:pt x="0" y="551270"/>
                    <a:pt x="2540" y="2540"/>
                    <a:pt x="2540" y="254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4A203EC3-B73B-6123-5F7A-B3B781CDE589}"/>
                </a:ext>
              </a:extLst>
            </p:cNvPr>
            <p:cNvSpPr txBox="1"/>
            <p:nvPr/>
          </p:nvSpPr>
          <p:spPr>
            <a:xfrm>
              <a:off x="6490853" y="3745311"/>
              <a:ext cx="771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parte restante</a:t>
              </a:r>
              <a:endParaRPr lang="es-E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0AC09253-29B9-1B5F-115B-9F488CE81609}"/>
              </a:ext>
            </a:extLst>
          </p:cNvPr>
          <p:cNvCxnSpPr/>
          <p:nvPr/>
        </p:nvCxnSpPr>
        <p:spPr>
          <a:xfrm>
            <a:off x="3362326" y="2816529"/>
            <a:ext cx="357809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2631B77F-B2D9-AF07-C39F-1F6FFDA0438B}"/>
              </a:ext>
            </a:extLst>
          </p:cNvPr>
          <p:cNvCxnSpPr/>
          <p:nvPr/>
        </p:nvCxnSpPr>
        <p:spPr>
          <a:xfrm>
            <a:off x="3362326" y="4110863"/>
            <a:ext cx="357809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8214F744-9706-B5B1-6676-52A94AFD9293}"/>
              </a:ext>
            </a:extLst>
          </p:cNvPr>
          <p:cNvCxnSpPr/>
          <p:nvPr/>
        </p:nvCxnSpPr>
        <p:spPr>
          <a:xfrm>
            <a:off x="3362326" y="5405197"/>
            <a:ext cx="357809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406E78B-0B05-65BA-B1A5-768C7DDC9082}"/>
              </a:ext>
            </a:extLst>
          </p:cNvPr>
          <p:cNvSpPr txBox="1"/>
          <p:nvPr/>
        </p:nvSpPr>
        <p:spPr>
          <a:xfrm>
            <a:off x="19476" y="4479646"/>
            <a:ext cx="323165" cy="13088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L" sz="900" dirty="0">
                <a:solidFill>
                  <a:schemeClr val="bg1">
                    <a:lumMod val="65000"/>
                  </a:schemeClr>
                </a:solidFill>
              </a:rPr>
              <a:t>Imágenes: </a:t>
            </a:r>
            <a:r>
              <a:rPr lang="es-CL" sz="900" dirty="0" err="1">
                <a:solidFill>
                  <a:schemeClr val="bg1">
                    <a:lumMod val="65000"/>
                  </a:schemeClr>
                </a:solidFill>
              </a:rPr>
              <a:t>Pixabay</a:t>
            </a:r>
            <a:endParaRPr lang="es-E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640c17fe1e_0_39"/>
          <p:cNvSpPr/>
          <p:nvPr/>
        </p:nvSpPr>
        <p:spPr>
          <a:xfrm>
            <a:off x="3585623" y="1303430"/>
            <a:ext cx="3419625" cy="1034100"/>
          </a:xfrm>
          <a:prstGeom prst="wedgeRoundRectCallout">
            <a:avLst>
              <a:gd name="adj1" fmla="val 56195"/>
              <a:gd name="adj2" fmla="val 26209"/>
              <a:gd name="adj3" fmla="val 16667"/>
            </a:avLst>
          </a:prstGeom>
          <a:solidFill>
            <a:srgbClr val="FFFFFF"/>
          </a:solidFill>
          <a:ln w="127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Hay exactamente 2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dL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.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22C3094-F76A-84CD-C93A-DB0425FCF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7023" y="1085529"/>
            <a:ext cx="990601" cy="1598170"/>
          </a:xfrm>
          <a:prstGeom prst="rect">
            <a:avLst/>
          </a:prstGeom>
        </p:spPr>
      </p:pic>
      <p:pic>
        <p:nvPicPr>
          <p:cNvPr id="12" name="Imagen 11" descr="Taza de café color blanco con azul&#10;&#10;El contenido generado por IA puede ser incorrecto.">
            <a:extLst>
              <a:ext uri="{FF2B5EF4-FFF2-40B4-BE49-F238E27FC236}">
                <a16:creationId xmlns:a16="http://schemas.microsoft.com/office/drawing/2014/main" id="{46E54D4A-641D-A648-8931-2C78834CC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776" y="3272593"/>
            <a:ext cx="3197280" cy="2128189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CAD48D3F-E4DE-532A-9C50-622D9F8A8D99}"/>
              </a:ext>
            </a:extLst>
          </p:cNvPr>
          <p:cNvGrpSpPr/>
          <p:nvPr/>
        </p:nvGrpSpPr>
        <p:grpSpPr>
          <a:xfrm>
            <a:off x="7576373" y="3667809"/>
            <a:ext cx="1377136" cy="1492451"/>
            <a:chOff x="3676510" y="2497318"/>
            <a:chExt cx="771805" cy="836432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C0DE81B9-39BC-6C94-A24C-7D010F31436E}"/>
                </a:ext>
              </a:extLst>
            </p:cNvPr>
            <p:cNvSpPr/>
            <p:nvPr/>
          </p:nvSpPr>
          <p:spPr>
            <a:xfrm>
              <a:off x="3676650" y="2497318"/>
              <a:ext cx="771525" cy="836431"/>
            </a:xfrm>
            <a:prstGeom prst="rect">
              <a:avLst/>
            </a:prstGeom>
            <a:solidFill>
              <a:srgbClr val="A9EC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9">
              <a:extLst>
                <a:ext uri="{FF2B5EF4-FFF2-40B4-BE49-F238E27FC236}">
                  <a16:creationId xmlns:a16="http://schemas.microsoft.com/office/drawing/2014/main" id="{5E893CBC-9674-6BEB-5E78-A634039EB63E}"/>
                </a:ext>
              </a:extLst>
            </p:cNvPr>
            <p:cNvSpPr/>
            <p:nvPr/>
          </p:nvSpPr>
          <p:spPr>
            <a:xfrm>
              <a:off x="3676650" y="2497320"/>
              <a:ext cx="771665" cy="836430"/>
            </a:xfrm>
            <a:custGeom>
              <a:avLst/>
              <a:gdLst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0 w 771525"/>
                <a:gd name="connsiteY4" fmla="*/ 0 h 855480"/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91440 w 771525"/>
                <a:gd name="connsiteY4" fmla="*/ 91440 h 855480"/>
                <a:gd name="connsiteX0" fmla="*/ 0 w 771525"/>
                <a:gd name="connsiteY0" fmla="*/ 0 h 855480"/>
                <a:gd name="connsiteX1" fmla="*/ 771525 w 771525"/>
                <a:gd name="connsiteY1" fmla="*/ 855480 h 855480"/>
                <a:gd name="connsiteX2" fmla="*/ 0 w 771525"/>
                <a:gd name="connsiteY2" fmla="*/ 855480 h 855480"/>
                <a:gd name="connsiteX3" fmla="*/ 91440 w 771525"/>
                <a:gd name="connsiteY3" fmla="*/ 91440 h 855480"/>
                <a:gd name="connsiteX0" fmla="*/ 774700 w 774700"/>
                <a:gd name="connsiteY0" fmla="*/ 0 h 830080"/>
                <a:gd name="connsiteX1" fmla="*/ 771525 w 774700"/>
                <a:gd name="connsiteY1" fmla="*/ 830080 h 830080"/>
                <a:gd name="connsiteX2" fmla="*/ 0 w 774700"/>
                <a:gd name="connsiteY2" fmla="*/ 830080 h 830080"/>
                <a:gd name="connsiteX3" fmla="*/ 91440 w 774700"/>
                <a:gd name="connsiteY3" fmla="*/ 66040 h 830080"/>
                <a:gd name="connsiteX0" fmla="*/ 784860 w 784860"/>
                <a:gd name="connsiteY0" fmla="*/ 0 h 830080"/>
                <a:gd name="connsiteX1" fmla="*/ 781685 w 784860"/>
                <a:gd name="connsiteY1" fmla="*/ 830080 h 830080"/>
                <a:gd name="connsiteX2" fmla="*/ 10160 w 784860"/>
                <a:gd name="connsiteY2" fmla="*/ 830080 h 830080"/>
                <a:gd name="connsiteX3" fmla="*/ 0 w 784860"/>
                <a:gd name="connsiteY3" fmla="*/ 15240 h 83008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8890 w 774700"/>
                <a:gd name="connsiteY3" fmla="*/ 0 h 83389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2540 w 774700"/>
                <a:gd name="connsiteY3" fmla="*/ 0 h 833890"/>
                <a:gd name="connsiteX0" fmla="*/ 774700 w 774700"/>
                <a:gd name="connsiteY0" fmla="*/ 0 h 836430"/>
                <a:gd name="connsiteX1" fmla="*/ 771525 w 774700"/>
                <a:gd name="connsiteY1" fmla="*/ 836430 h 836430"/>
                <a:gd name="connsiteX2" fmla="*/ 0 w 774700"/>
                <a:gd name="connsiteY2" fmla="*/ 836430 h 836430"/>
                <a:gd name="connsiteX3" fmla="*/ 2540 w 774700"/>
                <a:gd name="connsiteY3" fmla="*/ 2540 h 836430"/>
                <a:gd name="connsiteX0" fmla="*/ 768350 w 771665"/>
                <a:gd name="connsiteY0" fmla="*/ 0 h 836430"/>
                <a:gd name="connsiteX1" fmla="*/ 771525 w 771665"/>
                <a:gd name="connsiteY1" fmla="*/ 836430 h 836430"/>
                <a:gd name="connsiteX2" fmla="*/ 0 w 771665"/>
                <a:gd name="connsiteY2" fmla="*/ 836430 h 836430"/>
                <a:gd name="connsiteX3" fmla="*/ 2540 w 771665"/>
                <a:gd name="connsiteY3" fmla="*/ 2540 h 8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665" h="836430">
                  <a:moveTo>
                    <a:pt x="768350" y="0"/>
                  </a:moveTo>
                  <a:cubicBezTo>
                    <a:pt x="767292" y="276693"/>
                    <a:pt x="772583" y="559737"/>
                    <a:pt x="771525" y="836430"/>
                  </a:cubicBezTo>
                  <a:lnTo>
                    <a:pt x="0" y="836430"/>
                  </a:lnTo>
                  <a:cubicBezTo>
                    <a:pt x="0" y="551270"/>
                    <a:pt x="2540" y="2540"/>
                    <a:pt x="2540" y="254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92EE34A5-8C37-C5B6-19F5-E208EB7A1C6C}"/>
                </a:ext>
              </a:extLst>
            </p:cNvPr>
            <p:cNvSpPr txBox="1"/>
            <p:nvPr/>
          </p:nvSpPr>
          <p:spPr>
            <a:xfrm>
              <a:off x="3676510" y="2816942"/>
              <a:ext cx="771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 </a:t>
              </a:r>
              <a:r>
                <a:rPr lang="es-CL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dL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8091D563-4252-003D-8469-79A0CFEEF393}"/>
              </a:ext>
            </a:extLst>
          </p:cNvPr>
          <p:cNvCxnSpPr>
            <a:cxnSpLocks/>
          </p:cNvCxnSpPr>
          <p:nvPr/>
        </p:nvCxnSpPr>
        <p:spPr>
          <a:xfrm>
            <a:off x="5087750" y="4141258"/>
            <a:ext cx="476073" cy="2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o 24">
            <a:extLst>
              <a:ext uri="{FF2B5EF4-FFF2-40B4-BE49-F238E27FC236}">
                <a16:creationId xmlns:a16="http://schemas.microsoft.com/office/drawing/2014/main" id="{11455478-8251-B3E2-5AFB-CF0190491040}"/>
              </a:ext>
            </a:extLst>
          </p:cNvPr>
          <p:cNvGrpSpPr/>
          <p:nvPr/>
        </p:nvGrpSpPr>
        <p:grpSpPr>
          <a:xfrm>
            <a:off x="5916433" y="3667809"/>
            <a:ext cx="1377135" cy="1492446"/>
            <a:chOff x="3676510" y="2497320"/>
            <a:chExt cx="771805" cy="836430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BCF1EC7A-90F9-CEC8-D66A-F6F4D9B14272}"/>
                </a:ext>
              </a:extLst>
            </p:cNvPr>
            <p:cNvSpPr/>
            <p:nvPr/>
          </p:nvSpPr>
          <p:spPr>
            <a:xfrm>
              <a:off x="3676650" y="2506842"/>
              <a:ext cx="771525" cy="826907"/>
            </a:xfrm>
            <a:prstGeom prst="rect">
              <a:avLst/>
            </a:prstGeom>
            <a:solidFill>
              <a:srgbClr val="A9EC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Rectángulo 9">
              <a:extLst>
                <a:ext uri="{FF2B5EF4-FFF2-40B4-BE49-F238E27FC236}">
                  <a16:creationId xmlns:a16="http://schemas.microsoft.com/office/drawing/2014/main" id="{47F9E130-680E-99EF-4FEE-6D7479ACF5D3}"/>
                </a:ext>
              </a:extLst>
            </p:cNvPr>
            <p:cNvSpPr/>
            <p:nvPr/>
          </p:nvSpPr>
          <p:spPr>
            <a:xfrm>
              <a:off x="3676650" y="2497320"/>
              <a:ext cx="771665" cy="836430"/>
            </a:xfrm>
            <a:custGeom>
              <a:avLst/>
              <a:gdLst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0 w 771525"/>
                <a:gd name="connsiteY4" fmla="*/ 0 h 855480"/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91440 w 771525"/>
                <a:gd name="connsiteY4" fmla="*/ 91440 h 855480"/>
                <a:gd name="connsiteX0" fmla="*/ 0 w 771525"/>
                <a:gd name="connsiteY0" fmla="*/ 0 h 855480"/>
                <a:gd name="connsiteX1" fmla="*/ 771525 w 771525"/>
                <a:gd name="connsiteY1" fmla="*/ 855480 h 855480"/>
                <a:gd name="connsiteX2" fmla="*/ 0 w 771525"/>
                <a:gd name="connsiteY2" fmla="*/ 855480 h 855480"/>
                <a:gd name="connsiteX3" fmla="*/ 91440 w 771525"/>
                <a:gd name="connsiteY3" fmla="*/ 91440 h 855480"/>
                <a:gd name="connsiteX0" fmla="*/ 774700 w 774700"/>
                <a:gd name="connsiteY0" fmla="*/ 0 h 830080"/>
                <a:gd name="connsiteX1" fmla="*/ 771525 w 774700"/>
                <a:gd name="connsiteY1" fmla="*/ 830080 h 830080"/>
                <a:gd name="connsiteX2" fmla="*/ 0 w 774700"/>
                <a:gd name="connsiteY2" fmla="*/ 830080 h 830080"/>
                <a:gd name="connsiteX3" fmla="*/ 91440 w 774700"/>
                <a:gd name="connsiteY3" fmla="*/ 66040 h 830080"/>
                <a:gd name="connsiteX0" fmla="*/ 784860 w 784860"/>
                <a:gd name="connsiteY0" fmla="*/ 0 h 830080"/>
                <a:gd name="connsiteX1" fmla="*/ 781685 w 784860"/>
                <a:gd name="connsiteY1" fmla="*/ 830080 h 830080"/>
                <a:gd name="connsiteX2" fmla="*/ 10160 w 784860"/>
                <a:gd name="connsiteY2" fmla="*/ 830080 h 830080"/>
                <a:gd name="connsiteX3" fmla="*/ 0 w 784860"/>
                <a:gd name="connsiteY3" fmla="*/ 15240 h 83008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8890 w 774700"/>
                <a:gd name="connsiteY3" fmla="*/ 0 h 83389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2540 w 774700"/>
                <a:gd name="connsiteY3" fmla="*/ 0 h 833890"/>
                <a:gd name="connsiteX0" fmla="*/ 774700 w 774700"/>
                <a:gd name="connsiteY0" fmla="*/ 0 h 836430"/>
                <a:gd name="connsiteX1" fmla="*/ 771525 w 774700"/>
                <a:gd name="connsiteY1" fmla="*/ 836430 h 836430"/>
                <a:gd name="connsiteX2" fmla="*/ 0 w 774700"/>
                <a:gd name="connsiteY2" fmla="*/ 836430 h 836430"/>
                <a:gd name="connsiteX3" fmla="*/ 2540 w 774700"/>
                <a:gd name="connsiteY3" fmla="*/ 2540 h 836430"/>
                <a:gd name="connsiteX0" fmla="*/ 768350 w 771665"/>
                <a:gd name="connsiteY0" fmla="*/ 0 h 836430"/>
                <a:gd name="connsiteX1" fmla="*/ 771525 w 771665"/>
                <a:gd name="connsiteY1" fmla="*/ 836430 h 836430"/>
                <a:gd name="connsiteX2" fmla="*/ 0 w 771665"/>
                <a:gd name="connsiteY2" fmla="*/ 836430 h 836430"/>
                <a:gd name="connsiteX3" fmla="*/ 2540 w 771665"/>
                <a:gd name="connsiteY3" fmla="*/ 2540 h 8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665" h="836430">
                  <a:moveTo>
                    <a:pt x="768350" y="0"/>
                  </a:moveTo>
                  <a:cubicBezTo>
                    <a:pt x="767292" y="276693"/>
                    <a:pt x="772583" y="559737"/>
                    <a:pt x="771525" y="836430"/>
                  </a:cubicBezTo>
                  <a:lnTo>
                    <a:pt x="0" y="836430"/>
                  </a:lnTo>
                  <a:cubicBezTo>
                    <a:pt x="0" y="551270"/>
                    <a:pt x="2540" y="2540"/>
                    <a:pt x="2540" y="254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24377077-EA4D-4EE7-8F4A-4C0B552E2996}"/>
                </a:ext>
              </a:extLst>
            </p:cNvPr>
            <p:cNvSpPr txBox="1"/>
            <p:nvPr/>
          </p:nvSpPr>
          <p:spPr>
            <a:xfrm>
              <a:off x="3676510" y="2816942"/>
              <a:ext cx="771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 </a:t>
              </a:r>
              <a:r>
                <a:rPr lang="es-CL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dL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640c17fe1e_0_62"/>
          <p:cNvSpPr/>
          <p:nvPr/>
        </p:nvSpPr>
        <p:spPr>
          <a:xfrm>
            <a:off x="4068580" y="1350095"/>
            <a:ext cx="3676650" cy="836430"/>
          </a:xfrm>
          <a:prstGeom prst="wedgeRoundRectCallout">
            <a:avLst>
              <a:gd name="adj1" fmla="val 56195"/>
              <a:gd name="adj2" fmla="val 26209"/>
              <a:gd name="adj3" fmla="val 16667"/>
            </a:avLst>
          </a:prstGeom>
          <a:solidFill>
            <a:srgbClr val="FFFFFF"/>
          </a:solidFill>
          <a:ln w="127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Hay más de 2 </a:t>
            </a:r>
            <a:r>
              <a:rPr lang="es-ES" sz="2000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dL</a:t>
            </a: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.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9C1FD06-9589-E314-A1CE-D9F3693F6639}"/>
              </a:ext>
            </a:extLst>
          </p:cNvPr>
          <p:cNvGrpSpPr/>
          <p:nvPr/>
        </p:nvGrpSpPr>
        <p:grpSpPr>
          <a:xfrm>
            <a:off x="6467216" y="3505623"/>
            <a:ext cx="1379889" cy="1495434"/>
            <a:chOff x="3676510" y="2497318"/>
            <a:chExt cx="771805" cy="83643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621BF3D7-132C-8669-67D6-C1E037F836F9}"/>
                </a:ext>
              </a:extLst>
            </p:cNvPr>
            <p:cNvSpPr/>
            <p:nvPr/>
          </p:nvSpPr>
          <p:spPr>
            <a:xfrm>
              <a:off x="3676650" y="2497318"/>
              <a:ext cx="771525" cy="836431"/>
            </a:xfrm>
            <a:prstGeom prst="rect">
              <a:avLst/>
            </a:prstGeom>
            <a:solidFill>
              <a:srgbClr val="A9EC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9">
              <a:extLst>
                <a:ext uri="{FF2B5EF4-FFF2-40B4-BE49-F238E27FC236}">
                  <a16:creationId xmlns:a16="http://schemas.microsoft.com/office/drawing/2014/main" id="{628AA5B3-9F4C-19BD-7898-C5F5F6702429}"/>
                </a:ext>
              </a:extLst>
            </p:cNvPr>
            <p:cNvSpPr/>
            <p:nvPr/>
          </p:nvSpPr>
          <p:spPr>
            <a:xfrm>
              <a:off x="3676650" y="2497320"/>
              <a:ext cx="771665" cy="836430"/>
            </a:xfrm>
            <a:custGeom>
              <a:avLst/>
              <a:gdLst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0 w 771525"/>
                <a:gd name="connsiteY4" fmla="*/ 0 h 855480"/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91440 w 771525"/>
                <a:gd name="connsiteY4" fmla="*/ 91440 h 855480"/>
                <a:gd name="connsiteX0" fmla="*/ 0 w 771525"/>
                <a:gd name="connsiteY0" fmla="*/ 0 h 855480"/>
                <a:gd name="connsiteX1" fmla="*/ 771525 w 771525"/>
                <a:gd name="connsiteY1" fmla="*/ 855480 h 855480"/>
                <a:gd name="connsiteX2" fmla="*/ 0 w 771525"/>
                <a:gd name="connsiteY2" fmla="*/ 855480 h 855480"/>
                <a:gd name="connsiteX3" fmla="*/ 91440 w 771525"/>
                <a:gd name="connsiteY3" fmla="*/ 91440 h 855480"/>
                <a:gd name="connsiteX0" fmla="*/ 774700 w 774700"/>
                <a:gd name="connsiteY0" fmla="*/ 0 h 830080"/>
                <a:gd name="connsiteX1" fmla="*/ 771525 w 774700"/>
                <a:gd name="connsiteY1" fmla="*/ 830080 h 830080"/>
                <a:gd name="connsiteX2" fmla="*/ 0 w 774700"/>
                <a:gd name="connsiteY2" fmla="*/ 830080 h 830080"/>
                <a:gd name="connsiteX3" fmla="*/ 91440 w 774700"/>
                <a:gd name="connsiteY3" fmla="*/ 66040 h 830080"/>
                <a:gd name="connsiteX0" fmla="*/ 784860 w 784860"/>
                <a:gd name="connsiteY0" fmla="*/ 0 h 830080"/>
                <a:gd name="connsiteX1" fmla="*/ 781685 w 784860"/>
                <a:gd name="connsiteY1" fmla="*/ 830080 h 830080"/>
                <a:gd name="connsiteX2" fmla="*/ 10160 w 784860"/>
                <a:gd name="connsiteY2" fmla="*/ 830080 h 830080"/>
                <a:gd name="connsiteX3" fmla="*/ 0 w 784860"/>
                <a:gd name="connsiteY3" fmla="*/ 15240 h 83008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8890 w 774700"/>
                <a:gd name="connsiteY3" fmla="*/ 0 h 83389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2540 w 774700"/>
                <a:gd name="connsiteY3" fmla="*/ 0 h 833890"/>
                <a:gd name="connsiteX0" fmla="*/ 774700 w 774700"/>
                <a:gd name="connsiteY0" fmla="*/ 0 h 836430"/>
                <a:gd name="connsiteX1" fmla="*/ 771525 w 774700"/>
                <a:gd name="connsiteY1" fmla="*/ 836430 h 836430"/>
                <a:gd name="connsiteX2" fmla="*/ 0 w 774700"/>
                <a:gd name="connsiteY2" fmla="*/ 836430 h 836430"/>
                <a:gd name="connsiteX3" fmla="*/ 2540 w 774700"/>
                <a:gd name="connsiteY3" fmla="*/ 2540 h 836430"/>
                <a:gd name="connsiteX0" fmla="*/ 768350 w 771665"/>
                <a:gd name="connsiteY0" fmla="*/ 0 h 836430"/>
                <a:gd name="connsiteX1" fmla="*/ 771525 w 771665"/>
                <a:gd name="connsiteY1" fmla="*/ 836430 h 836430"/>
                <a:gd name="connsiteX2" fmla="*/ 0 w 771665"/>
                <a:gd name="connsiteY2" fmla="*/ 836430 h 836430"/>
                <a:gd name="connsiteX3" fmla="*/ 2540 w 771665"/>
                <a:gd name="connsiteY3" fmla="*/ 2540 h 8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665" h="836430">
                  <a:moveTo>
                    <a:pt x="768350" y="0"/>
                  </a:moveTo>
                  <a:cubicBezTo>
                    <a:pt x="767292" y="276693"/>
                    <a:pt x="772583" y="559737"/>
                    <a:pt x="771525" y="836430"/>
                  </a:cubicBezTo>
                  <a:lnTo>
                    <a:pt x="0" y="836430"/>
                  </a:lnTo>
                  <a:cubicBezTo>
                    <a:pt x="0" y="551270"/>
                    <a:pt x="2540" y="2540"/>
                    <a:pt x="2540" y="254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D6EF8FEF-9F51-BA2A-7E26-703167388D68}"/>
                </a:ext>
              </a:extLst>
            </p:cNvPr>
            <p:cNvSpPr txBox="1"/>
            <p:nvPr/>
          </p:nvSpPr>
          <p:spPr>
            <a:xfrm>
              <a:off x="3676510" y="2816942"/>
              <a:ext cx="771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 </a:t>
              </a:r>
              <a:r>
                <a:rPr lang="es-CL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dL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E411170-6505-9FC9-E963-016F6257874F}"/>
              </a:ext>
            </a:extLst>
          </p:cNvPr>
          <p:cNvGrpSpPr/>
          <p:nvPr/>
        </p:nvGrpSpPr>
        <p:grpSpPr>
          <a:xfrm>
            <a:off x="8197764" y="3505623"/>
            <a:ext cx="1384720" cy="1495432"/>
            <a:chOff x="6487871" y="3745311"/>
            <a:chExt cx="774507" cy="836431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16084F9B-B0D6-0D4A-522F-0043F93CD952}"/>
                </a:ext>
              </a:extLst>
            </p:cNvPr>
            <p:cNvSpPr/>
            <p:nvPr/>
          </p:nvSpPr>
          <p:spPr>
            <a:xfrm>
              <a:off x="6487871" y="4074157"/>
              <a:ext cx="771525" cy="507584"/>
            </a:xfrm>
            <a:prstGeom prst="rect">
              <a:avLst/>
            </a:prstGeom>
            <a:solidFill>
              <a:srgbClr val="A9EC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9">
              <a:extLst>
                <a:ext uri="{FF2B5EF4-FFF2-40B4-BE49-F238E27FC236}">
                  <a16:creationId xmlns:a16="http://schemas.microsoft.com/office/drawing/2014/main" id="{C99E9573-29A1-ABA8-0428-511D300995AE}"/>
                </a:ext>
              </a:extLst>
            </p:cNvPr>
            <p:cNvSpPr/>
            <p:nvPr/>
          </p:nvSpPr>
          <p:spPr>
            <a:xfrm>
              <a:off x="6487871" y="3745312"/>
              <a:ext cx="771665" cy="836430"/>
            </a:xfrm>
            <a:custGeom>
              <a:avLst/>
              <a:gdLst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0 w 771525"/>
                <a:gd name="connsiteY4" fmla="*/ 0 h 855480"/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91440 w 771525"/>
                <a:gd name="connsiteY4" fmla="*/ 91440 h 855480"/>
                <a:gd name="connsiteX0" fmla="*/ 0 w 771525"/>
                <a:gd name="connsiteY0" fmla="*/ 0 h 855480"/>
                <a:gd name="connsiteX1" fmla="*/ 771525 w 771525"/>
                <a:gd name="connsiteY1" fmla="*/ 855480 h 855480"/>
                <a:gd name="connsiteX2" fmla="*/ 0 w 771525"/>
                <a:gd name="connsiteY2" fmla="*/ 855480 h 855480"/>
                <a:gd name="connsiteX3" fmla="*/ 91440 w 771525"/>
                <a:gd name="connsiteY3" fmla="*/ 91440 h 855480"/>
                <a:gd name="connsiteX0" fmla="*/ 774700 w 774700"/>
                <a:gd name="connsiteY0" fmla="*/ 0 h 830080"/>
                <a:gd name="connsiteX1" fmla="*/ 771525 w 774700"/>
                <a:gd name="connsiteY1" fmla="*/ 830080 h 830080"/>
                <a:gd name="connsiteX2" fmla="*/ 0 w 774700"/>
                <a:gd name="connsiteY2" fmla="*/ 830080 h 830080"/>
                <a:gd name="connsiteX3" fmla="*/ 91440 w 774700"/>
                <a:gd name="connsiteY3" fmla="*/ 66040 h 830080"/>
                <a:gd name="connsiteX0" fmla="*/ 784860 w 784860"/>
                <a:gd name="connsiteY0" fmla="*/ 0 h 830080"/>
                <a:gd name="connsiteX1" fmla="*/ 781685 w 784860"/>
                <a:gd name="connsiteY1" fmla="*/ 830080 h 830080"/>
                <a:gd name="connsiteX2" fmla="*/ 10160 w 784860"/>
                <a:gd name="connsiteY2" fmla="*/ 830080 h 830080"/>
                <a:gd name="connsiteX3" fmla="*/ 0 w 784860"/>
                <a:gd name="connsiteY3" fmla="*/ 15240 h 83008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8890 w 774700"/>
                <a:gd name="connsiteY3" fmla="*/ 0 h 83389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2540 w 774700"/>
                <a:gd name="connsiteY3" fmla="*/ 0 h 833890"/>
                <a:gd name="connsiteX0" fmla="*/ 774700 w 774700"/>
                <a:gd name="connsiteY0" fmla="*/ 0 h 836430"/>
                <a:gd name="connsiteX1" fmla="*/ 771525 w 774700"/>
                <a:gd name="connsiteY1" fmla="*/ 836430 h 836430"/>
                <a:gd name="connsiteX2" fmla="*/ 0 w 774700"/>
                <a:gd name="connsiteY2" fmla="*/ 836430 h 836430"/>
                <a:gd name="connsiteX3" fmla="*/ 2540 w 774700"/>
                <a:gd name="connsiteY3" fmla="*/ 2540 h 836430"/>
                <a:gd name="connsiteX0" fmla="*/ 768350 w 771665"/>
                <a:gd name="connsiteY0" fmla="*/ 0 h 836430"/>
                <a:gd name="connsiteX1" fmla="*/ 771525 w 771665"/>
                <a:gd name="connsiteY1" fmla="*/ 836430 h 836430"/>
                <a:gd name="connsiteX2" fmla="*/ 0 w 771665"/>
                <a:gd name="connsiteY2" fmla="*/ 836430 h 836430"/>
                <a:gd name="connsiteX3" fmla="*/ 2540 w 771665"/>
                <a:gd name="connsiteY3" fmla="*/ 2540 h 8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665" h="836430">
                  <a:moveTo>
                    <a:pt x="768350" y="0"/>
                  </a:moveTo>
                  <a:cubicBezTo>
                    <a:pt x="767292" y="276693"/>
                    <a:pt x="772583" y="559737"/>
                    <a:pt x="771525" y="836430"/>
                  </a:cubicBezTo>
                  <a:lnTo>
                    <a:pt x="0" y="836430"/>
                  </a:lnTo>
                  <a:cubicBezTo>
                    <a:pt x="0" y="551270"/>
                    <a:pt x="2540" y="2540"/>
                    <a:pt x="2540" y="254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5EFBE58-1512-1AD1-DC93-33AEE62761BC}"/>
                </a:ext>
              </a:extLst>
            </p:cNvPr>
            <p:cNvSpPr txBox="1"/>
            <p:nvPr/>
          </p:nvSpPr>
          <p:spPr>
            <a:xfrm>
              <a:off x="6490853" y="3745311"/>
              <a:ext cx="771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parte restante</a:t>
              </a:r>
              <a:endParaRPr lang="es-E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A000C38E-A889-01A2-E2E3-30C5EC9286AA}"/>
              </a:ext>
            </a:extLst>
          </p:cNvPr>
          <p:cNvCxnSpPr>
            <a:cxnSpLocks/>
          </p:cNvCxnSpPr>
          <p:nvPr/>
        </p:nvCxnSpPr>
        <p:spPr>
          <a:xfrm>
            <a:off x="4259780" y="4263327"/>
            <a:ext cx="436929" cy="2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áfico 16">
            <a:extLst>
              <a:ext uri="{FF2B5EF4-FFF2-40B4-BE49-F238E27FC236}">
                <a16:creationId xmlns:a16="http://schemas.microsoft.com/office/drawing/2014/main" id="{13B1870B-365F-5E1F-3200-CF820C1B2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4425" y="1421669"/>
            <a:ext cx="771524" cy="1195862"/>
          </a:xfrm>
          <a:prstGeom prst="rect">
            <a:avLst/>
          </a:prstGeom>
        </p:spPr>
      </p:pic>
      <p:pic>
        <p:nvPicPr>
          <p:cNvPr id="20" name="Imagen 19" descr="Una taza de cafe&#10;&#10;El contenido generado por IA puede ser incorrecto.">
            <a:extLst>
              <a:ext uri="{FF2B5EF4-FFF2-40B4-BE49-F238E27FC236}">
                <a16:creationId xmlns:a16="http://schemas.microsoft.com/office/drawing/2014/main" id="{51FBE642-4A6C-B411-2487-653C505E9E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781" t="14411" r="25938" b="22431"/>
          <a:stretch/>
        </p:blipFill>
        <p:spPr>
          <a:xfrm>
            <a:off x="2181573" y="3395628"/>
            <a:ext cx="2042410" cy="1858077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D2197F22-80AF-7A9C-EB68-CC6D876417A2}"/>
              </a:ext>
            </a:extLst>
          </p:cNvPr>
          <p:cNvGrpSpPr/>
          <p:nvPr/>
        </p:nvGrpSpPr>
        <p:grpSpPr>
          <a:xfrm>
            <a:off x="4872164" y="3508610"/>
            <a:ext cx="1377135" cy="1492446"/>
            <a:chOff x="3676510" y="2497320"/>
            <a:chExt cx="771805" cy="836430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C9168050-5583-9C5A-EE84-DA5C9D2B2C91}"/>
                </a:ext>
              </a:extLst>
            </p:cNvPr>
            <p:cNvSpPr/>
            <p:nvPr/>
          </p:nvSpPr>
          <p:spPr>
            <a:xfrm>
              <a:off x="3676650" y="2506842"/>
              <a:ext cx="771525" cy="826907"/>
            </a:xfrm>
            <a:prstGeom prst="rect">
              <a:avLst/>
            </a:prstGeom>
            <a:solidFill>
              <a:srgbClr val="A9EC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Rectángulo 9">
              <a:extLst>
                <a:ext uri="{FF2B5EF4-FFF2-40B4-BE49-F238E27FC236}">
                  <a16:creationId xmlns:a16="http://schemas.microsoft.com/office/drawing/2014/main" id="{E8D57E2A-1FD2-425A-1300-576DD6B4F970}"/>
                </a:ext>
              </a:extLst>
            </p:cNvPr>
            <p:cNvSpPr/>
            <p:nvPr/>
          </p:nvSpPr>
          <p:spPr>
            <a:xfrm>
              <a:off x="3676650" y="2497320"/>
              <a:ext cx="771665" cy="836430"/>
            </a:xfrm>
            <a:custGeom>
              <a:avLst/>
              <a:gdLst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0 w 771525"/>
                <a:gd name="connsiteY4" fmla="*/ 0 h 855480"/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91440 w 771525"/>
                <a:gd name="connsiteY4" fmla="*/ 91440 h 855480"/>
                <a:gd name="connsiteX0" fmla="*/ 0 w 771525"/>
                <a:gd name="connsiteY0" fmla="*/ 0 h 855480"/>
                <a:gd name="connsiteX1" fmla="*/ 771525 w 771525"/>
                <a:gd name="connsiteY1" fmla="*/ 855480 h 855480"/>
                <a:gd name="connsiteX2" fmla="*/ 0 w 771525"/>
                <a:gd name="connsiteY2" fmla="*/ 855480 h 855480"/>
                <a:gd name="connsiteX3" fmla="*/ 91440 w 771525"/>
                <a:gd name="connsiteY3" fmla="*/ 91440 h 855480"/>
                <a:gd name="connsiteX0" fmla="*/ 774700 w 774700"/>
                <a:gd name="connsiteY0" fmla="*/ 0 h 830080"/>
                <a:gd name="connsiteX1" fmla="*/ 771525 w 774700"/>
                <a:gd name="connsiteY1" fmla="*/ 830080 h 830080"/>
                <a:gd name="connsiteX2" fmla="*/ 0 w 774700"/>
                <a:gd name="connsiteY2" fmla="*/ 830080 h 830080"/>
                <a:gd name="connsiteX3" fmla="*/ 91440 w 774700"/>
                <a:gd name="connsiteY3" fmla="*/ 66040 h 830080"/>
                <a:gd name="connsiteX0" fmla="*/ 784860 w 784860"/>
                <a:gd name="connsiteY0" fmla="*/ 0 h 830080"/>
                <a:gd name="connsiteX1" fmla="*/ 781685 w 784860"/>
                <a:gd name="connsiteY1" fmla="*/ 830080 h 830080"/>
                <a:gd name="connsiteX2" fmla="*/ 10160 w 784860"/>
                <a:gd name="connsiteY2" fmla="*/ 830080 h 830080"/>
                <a:gd name="connsiteX3" fmla="*/ 0 w 784860"/>
                <a:gd name="connsiteY3" fmla="*/ 15240 h 83008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8890 w 774700"/>
                <a:gd name="connsiteY3" fmla="*/ 0 h 83389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2540 w 774700"/>
                <a:gd name="connsiteY3" fmla="*/ 0 h 833890"/>
                <a:gd name="connsiteX0" fmla="*/ 774700 w 774700"/>
                <a:gd name="connsiteY0" fmla="*/ 0 h 836430"/>
                <a:gd name="connsiteX1" fmla="*/ 771525 w 774700"/>
                <a:gd name="connsiteY1" fmla="*/ 836430 h 836430"/>
                <a:gd name="connsiteX2" fmla="*/ 0 w 774700"/>
                <a:gd name="connsiteY2" fmla="*/ 836430 h 836430"/>
                <a:gd name="connsiteX3" fmla="*/ 2540 w 774700"/>
                <a:gd name="connsiteY3" fmla="*/ 2540 h 836430"/>
                <a:gd name="connsiteX0" fmla="*/ 768350 w 771665"/>
                <a:gd name="connsiteY0" fmla="*/ 0 h 836430"/>
                <a:gd name="connsiteX1" fmla="*/ 771525 w 771665"/>
                <a:gd name="connsiteY1" fmla="*/ 836430 h 836430"/>
                <a:gd name="connsiteX2" fmla="*/ 0 w 771665"/>
                <a:gd name="connsiteY2" fmla="*/ 836430 h 836430"/>
                <a:gd name="connsiteX3" fmla="*/ 2540 w 771665"/>
                <a:gd name="connsiteY3" fmla="*/ 2540 h 8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665" h="836430">
                  <a:moveTo>
                    <a:pt x="768350" y="0"/>
                  </a:moveTo>
                  <a:cubicBezTo>
                    <a:pt x="767292" y="276693"/>
                    <a:pt x="772583" y="559737"/>
                    <a:pt x="771525" y="836430"/>
                  </a:cubicBezTo>
                  <a:lnTo>
                    <a:pt x="0" y="836430"/>
                  </a:lnTo>
                  <a:cubicBezTo>
                    <a:pt x="0" y="551270"/>
                    <a:pt x="2540" y="2540"/>
                    <a:pt x="2540" y="254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04EE3A7A-ADAD-1B60-A52B-6F91695BDBC2}"/>
                </a:ext>
              </a:extLst>
            </p:cNvPr>
            <p:cNvSpPr txBox="1"/>
            <p:nvPr/>
          </p:nvSpPr>
          <p:spPr>
            <a:xfrm>
              <a:off x="3676510" y="2816942"/>
              <a:ext cx="771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 </a:t>
              </a:r>
              <a:r>
                <a:rPr lang="es-CL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dL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CB5C096-7852-255A-0FC7-DE288CC53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5495" y="1140330"/>
            <a:ext cx="931504" cy="1295373"/>
          </a:xfrm>
          <a:prstGeom prst="rect">
            <a:avLst/>
          </a:prstGeom>
        </p:spPr>
      </p:pic>
      <p:pic>
        <p:nvPicPr>
          <p:cNvPr id="4" name="Imagen 3" descr="Una taza de cafe&#10;&#10;El contenido generado por IA puede ser incorrecto.">
            <a:extLst>
              <a:ext uri="{FF2B5EF4-FFF2-40B4-BE49-F238E27FC236}">
                <a16:creationId xmlns:a16="http://schemas.microsoft.com/office/drawing/2014/main" id="{5786F014-D3A5-794E-B76B-77668DC342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781" t="14411" r="25938" b="22431"/>
          <a:stretch/>
        </p:blipFill>
        <p:spPr>
          <a:xfrm>
            <a:off x="1910023" y="2894473"/>
            <a:ext cx="2042410" cy="1858077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5ADCE936-B522-D019-EC31-816C87A00A9C}"/>
              </a:ext>
            </a:extLst>
          </p:cNvPr>
          <p:cNvGrpSpPr/>
          <p:nvPr/>
        </p:nvGrpSpPr>
        <p:grpSpPr>
          <a:xfrm>
            <a:off x="4365484" y="3007455"/>
            <a:ext cx="1377135" cy="1492446"/>
            <a:chOff x="3676510" y="2497320"/>
            <a:chExt cx="771805" cy="83643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D1096F9-7CBB-FB26-879A-8FFBA1BAFB02}"/>
                </a:ext>
              </a:extLst>
            </p:cNvPr>
            <p:cNvSpPr/>
            <p:nvPr/>
          </p:nvSpPr>
          <p:spPr>
            <a:xfrm>
              <a:off x="3676650" y="2506842"/>
              <a:ext cx="771525" cy="826907"/>
            </a:xfrm>
            <a:prstGeom prst="rect">
              <a:avLst/>
            </a:prstGeom>
            <a:solidFill>
              <a:srgbClr val="A9EC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" name="Rectángulo 9">
              <a:extLst>
                <a:ext uri="{FF2B5EF4-FFF2-40B4-BE49-F238E27FC236}">
                  <a16:creationId xmlns:a16="http://schemas.microsoft.com/office/drawing/2014/main" id="{3798A491-00A5-5BA6-001F-23D87C64E042}"/>
                </a:ext>
              </a:extLst>
            </p:cNvPr>
            <p:cNvSpPr/>
            <p:nvPr/>
          </p:nvSpPr>
          <p:spPr>
            <a:xfrm>
              <a:off x="3676650" y="2497320"/>
              <a:ext cx="771665" cy="836430"/>
            </a:xfrm>
            <a:custGeom>
              <a:avLst/>
              <a:gdLst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0 w 771525"/>
                <a:gd name="connsiteY4" fmla="*/ 0 h 855480"/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91440 w 771525"/>
                <a:gd name="connsiteY4" fmla="*/ 91440 h 855480"/>
                <a:gd name="connsiteX0" fmla="*/ 0 w 771525"/>
                <a:gd name="connsiteY0" fmla="*/ 0 h 855480"/>
                <a:gd name="connsiteX1" fmla="*/ 771525 w 771525"/>
                <a:gd name="connsiteY1" fmla="*/ 855480 h 855480"/>
                <a:gd name="connsiteX2" fmla="*/ 0 w 771525"/>
                <a:gd name="connsiteY2" fmla="*/ 855480 h 855480"/>
                <a:gd name="connsiteX3" fmla="*/ 91440 w 771525"/>
                <a:gd name="connsiteY3" fmla="*/ 91440 h 855480"/>
                <a:gd name="connsiteX0" fmla="*/ 774700 w 774700"/>
                <a:gd name="connsiteY0" fmla="*/ 0 h 830080"/>
                <a:gd name="connsiteX1" fmla="*/ 771525 w 774700"/>
                <a:gd name="connsiteY1" fmla="*/ 830080 h 830080"/>
                <a:gd name="connsiteX2" fmla="*/ 0 w 774700"/>
                <a:gd name="connsiteY2" fmla="*/ 830080 h 830080"/>
                <a:gd name="connsiteX3" fmla="*/ 91440 w 774700"/>
                <a:gd name="connsiteY3" fmla="*/ 66040 h 830080"/>
                <a:gd name="connsiteX0" fmla="*/ 784860 w 784860"/>
                <a:gd name="connsiteY0" fmla="*/ 0 h 830080"/>
                <a:gd name="connsiteX1" fmla="*/ 781685 w 784860"/>
                <a:gd name="connsiteY1" fmla="*/ 830080 h 830080"/>
                <a:gd name="connsiteX2" fmla="*/ 10160 w 784860"/>
                <a:gd name="connsiteY2" fmla="*/ 830080 h 830080"/>
                <a:gd name="connsiteX3" fmla="*/ 0 w 784860"/>
                <a:gd name="connsiteY3" fmla="*/ 15240 h 83008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8890 w 774700"/>
                <a:gd name="connsiteY3" fmla="*/ 0 h 83389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2540 w 774700"/>
                <a:gd name="connsiteY3" fmla="*/ 0 h 833890"/>
                <a:gd name="connsiteX0" fmla="*/ 774700 w 774700"/>
                <a:gd name="connsiteY0" fmla="*/ 0 h 836430"/>
                <a:gd name="connsiteX1" fmla="*/ 771525 w 774700"/>
                <a:gd name="connsiteY1" fmla="*/ 836430 h 836430"/>
                <a:gd name="connsiteX2" fmla="*/ 0 w 774700"/>
                <a:gd name="connsiteY2" fmla="*/ 836430 h 836430"/>
                <a:gd name="connsiteX3" fmla="*/ 2540 w 774700"/>
                <a:gd name="connsiteY3" fmla="*/ 2540 h 836430"/>
                <a:gd name="connsiteX0" fmla="*/ 768350 w 771665"/>
                <a:gd name="connsiteY0" fmla="*/ 0 h 836430"/>
                <a:gd name="connsiteX1" fmla="*/ 771525 w 771665"/>
                <a:gd name="connsiteY1" fmla="*/ 836430 h 836430"/>
                <a:gd name="connsiteX2" fmla="*/ 0 w 771665"/>
                <a:gd name="connsiteY2" fmla="*/ 836430 h 836430"/>
                <a:gd name="connsiteX3" fmla="*/ 2540 w 771665"/>
                <a:gd name="connsiteY3" fmla="*/ 2540 h 8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665" h="836430">
                  <a:moveTo>
                    <a:pt x="768350" y="0"/>
                  </a:moveTo>
                  <a:cubicBezTo>
                    <a:pt x="767292" y="276693"/>
                    <a:pt x="772583" y="559737"/>
                    <a:pt x="771525" y="836430"/>
                  </a:cubicBezTo>
                  <a:lnTo>
                    <a:pt x="0" y="836430"/>
                  </a:lnTo>
                  <a:cubicBezTo>
                    <a:pt x="0" y="551270"/>
                    <a:pt x="2540" y="2540"/>
                    <a:pt x="2540" y="254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869C44F-54A2-DF66-713B-26BEA82807C8}"/>
                </a:ext>
              </a:extLst>
            </p:cNvPr>
            <p:cNvSpPr txBox="1"/>
            <p:nvPr/>
          </p:nvSpPr>
          <p:spPr>
            <a:xfrm>
              <a:off x="3676510" y="2816942"/>
              <a:ext cx="771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 </a:t>
              </a:r>
              <a:r>
                <a:rPr lang="es-CL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dL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F26A4C1F-A8FE-1505-2C7C-F6005BB52944}"/>
              </a:ext>
            </a:extLst>
          </p:cNvPr>
          <p:cNvSpPr/>
          <p:nvPr/>
        </p:nvSpPr>
        <p:spPr>
          <a:xfrm>
            <a:off x="6037124" y="3007450"/>
            <a:ext cx="1376635" cy="1492447"/>
          </a:xfrm>
          <a:prstGeom prst="rect">
            <a:avLst/>
          </a:prstGeom>
          <a:solidFill>
            <a:srgbClr val="A9EC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9">
            <a:extLst>
              <a:ext uri="{FF2B5EF4-FFF2-40B4-BE49-F238E27FC236}">
                <a16:creationId xmlns:a16="http://schemas.microsoft.com/office/drawing/2014/main" id="{CCB421FB-AAA4-C249-162A-D7AA06969162}"/>
              </a:ext>
            </a:extLst>
          </p:cNvPr>
          <p:cNvSpPr/>
          <p:nvPr/>
        </p:nvSpPr>
        <p:spPr>
          <a:xfrm>
            <a:off x="6037124" y="3007454"/>
            <a:ext cx="1376885" cy="1492445"/>
          </a:xfrm>
          <a:custGeom>
            <a:avLst/>
            <a:gdLst>
              <a:gd name="connsiteX0" fmla="*/ 0 w 771525"/>
              <a:gd name="connsiteY0" fmla="*/ 0 h 855480"/>
              <a:gd name="connsiteX1" fmla="*/ 771525 w 771525"/>
              <a:gd name="connsiteY1" fmla="*/ 0 h 855480"/>
              <a:gd name="connsiteX2" fmla="*/ 771525 w 771525"/>
              <a:gd name="connsiteY2" fmla="*/ 855480 h 855480"/>
              <a:gd name="connsiteX3" fmla="*/ 0 w 771525"/>
              <a:gd name="connsiteY3" fmla="*/ 855480 h 855480"/>
              <a:gd name="connsiteX4" fmla="*/ 0 w 771525"/>
              <a:gd name="connsiteY4" fmla="*/ 0 h 855480"/>
              <a:gd name="connsiteX0" fmla="*/ 0 w 771525"/>
              <a:gd name="connsiteY0" fmla="*/ 0 h 855480"/>
              <a:gd name="connsiteX1" fmla="*/ 771525 w 771525"/>
              <a:gd name="connsiteY1" fmla="*/ 0 h 855480"/>
              <a:gd name="connsiteX2" fmla="*/ 771525 w 771525"/>
              <a:gd name="connsiteY2" fmla="*/ 855480 h 855480"/>
              <a:gd name="connsiteX3" fmla="*/ 0 w 771525"/>
              <a:gd name="connsiteY3" fmla="*/ 855480 h 855480"/>
              <a:gd name="connsiteX4" fmla="*/ 91440 w 771525"/>
              <a:gd name="connsiteY4" fmla="*/ 91440 h 855480"/>
              <a:gd name="connsiteX0" fmla="*/ 0 w 771525"/>
              <a:gd name="connsiteY0" fmla="*/ 0 h 855480"/>
              <a:gd name="connsiteX1" fmla="*/ 771525 w 771525"/>
              <a:gd name="connsiteY1" fmla="*/ 855480 h 855480"/>
              <a:gd name="connsiteX2" fmla="*/ 0 w 771525"/>
              <a:gd name="connsiteY2" fmla="*/ 855480 h 855480"/>
              <a:gd name="connsiteX3" fmla="*/ 91440 w 771525"/>
              <a:gd name="connsiteY3" fmla="*/ 91440 h 855480"/>
              <a:gd name="connsiteX0" fmla="*/ 774700 w 774700"/>
              <a:gd name="connsiteY0" fmla="*/ 0 h 830080"/>
              <a:gd name="connsiteX1" fmla="*/ 771525 w 774700"/>
              <a:gd name="connsiteY1" fmla="*/ 830080 h 830080"/>
              <a:gd name="connsiteX2" fmla="*/ 0 w 774700"/>
              <a:gd name="connsiteY2" fmla="*/ 830080 h 830080"/>
              <a:gd name="connsiteX3" fmla="*/ 91440 w 774700"/>
              <a:gd name="connsiteY3" fmla="*/ 66040 h 830080"/>
              <a:gd name="connsiteX0" fmla="*/ 784860 w 784860"/>
              <a:gd name="connsiteY0" fmla="*/ 0 h 830080"/>
              <a:gd name="connsiteX1" fmla="*/ 781685 w 784860"/>
              <a:gd name="connsiteY1" fmla="*/ 830080 h 830080"/>
              <a:gd name="connsiteX2" fmla="*/ 10160 w 784860"/>
              <a:gd name="connsiteY2" fmla="*/ 830080 h 830080"/>
              <a:gd name="connsiteX3" fmla="*/ 0 w 784860"/>
              <a:gd name="connsiteY3" fmla="*/ 15240 h 830080"/>
              <a:gd name="connsiteX0" fmla="*/ 774700 w 774700"/>
              <a:gd name="connsiteY0" fmla="*/ 3810 h 833890"/>
              <a:gd name="connsiteX1" fmla="*/ 771525 w 774700"/>
              <a:gd name="connsiteY1" fmla="*/ 833890 h 833890"/>
              <a:gd name="connsiteX2" fmla="*/ 0 w 774700"/>
              <a:gd name="connsiteY2" fmla="*/ 833890 h 833890"/>
              <a:gd name="connsiteX3" fmla="*/ 8890 w 774700"/>
              <a:gd name="connsiteY3" fmla="*/ 0 h 833890"/>
              <a:gd name="connsiteX0" fmla="*/ 774700 w 774700"/>
              <a:gd name="connsiteY0" fmla="*/ 3810 h 833890"/>
              <a:gd name="connsiteX1" fmla="*/ 771525 w 774700"/>
              <a:gd name="connsiteY1" fmla="*/ 833890 h 833890"/>
              <a:gd name="connsiteX2" fmla="*/ 0 w 774700"/>
              <a:gd name="connsiteY2" fmla="*/ 833890 h 833890"/>
              <a:gd name="connsiteX3" fmla="*/ 2540 w 774700"/>
              <a:gd name="connsiteY3" fmla="*/ 0 h 833890"/>
              <a:gd name="connsiteX0" fmla="*/ 774700 w 774700"/>
              <a:gd name="connsiteY0" fmla="*/ 0 h 836430"/>
              <a:gd name="connsiteX1" fmla="*/ 771525 w 774700"/>
              <a:gd name="connsiteY1" fmla="*/ 836430 h 836430"/>
              <a:gd name="connsiteX2" fmla="*/ 0 w 774700"/>
              <a:gd name="connsiteY2" fmla="*/ 836430 h 836430"/>
              <a:gd name="connsiteX3" fmla="*/ 2540 w 774700"/>
              <a:gd name="connsiteY3" fmla="*/ 2540 h 836430"/>
              <a:gd name="connsiteX0" fmla="*/ 768350 w 771665"/>
              <a:gd name="connsiteY0" fmla="*/ 0 h 836430"/>
              <a:gd name="connsiteX1" fmla="*/ 771525 w 771665"/>
              <a:gd name="connsiteY1" fmla="*/ 836430 h 836430"/>
              <a:gd name="connsiteX2" fmla="*/ 0 w 771665"/>
              <a:gd name="connsiteY2" fmla="*/ 836430 h 836430"/>
              <a:gd name="connsiteX3" fmla="*/ 2540 w 771665"/>
              <a:gd name="connsiteY3" fmla="*/ 2540 h 8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665" h="836430">
                <a:moveTo>
                  <a:pt x="768350" y="0"/>
                </a:moveTo>
                <a:cubicBezTo>
                  <a:pt x="767292" y="276693"/>
                  <a:pt x="772583" y="559737"/>
                  <a:pt x="771525" y="836430"/>
                </a:cubicBezTo>
                <a:lnTo>
                  <a:pt x="0" y="836430"/>
                </a:lnTo>
                <a:cubicBezTo>
                  <a:pt x="0" y="551270"/>
                  <a:pt x="2540" y="2540"/>
                  <a:pt x="2540" y="2540"/>
                </a:cubicBez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2D09697-DA90-6311-AE9F-392F7D470BF4}"/>
              </a:ext>
            </a:extLst>
          </p:cNvPr>
          <p:cNvSpPr txBox="1"/>
          <p:nvPr/>
        </p:nvSpPr>
        <p:spPr>
          <a:xfrm>
            <a:off x="6036874" y="3577756"/>
            <a:ext cx="1376885" cy="4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dL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876CB77-E629-8FA9-8BD7-82CB07964EA9}"/>
              </a:ext>
            </a:extLst>
          </p:cNvPr>
          <p:cNvCxnSpPr/>
          <p:nvPr/>
        </p:nvCxnSpPr>
        <p:spPr>
          <a:xfrm>
            <a:off x="3887113" y="3919387"/>
            <a:ext cx="357809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260C835-0537-3342-153F-7996490E9F3B}"/>
              </a:ext>
            </a:extLst>
          </p:cNvPr>
          <p:cNvSpPr/>
          <p:nvPr/>
        </p:nvSpPr>
        <p:spPr>
          <a:xfrm>
            <a:off x="7725323" y="3609548"/>
            <a:ext cx="1375010" cy="890349"/>
          </a:xfrm>
          <a:prstGeom prst="rect">
            <a:avLst/>
          </a:prstGeom>
          <a:solidFill>
            <a:srgbClr val="A9EC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9">
            <a:extLst>
              <a:ext uri="{FF2B5EF4-FFF2-40B4-BE49-F238E27FC236}">
                <a16:creationId xmlns:a16="http://schemas.microsoft.com/office/drawing/2014/main" id="{E2EAD30E-C4CF-5DBF-79EF-0502E6B2880D}"/>
              </a:ext>
            </a:extLst>
          </p:cNvPr>
          <p:cNvSpPr/>
          <p:nvPr/>
        </p:nvSpPr>
        <p:spPr>
          <a:xfrm>
            <a:off x="7714342" y="3007452"/>
            <a:ext cx="1376885" cy="1492445"/>
          </a:xfrm>
          <a:custGeom>
            <a:avLst/>
            <a:gdLst>
              <a:gd name="connsiteX0" fmla="*/ 0 w 771525"/>
              <a:gd name="connsiteY0" fmla="*/ 0 h 855480"/>
              <a:gd name="connsiteX1" fmla="*/ 771525 w 771525"/>
              <a:gd name="connsiteY1" fmla="*/ 0 h 855480"/>
              <a:gd name="connsiteX2" fmla="*/ 771525 w 771525"/>
              <a:gd name="connsiteY2" fmla="*/ 855480 h 855480"/>
              <a:gd name="connsiteX3" fmla="*/ 0 w 771525"/>
              <a:gd name="connsiteY3" fmla="*/ 855480 h 855480"/>
              <a:gd name="connsiteX4" fmla="*/ 0 w 771525"/>
              <a:gd name="connsiteY4" fmla="*/ 0 h 855480"/>
              <a:gd name="connsiteX0" fmla="*/ 0 w 771525"/>
              <a:gd name="connsiteY0" fmla="*/ 0 h 855480"/>
              <a:gd name="connsiteX1" fmla="*/ 771525 w 771525"/>
              <a:gd name="connsiteY1" fmla="*/ 0 h 855480"/>
              <a:gd name="connsiteX2" fmla="*/ 771525 w 771525"/>
              <a:gd name="connsiteY2" fmla="*/ 855480 h 855480"/>
              <a:gd name="connsiteX3" fmla="*/ 0 w 771525"/>
              <a:gd name="connsiteY3" fmla="*/ 855480 h 855480"/>
              <a:gd name="connsiteX4" fmla="*/ 91440 w 771525"/>
              <a:gd name="connsiteY4" fmla="*/ 91440 h 855480"/>
              <a:gd name="connsiteX0" fmla="*/ 0 w 771525"/>
              <a:gd name="connsiteY0" fmla="*/ 0 h 855480"/>
              <a:gd name="connsiteX1" fmla="*/ 771525 w 771525"/>
              <a:gd name="connsiteY1" fmla="*/ 855480 h 855480"/>
              <a:gd name="connsiteX2" fmla="*/ 0 w 771525"/>
              <a:gd name="connsiteY2" fmla="*/ 855480 h 855480"/>
              <a:gd name="connsiteX3" fmla="*/ 91440 w 771525"/>
              <a:gd name="connsiteY3" fmla="*/ 91440 h 855480"/>
              <a:gd name="connsiteX0" fmla="*/ 774700 w 774700"/>
              <a:gd name="connsiteY0" fmla="*/ 0 h 830080"/>
              <a:gd name="connsiteX1" fmla="*/ 771525 w 774700"/>
              <a:gd name="connsiteY1" fmla="*/ 830080 h 830080"/>
              <a:gd name="connsiteX2" fmla="*/ 0 w 774700"/>
              <a:gd name="connsiteY2" fmla="*/ 830080 h 830080"/>
              <a:gd name="connsiteX3" fmla="*/ 91440 w 774700"/>
              <a:gd name="connsiteY3" fmla="*/ 66040 h 830080"/>
              <a:gd name="connsiteX0" fmla="*/ 784860 w 784860"/>
              <a:gd name="connsiteY0" fmla="*/ 0 h 830080"/>
              <a:gd name="connsiteX1" fmla="*/ 781685 w 784860"/>
              <a:gd name="connsiteY1" fmla="*/ 830080 h 830080"/>
              <a:gd name="connsiteX2" fmla="*/ 10160 w 784860"/>
              <a:gd name="connsiteY2" fmla="*/ 830080 h 830080"/>
              <a:gd name="connsiteX3" fmla="*/ 0 w 784860"/>
              <a:gd name="connsiteY3" fmla="*/ 15240 h 830080"/>
              <a:gd name="connsiteX0" fmla="*/ 774700 w 774700"/>
              <a:gd name="connsiteY0" fmla="*/ 3810 h 833890"/>
              <a:gd name="connsiteX1" fmla="*/ 771525 w 774700"/>
              <a:gd name="connsiteY1" fmla="*/ 833890 h 833890"/>
              <a:gd name="connsiteX2" fmla="*/ 0 w 774700"/>
              <a:gd name="connsiteY2" fmla="*/ 833890 h 833890"/>
              <a:gd name="connsiteX3" fmla="*/ 8890 w 774700"/>
              <a:gd name="connsiteY3" fmla="*/ 0 h 833890"/>
              <a:gd name="connsiteX0" fmla="*/ 774700 w 774700"/>
              <a:gd name="connsiteY0" fmla="*/ 3810 h 833890"/>
              <a:gd name="connsiteX1" fmla="*/ 771525 w 774700"/>
              <a:gd name="connsiteY1" fmla="*/ 833890 h 833890"/>
              <a:gd name="connsiteX2" fmla="*/ 0 w 774700"/>
              <a:gd name="connsiteY2" fmla="*/ 833890 h 833890"/>
              <a:gd name="connsiteX3" fmla="*/ 2540 w 774700"/>
              <a:gd name="connsiteY3" fmla="*/ 0 h 833890"/>
              <a:gd name="connsiteX0" fmla="*/ 774700 w 774700"/>
              <a:gd name="connsiteY0" fmla="*/ 0 h 836430"/>
              <a:gd name="connsiteX1" fmla="*/ 771525 w 774700"/>
              <a:gd name="connsiteY1" fmla="*/ 836430 h 836430"/>
              <a:gd name="connsiteX2" fmla="*/ 0 w 774700"/>
              <a:gd name="connsiteY2" fmla="*/ 836430 h 836430"/>
              <a:gd name="connsiteX3" fmla="*/ 2540 w 774700"/>
              <a:gd name="connsiteY3" fmla="*/ 2540 h 836430"/>
              <a:gd name="connsiteX0" fmla="*/ 768350 w 771665"/>
              <a:gd name="connsiteY0" fmla="*/ 0 h 836430"/>
              <a:gd name="connsiteX1" fmla="*/ 771525 w 771665"/>
              <a:gd name="connsiteY1" fmla="*/ 836430 h 836430"/>
              <a:gd name="connsiteX2" fmla="*/ 0 w 771665"/>
              <a:gd name="connsiteY2" fmla="*/ 836430 h 836430"/>
              <a:gd name="connsiteX3" fmla="*/ 2540 w 771665"/>
              <a:gd name="connsiteY3" fmla="*/ 2540 h 8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665" h="836430">
                <a:moveTo>
                  <a:pt x="768350" y="0"/>
                </a:moveTo>
                <a:cubicBezTo>
                  <a:pt x="767292" y="276693"/>
                  <a:pt x="772583" y="559737"/>
                  <a:pt x="771525" y="836430"/>
                </a:cubicBezTo>
                <a:lnTo>
                  <a:pt x="0" y="836430"/>
                </a:lnTo>
                <a:cubicBezTo>
                  <a:pt x="0" y="551270"/>
                  <a:pt x="2540" y="2540"/>
                  <a:pt x="2540" y="2540"/>
                </a:cubicBez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5" name="Google Shape;265;g2640c17fe1e_0_219"/>
          <p:cNvSpPr/>
          <p:nvPr/>
        </p:nvSpPr>
        <p:spPr>
          <a:xfrm>
            <a:off x="3492900" y="1404514"/>
            <a:ext cx="5477577" cy="834660"/>
          </a:xfrm>
          <a:prstGeom prst="wedgeRoundRectCallout">
            <a:avLst>
              <a:gd name="adj1" fmla="val -58165"/>
              <a:gd name="adj2" fmla="val -14736"/>
              <a:gd name="adj3" fmla="val 16667"/>
            </a:avLst>
          </a:prstGeom>
          <a:solidFill>
            <a:srgbClr val="FFFFFF"/>
          </a:solidFill>
          <a:ln w="127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¿Cuántos decilitros hay en la parte restante?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>
          <a:extLst>
            <a:ext uri="{FF2B5EF4-FFF2-40B4-BE49-F238E27FC236}">
              <a16:creationId xmlns:a16="http://schemas.microsoft.com/office/drawing/2014/main" id="{B4579586-37D4-D95A-EACB-136129AE3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640c17fe1e_0_116">
            <a:extLst>
              <a:ext uri="{FF2B5EF4-FFF2-40B4-BE49-F238E27FC236}">
                <a16:creationId xmlns:a16="http://schemas.microsoft.com/office/drawing/2014/main" id="{E149BC40-0723-4418-82DE-61467F5A4E51}"/>
              </a:ext>
            </a:extLst>
          </p:cNvPr>
          <p:cNvSpPr/>
          <p:nvPr/>
        </p:nvSpPr>
        <p:spPr>
          <a:xfrm>
            <a:off x="3887113" y="1281205"/>
            <a:ext cx="5310589" cy="1151604"/>
          </a:xfrm>
          <a:prstGeom prst="wedgeRoundRectCallout">
            <a:avLst>
              <a:gd name="adj1" fmla="val -58165"/>
              <a:gd name="adj2" fmla="val -14736"/>
              <a:gd name="adj3" fmla="val 16667"/>
            </a:avLst>
          </a:prstGeom>
          <a:solidFill>
            <a:srgbClr val="FFFFFF"/>
          </a:solidFill>
          <a:ln w="127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Si dividimos el envase en 10 partes iguales, la parte restante ocupa 6 partes. 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3A291B-0781-465A-332E-DFE6ADFC3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5476" y="1137436"/>
            <a:ext cx="931504" cy="1295373"/>
          </a:xfrm>
          <a:prstGeom prst="rect">
            <a:avLst/>
          </a:prstGeom>
        </p:spPr>
      </p:pic>
      <p:pic>
        <p:nvPicPr>
          <p:cNvPr id="4" name="Imagen 3" descr="Una taza de cafe&#10;&#10;El contenido generado por IA puede ser incorrecto.">
            <a:extLst>
              <a:ext uri="{FF2B5EF4-FFF2-40B4-BE49-F238E27FC236}">
                <a16:creationId xmlns:a16="http://schemas.microsoft.com/office/drawing/2014/main" id="{06E6060C-8151-829D-B640-DE9A58CEAE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781" t="14411" r="25938" b="22431"/>
          <a:stretch/>
        </p:blipFill>
        <p:spPr>
          <a:xfrm>
            <a:off x="1910023" y="2894473"/>
            <a:ext cx="2042410" cy="1858077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F94BB533-E9BD-9BF1-3C82-CC9D79143809}"/>
              </a:ext>
            </a:extLst>
          </p:cNvPr>
          <p:cNvGrpSpPr/>
          <p:nvPr/>
        </p:nvGrpSpPr>
        <p:grpSpPr>
          <a:xfrm>
            <a:off x="4365484" y="3007455"/>
            <a:ext cx="1377135" cy="1492446"/>
            <a:chOff x="3676510" y="2497320"/>
            <a:chExt cx="771805" cy="83643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B0CF6F2-8E8B-E01F-0B35-B80ABEAD0DA8}"/>
                </a:ext>
              </a:extLst>
            </p:cNvPr>
            <p:cNvSpPr/>
            <p:nvPr/>
          </p:nvSpPr>
          <p:spPr>
            <a:xfrm>
              <a:off x="3676650" y="2506842"/>
              <a:ext cx="771525" cy="826907"/>
            </a:xfrm>
            <a:prstGeom prst="rect">
              <a:avLst/>
            </a:prstGeom>
            <a:solidFill>
              <a:srgbClr val="A9EC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" name="Rectángulo 9">
              <a:extLst>
                <a:ext uri="{FF2B5EF4-FFF2-40B4-BE49-F238E27FC236}">
                  <a16:creationId xmlns:a16="http://schemas.microsoft.com/office/drawing/2014/main" id="{C5E67881-FEC5-728B-8BA5-2040EDC27936}"/>
                </a:ext>
              </a:extLst>
            </p:cNvPr>
            <p:cNvSpPr/>
            <p:nvPr/>
          </p:nvSpPr>
          <p:spPr>
            <a:xfrm>
              <a:off x="3676650" y="2497320"/>
              <a:ext cx="771665" cy="836430"/>
            </a:xfrm>
            <a:custGeom>
              <a:avLst/>
              <a:gdLst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0 w 771525"/>
                <a:gd name="connsiteY4" fmla="*/ 0 h 855480"/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91440 w 771525"/>
                <a:gd name="connsiteY4" fmla="*/ 91440 h 855480"/>
                <a:gd name="connsiteX0" fmla="*/ 0 w 771525"/>
                <a:gd name="connsiteY0" fmla="*/ 0 h 855480"/>
                <a:gd name="connsiteX1" fmla="*/ 771525 w 771525"/>
                <a:gd name="connsiteY1" fmla="*/ 855480 h 855480"/>
                <a:gd name="connsiteX2" fmla="*/ 0 w 771525"/>
                <a:gd name="connsiteY2" fmla="*/ 855480 h 855480"/>
                <a:gd name="connsiteX3" fmla="*/ 91440 w 771525"/>
                <a:gd name="connsiteY3" fmla="*/ 91440 h 855480"/>
                <a:gd name="connsiteX0" fmla="*/ 774700 w 774700"/>
                <a:gd name="connsiteY0" fmla="*/ 0 h 830080"/>
                <a:gd name="connsiteX1" fmla="*/ 771525 w 774700"/>
                <a:gd name="connsiteY1" fmla="*/ 830080 h 830080"/>
                <a:gd name="connsiteX2" fmla="*/ 0 w 774700"/>
                <a:gd name="connsiteY2" fmla="*/ 830080 h 830080"/>
                <a:gd name="connsiteX3" fmla="*/ 91440 w 774700"/>
                <a:gd name="connsiteY3" fmla="*/ 66040 h 830080"/>
                <a:gd name="connsiteX0" fmla="*/ 784860 w 784860"/>
                <a:gd name="connsiteY0" fmla="*/ 0 h 830080"/>
                <a:gd name="connsiteX1" fmla="*/ 781685 w 784860"/>
                <a:gd name="connsiteY1" fmla="*/ 830080 h 830080"/>
                <a:gd name="connsiteX2" fmla="*/ 10160 w 784860"/>
                <a:gd name="connsiteY2" fmla="*/ 830080 h 830080"/>
                <a:gd name="connsiteX3" fmla="*/ 0 w 784860"/>
                <a:gd name="connsiteY3" fmla="*/ 15240 h 83008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8890 w 774700"/>
                <a:gd name="connsiteY3" fmla="*/ 0 h 83389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2540 w 774700"/>
                <a:gd name="connsiteY3" fmla="*/ 0 h 833890"/>
                <a:gd name="connsiteX0" fmla="*/ 774700 w 774700"/>
                <a:gd name="connsiteY0" fmla="*/ 0 h 836430"/>
                <a:gd name="connsiteX1" fmla="*/ 771525 w 774700"/>
                <a:gd name="connsiteY1" fmla="*/ 836430 h 836430"/>
                <a:gd name="connsiteX2" fmla="*/ 0 w 774700"/>
                <a:gd name="connsiteY2" fmla="*/ 836430 h 836430"/>
                <a:gd name="connsiteX3" fmla="*/ 2540 w 774700"/>
                <a:gd name="connsiteY3" fmla="*/ 2540 h 836430"/>
                <a:gd name="connsiteX0" fmla="*/ 768350 w 771665"/>
                <a:gd name="connsiteY0" fmla="*/ 0 h 836430"/>
                <a:gd name="connsiteX1" fmla="*/ 771525 w 771665"/>
                <a:gd name="connsiteY1" fmla="*/ 836430 h 836430"/>
                <a:gd name="connsiteX2" fmla="*/ 0 w 771665"/>
                <a:gd name="connsiteY2" fmla="*/ 836430 h 836430"/>
                <a:gd name="connsiteX3" fmla="*/ 2540 w 771665"/>
                <a:gd name="connsiteY3" fmla="*/ 2540 h 8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665" h="836430">
                  <a:moveTo>
                    <a:pt x="768350" y="0"/>
                  </a:moveTo>
                  <a:cubicBezTo>
                    <a:pt x="767292" y="276693"/>
                    <a:pt x="772583" y="559737"/>
                    <a:pt x="771525" y="836430"/>
                  </a:cubicBezTo>
                  <a:lnTo>
                    <a:pt x="0" y="836430"/>
                  </a:lnTo>
                  <a:cubicBezTo>
                    <a:pt x="0" y="551270"/>
                    <a:pt x="2540" y="2540"/>
                    <a:pt x="2540" y="254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8B3A41D-4EF0-F06E-D529-AE37AE75BD1B}"/>
                </a:ext>
              </a:extLst>
            </p:cNvPr>
            <p:cNvSpPr txBox="1"/>
            <p:nvPr/>
          </p:nvSpPr>
          <p:spPr>
            <a:xfrm>
              <a:off x="3676510" y="2816942"/>
              <a:ext cx="771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 </a:t>
              </a:r>
              <a:r>
                <a:rPr lang="es-CL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dL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25564E48-F941-5F92-1843-9935CCA46511}"/>
              </a:ext>
            </a:extLst>
          </p:cNvPr>
          <p:cNvSpPr/>
          <p:nvPr/>
        </p:nvSpPr>
        <p:spPr>
          <a:xfrm>
            <a:off x="6037124" y="3007450"/>
            <a:ext cx="1376635" cy="1492447"/>
          </a:xfrm>
          <a:prstGeom prst="rect">
            <a:avLst/>
          </a:prstGeom>
          <a:solidFill>
            <a:srgbClr val="A9EC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9">
            <a:extLst>
              <a:ext uri="{FF2B5EF4-FFF2-40B4-BE49-F238E27FC236}">
                <a16:creationId xmlns:a16="http://schemas.microsoft.com/office/drawing/2014/main" id="{36CD072D-A44D-1D6D-B881-8B2E816C0427}"/>
              </a:ext>
            </a:extLst>
          </p:cNvPr>
          <p:cNvSpPr/>
          <p:nvPr/>
        </p:nvSpPr>
        <p:spPr>
          <a:xfrm>
            <a:off x="6037124" y="3007454"/>
            <a:ext cx="1376885" cy="1492445"/>
          </a:xfrm>
          <a:custGeom>
            <a:avLst/>
            <a:gdLst>
              <a:gd name="connsiteX0" fmla="*/ 0 w 771525"/>
              <a:gd name="connsiteY0" fmla="*/ 0 h 855480"/>
              <a:gd name="connsiteX1" fmla="*/ 771525 w 771525"/>
              <a:gd name="connsiteY1" fmla="*/ 0 h 855480"/>
              <a:gd name="connsiteX2" fmla="*/ 771525 w 771525"/>
              <a:gd name="connsiteY2" fmla="*/ 855480 h 855480"/>
              <a:gd name="connsiteX3" fmla="*/ 0 w 771525"/>
              <a:gd name="connsiteY3" fmla="*/ 855480 h 855480"/>
              <a:gd name="connsiteX4" fmla="*/ 0 w 771525"/>
              <a:gd name="connsiteY4" fmla="*/ 0 h 855480"/>
              <a:gd name="connsiteX0" fmla="*/ 0 w 771525"/>
              <a:gd name="connsiteY0" fmla="*/ 0 h 855480"/>
              <a:gd name="connsiteX1" fmla="*/ 771525 w 771525"/>
              <a:gd name="connsiteY1" fmla="*/ 0 h 855480"/>
              <a:gd name="connsiteX2" fmla="*/ 771525 w 771525"/>
              <a:gd name="connsiteY2" fmla="*/ 855480 h 855480"/>
              <a:gd name="connsiteX3" fmla="*/ 0 w 771525"/>
              <a:gd name="connsiteY3" fmla="*/ 855480 h 855480"/>
              <a:gd name="connsiteX4" fmla="*/ 91440 w 771525"/>
              <a:gd name="connsiteY4" fmla="*/ 91440 h 855480"/>
              <a:gd name="connsiteX0" fmla="*/ 0 w 771525"/>
              <a:gd name="connsiteY0" fmla="*/ 0 h 855480"/>
              <a:gd name="connsiteX1" fmla="*/ 771525 w 771525"/>
              <a:gd name="connsiteY1" fmla="*/ 855480 h 855480"/>
              <a:gd name="connsiteX2" fmla="*/ 0 w 771525"/>
              <a:gd name="connsiteY2" fmla="*/ 855480 h 855480"/>
              <a:gd name="connsiteX3" fmla="*/ 91440 w 771525"/>
              <a:gd name="connsiteY3" fmla="*/ 91440 h 855480"/>
              <a:gd name="connsiteX0" fmla="*/ 774700 w 774700"/>
              <a:gd name="connsiteY0" fmla="*/ 0 h 830080"/>
              <a:gd name="connsiteX1" fmla="*/ 771525 w 774700"/>
              <a:gd name="connsiteY1" fmla="*/ 830080 h 830080"/>
              <a:gd name="connsiteX2" fmla="*/ 0 w 774700"/>
              <a:gd name="connsiteY2" fmla="*/ 830080 h 830080"/>
              <a:gd name="connsiteX3" fmla="*/ 91440 w 774700"/>
              <a:gd name="connsiteY3" fmla="*/ 66040 h 830080"/>
              <a:gd name="connsiteX0" fmla="*/ 784860 w 784860"/>
              <a:gd name="connsiteY0" fmla="*/ 0 h 830080"/>
              <a:gd name="connsiteX1" fmla="*/ 781685 w 784860"/>
              <a:gd name="connsiteY1" fmla="*/ 830080 h 830080"/>
              <a:gd name="connsiteX2" fmla="*/ 10160 w 784860"/>
              <a:gd name="connsiteY2" fmla="*/ 830080 h 830080"/>
              <a:gd name="connsiteX3" fmla="*/ 0 w 784860"/>
              <a:gd name="connsiteY3" fmla="*/ 15240 h 830080"/>
              <a:gd name="connsiteX0" fmla="*/ 774700 w 774700"/>
              <a:gd name="connsiteY0" fmla="*/ 3810 h 833890"/>
              <a:gd name="connsiteX1" fmla="*/ 771525 w 774700"/>
              <a:gd name="connsiteY1" fmla="*/ 833890 h 833890"/>
              <a:gd name="connsiteX2" fmla="*/ 0 w 774700"/>
              <a:gd name="connsiteY2" fmla="*/ 833890 h 833890"/>
              <a:gd name="connsiteX3" fmla="*/ 8890 w 774700"/>
              <a:gd name="connsiteY3" fmla="*/ 0 h 833890"/>
              <a:gd name="connsiteX0" fmla="*/ 774700 w 774700"/>
              <a:gd name="connsiteY0" fmla="*/ 3810 h 833890"/>
              <a:gd name="connsiteX1" fmla="*/ 771525 w 774700"/>
              <a:gd name="connsiteY1" fmla="*/ 833890 h 833890"/>
              <a:gd name="connsiteX2" fmla="*/ 0 w 774700"/>
              <a:gd name="connsiteY2" fmla="*/ 833890 h 833890"/>
              <a:gd name="connsiteX3" fmla="*/ 2540 w 774700"/>
              <a:gd name="connsiteY3" fmla="*/ 0 h 833890"/>
              <a:gd name="connsiteX0" fmla="*/ 774700 w 774700"/>
              <a:gd name="connsiteY0" fmla="*/ 0 h 836430"/>
              <a:gd name="connsiteX1" fmla="*/ 771525 w 774700"/>
              <a:gd name="connsiteY1" fmla="*/ 836430 h 836430"/>
              <a:gd name="connsiteX2" fmla="*/ 0 w 774700"/>
              <a:gd name="connsiteY2" fmla="*/ 836430 h 836430"/>
              <a:gd name="connsiteX3" fmla="*/ 2540 w 774700"/>
              <a:gd name="connsiteY3" fmla="*/ 2540 h 836430"/>
              <a:gd name="connsiteX0" fmla="*/ 768350 w 771665"/>
              <a:gd name="connsiteY0" fmla="*/ 0 h 836430"/>
              <a:gd name="connsiteX1" fmla="*/ 771525 w 771665"/>
              <a:gd name="connsiteY1" fmla="*/ 836430 h 836430"/>
              <a:gd name="connsiteX2" fmla="*/ 0 w 771665"/>
              <a:gd name="connsiteY2" fmla="*/ 836430 h 836430"/>
              <a:gd name="connsiteX3" fmla="*/ 2540 w 771665"/>
              <a:gd name="connsiteY3" fmla="*/ 2540 h 8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665" h="836430">
                <a:moveTo>
                  <a:pt x="768350" y="0"/>
                </a:moveTo>
                <a:cubicBezTo>
                  <a:pt x="767292" y="276693"/>
                  <a:pt x="772583" y="559737"/>
                  <a:pt x="771525" y="836430"/>
                </a:cubicBezTo>
                <a:lnTo>
                  <a:pt x="0" y="836430"/>
                </a:lnTo>
                <a:cubicBezTo>
                  <a:pt x="0" y="551270"/>
                  <a:pt x="2540" y="2540"/>
                  <a:pt x="2540" y="2540"/>
                </a:cubicBez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044741-7A91-93FC-8B2E-DBBFB2ADBE24}"/>
              </a:ext>
            </a:extLst>
          </p:cNvPr>
          <p:cNvSpPr txBox="1"/>
          <p:nvPr/>
        </p:nvSpPr>
        <p:spPr>
          <a:xfrm>
            <a:off x="6036874" y="3577756"/>
            <a:ext cx="1376885" cy="4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dL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9AA79FC9-B4AC-89D6-D824-7241D883156F}"/>
              </a:ext>
            </a:extLst>
          </p:cNvPr>
          <p:cNvCxnSpPr/>
          <p:nvPr/>
        </p:nvCxnSpPr>
        <p:spPr>
          <a:xfrm>
            <a:off x="3887113" y="3919387"/>
            <a:ext cx="357809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F5C7551-EEE0-F2CE-D875-30DC2BB6A966}"/>
              </a:ext>
            </a:extLst>
          </p:cNvPr>
          <p:cNvSpPr/>
          <p:nvPr/>
        </p:nvSpPr>
        <p:spPr>
          <a:xfrm>
            <a:off x="7725323" y="3609548"/>
            <a:ext cx="1375010" cy="890349"/>
          </a:xfrm>
          <a:prstGeom prst="rect">
            <a:avLst/>
          </a:prstGeom>
          <a:solidFill>
            <a:srgbClr val="A9EC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8" name="Google Shape;278;g2640c17fe1e_0_116">
            <a:extLst>
              <a:ext uri="{FF2B5EF4-FFF2-40B4-BE49-F238E27FC236}">
                <a16:creationId xmlns:a16="http://schemas.microsoft.com/office/drawing/2014/main" id="{7EB927DF-BF4E-7035-6429-DE66F7CA606F}"/>
              </a:ext>
            </a:extLst>
          </p:cNvPr>
          <p:cNvCxnSpPr/>
          <p:nvPr/>
        </p:nvCxnSpPr>
        <p:spPr>
          <a:xfrm rot="10800000">
            <a:off x="7720159" y="3747393"/>
            <a:ext cx="307613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9" name="Google Shape;279;g2640c17fe1e_0_116">
            <a:extLst>
              <a:ext uri="{FF2B5EF4-FFF2-40B4-BE49-F238E27FC236}">
                <a16:creationId xmlns:a16="http://schemas.microsoft.com/office/drawing/2014/main" id="{E2103F34-918B-CF2B-FF03-AD244D5B7AAA}"/>
              </a:ext>
            </a:extLst>
          </p:cNvPr>
          <p:cNvCxnSpPr/>
          <p:nvPr/>
        </p:nvCxnSpPr>
        <p:spPr>
          <a:xfrm rot="10800000">
            <a:off x="7713570" y="3008336"/>
            <a:ext cx="307613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0" name="Google Shape;280;g2640c17fe1e_0_116">
            <a:extLst>
              <a:ext uri="{FF2B5EF4-FFF2-40B4-BE49-F238E27FC236}">
                <a16:creationId xmlns:a16="http://schemas.microsoft.com/office/drawing/2014/main" id="{CC722D5A-2ABC-9335-9479-2C3EDFDC0CCB}"/>
              </a:ext>
            </a:extLst>
          </p:cNvPr>
          <p:cNvCxnSpPr/>
          <p:nvPr/>
        </p:nvCxnSpPr>
        <p:spPr>
          <a:xfrm rot="10800000">
            <a:off x="7720159" y="4046605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1" name="Google Shape;281;g2640c17fe1e_0_116">
            <a:extLst>
              <a:ext uri="{FF2B5EF4-FFF2-40B4-BE49-F238E27FC236}">
                <a16:creationId xmlns:a16="http://schemas.microsoft.com/office/drawing/2014/main" id="{B5B30895-C99D-3641-0009-3E119F9059BA}"/>
              </a:ext>
            </a:extLst>
          </p:cNvPr>
          <p:cNvCxnSpPr/>
          <p:nvPr/>
        </p:nvCxnSpPr>
        <p:spPr>
          <a:xfrm rot="10800000">
            <a:off x="7723448" y="3902039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2" name="Google Shape;282;g2640c17fe1e_0_116">
            <a:extLst>
              <a:ext uri="{FF2B5EF4-FFF2-40B4-BE49-F238E27FC236}">
                <a16:creationId xmlns:a16="http://schemas.microsoft.com/office/drawing/2014/main" id="{33F21037-7269-1F8A-FD08-170087ECEDD5}"/>
              </a:ext>
            </a:extLst>
          </p:cNvPr>
          <p:cNvCxnSpPr/>
          <p:nvPr/>
        </p:nvCxnSpPr>
        <p:spPr>
          <a:xfrm rot="10800000">
            <a:off x="7723448" y="4345825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3" name="Google Shape;283;g2640c17fe1e_0_116">
            <a:extLst>
              <a:ext uri="{FF2B5EF4-FFF2-40B4-BE49-F238E27FC236}">
                <a16:creationId xmlns:a16="http://schemas.microsoft.com/office/drawing/2014/main" id="{A9CFB30A-8860-B7D8-180F-1CCA752CDA55}"/>
              </a:ext>
            </a:extLst>
          </p:cNvPr>
          <p:cNvCxnSpPr/>
          <p:nvPr/>
        </p:nvCxnSpPr>
        <p:spPr>
          <a:xfrm rot="10800000">
            <a:off x="7726737" y="4201259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4" name="Google Shape;284;g2640c17fe1e_0_116">
            <a:extLst>
              <a:ext uri="{FF2B5EF4-FFF2-40B4-BE49-F238E27FC236}">
                <a16:creationId xmlns:a16="http://schemas.microsoft.com/office/drawing/2014/main" id="{EC371628-0AE7-CD58-2D2F-A1E12C06FBE7}"/>
              </a:ext>
            </a:extLst>
          </p:cNvPr>
          <p:cNvCxnSpPr/>
          <p:nvPr/>
        </p:nvCxnSpPr>
        <p:spPr>
          <a:xfrm rot="10800000">
            <a:off x="7708014" y="3310331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5" name="Google Shape;285;g2640c17fe1e_0_116">
            <a:extLst>
              <a:ext uri="{FF2B5EF4-FFF2-40B4-BE49-F238E27FC236}">
                <a16:creationId xmlns:a16="http://schemas.microsoft.com/office/drawing/2014/main" id="{8F55F483-79E6-E13F-E3C9-1824C2861C3A}"/>
              </a:ext>
            </a:extLst>
          </p:cNvPr>
          <p:cNvCxnSpPr/>
          <p:nvPr/>
        </p:nvCxnSpPr>
        <p:spPr>
          <a:xfrm rot="10800000">
            <a:off x="7711303" y="3165765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6" name="Google Shape;286;g2640c17fe1e_0_116">
            <a:extLst>
              <a:ext uri="{FF2B5EF4-FFF2-40B4-BE49-F238E27FC236}">
                <a16:creationId xmlns:a16="http://schemas.microsoft.com/office/drawing/2014/main" id="{0FF64EA7-3F09-DB3D-9EF5-573059CB9982}"/>
              </a:ext>
            </a:extLst>
          </p:cNvPr>
          <p:cNvCxnSpPr/>
          <p:nvPr/>
        </p:nvCxnSpPr>
        <p:spPr>
          <a:xfrm rot="10800000">
            <a:off x="7711303" y="3609550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7" name="Google Shape;287;g2640c17fe1e_0_116">
            <a:extLst>
              <a:ext uri="{FF2B5EF4-FFF2-40B4-BE49-F238E27FC236}">
                <a16:creationId xmlns:a16="http://schemas.microsoft.com/office/drawing/2014/main" id="{E0E30116-ADBF-4AF5-1F71-C05F677045C5}"/>
              </a:ext>
            </a:extLst>
          </p:cNvPr>
          <p:cNvCxnSpPr/>
          <p:nvPr/>
        </p:nvCxnSpPr>
        <p:spPr>
          <a:xfrm rot="10800000">
            <a:off x="7714592" y="3464984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8" name="Google Shape;288;g2640c17fe1e_0_116">
            <a:extLst>
              <a:ext uri="{FF2B5EF4-FFF2-40B4-BE49-F238E27FC236}">
                <a16:creationId xmlns:a16="http://schemas.microsoft.com/office/drawing/2014/main" id="{CD3353BE-5EA6-6AC7-0544-C738CE68D1BC}"/>
              </a:ext>
            </a:extLst>
          </p:cNvPr>
          <p:cNvSpPr txBox="1"/>
          <p:nvPr/>
        </p:nvSpPr>
        <p:spPr>
          <a:xfrm>
            <a:off x="7984418" y="2847947"/>
            <a:ext cx="822801" cy="307736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unito"/>
                <a:cs typeface="Nunito"/>
                <a:sym typeface="Nunito"/>
              </a:rPr>
              <a:t>1 </a:t>
            </a:r>
            <a:r>
              <a:rPr lang="es-ES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unito"/>
                <a:cs typeface="Nunito"/>
                <a:sym typeface="Nunito"/>
              </a:rPr>
              <a:t>dL</a:t>
            </a:r>
            <a:endParaRPr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Nunito"/>
              <a:cs typeface="Nunito"/>
              <a:sym typeface="Nunito"/>
            </a:endParaRPr>
          </a:p>
        </p:txBody>
      </p:sp>
      <p:sp>
        <p:nvSpPr>
          <p:cNvPr id="24" name="Rectángulo 9">
            <a:extLst>
              <a:ext uri="{FF2B5EF4-FFF2-40B4-BE49-F238E27FC236}">
                <a16:creationId xmlns:a16="http://schemas.microsoft.com/office/drawing/2014/main" id="{6AE5131B-BDB7-481E-DBC3-EE335523DCFD}"/>
              </a:ext>
            </a:extLst>
          </p:cNvPr>
          <p:cNvSpPr/>
          <p:nvPr/>
        </p:nvSpPr>
        <p:spPr>
          <a:xfrm>
            <a:off x="7714342" y="3007452"/>
            <a:ext cx="1376885" cy="1492445"/>
          </a:xfrm>
          <a:custGeom>
            <a:avLst/>
            <a:gdLst>
              <a:gd name="connsiteX0" fmla="*/ 0 w 771525"/>
              <a:gd name="connsiteY0" fmla="*/ 0 h 855480"/>
              <a:gd name="connsiteX1" fmla="*/ 771525 w 771525"/>
              <a:gd name="connsiteY1" fmla="*/ 0 h 855480"/>
              <a:gd name="connsiteX2" fmla="*/ 771525 w 771525"/>
              <a:gd name="connsiteY2" fmla="*/ 855480 h 855480"/>
              <a:gd name="connsiteX3" fmla="*/ 0 w 771525"/>
              <a:gd name="connsiteY3" fmla="*/ 855480 h 855480"/>
              <a:gd name="connsiteX4" fmla="*/ 0 w 771525"/>
              <a:gd name="connsiteY4" fmla="*/ 0 h 855480"/>
              <a:gd name="connsiteX0" fmla="*/ 0 w 771525"/>
              <a:gd name="connsiteY0" fmla="*/ 0 h 855480"/>
              <a:gd name="connsiteX1" fmla="*/ 771525 w 771525"/>
              <a:gd name="connsiteY1" fmla="*/ 0 h 855480"/>
              <a:gd name="connsiteX2" fmla="*/ 771525 w 771525"/>
              <a:gd name="connsiteY2" fmla="*/ 855480 h 855480"/>
              <a:gd name="connsiteX3" fmla="*/ 0 w 771525"/>
              <a:gd name="connsiteY3" fmla="*/ 855480 h 855480"/>
              <a:gd name="connsiteX4" fmla="*/ 91440 w 771525"/>
              <a:gd name="connsiteY4" fmla="*/ 91440 h 855480"/>
              <a:gd name="connsiteX0" fmla="*/ 0 w 771525"/>
              <a:gd name="connsiteY0" fmla="*/ 0 h 855480"/>
              <a:gd name="connsiteX1" fmla="*/ 771525 w 771525"/>
              <a:gd name="connsiteY1" fmla="*/ 855480 h 855480"/>
              <a:gd name="connsiteX2" fmla="*/ 0 w 771525"/>
              <a:gd name="connsiteY2" fmla="*/ 855480 h 855480"/>
              <a:gd name="connsiteX3" fmla="*/ 91440 w 771525"/>
              <a:gd name="connsiteY3" fmla="*/ 91440 h 855480"/>
              <a:gd name="connsiteX0" fmla="*/ 774700 w 774700"/>
              <a:gd name="connsiteY0" fmla="*/ 0 h 830080"/>
              <a:gd name="connsiteX1" fmla="*/ 771525 w 774700"/>
              <a:gd name="connsiteY1" fmla="*/ 830080 h 830080"/>
              <a:gd name="connsiteX2" fmla="*/ 0 w 774700"/>
              <a:gd name="connsiteY2" fmla="*/ 830080 h 830080"/>
              <a:gd name="connsiteX3" fmla="*/ 91440 w 774700"/>
              <a:gd name="connsiteY3" fmla="*/ 66040 h 830080"/>
              <a:gd name="connsiteX0" fmla="*/ 784860 w 784860"/>
              <a:gd name="connsiteY0" fmla="*/ 0 h 830080"/>
              <a:gd name="connsiteX1" fmla="*/ 781685 w 784860"/>
              <a:gd name="connsiteY1" fmla="*/ 830080 h 830080"/>
              <a:gd name="connsiteX2" fmla="*/ 10160 w 784860"/>
              <a:gd name="connsiteY2" fmla="*/ 830080 h 830080"/>
              <a:gd name="connsiteX3" fmla="*/ 0 w 784860"/>
              <a:gd name="connsiteY3" fmla="*/ 15240 h 830080"/>
              <a:gd name="connsiteX0" fmla="*/ 774700 w 774700"/>
              <a:gd name="connsiteY0" fmla="*/ 3810 h 833890"/>
              <a:gd name="connsiteX1" fmla="*/ 771525 w 774700"/>
              <a:gd name="connsiteY1" fmla="*/ 833890 h 833890"/>
              <a:gd name="connsiteX2" fmla="*/ 0 w 774700"/>
              <a:gd name="connsiteY2" fmla="*/ 833890 h 833890"/>
              <a:gd name="connsiteX3" fmla="*/ 8890 w 774700"/>
              <a:gd name="connsiteY3" fmla="*/ 0 h 833890"/>
              <a:gd name="connsiteX0" fmla="*/ 774700 w 774700"/>
              <a:gd name="connsiteY0" fmla="*/ 3810 h 833890"/>
              <a:gd name="connsiteX1" fmla="*/ 771525 w 774700"/>
              <a:gd name="connsiteY1" fmla="*/ 833890 h 833890"/>
              <a:gd name="connsiteX2" fmla="*/ 0 w 774700"/>
              <a:gd name="connsiteY2" fmla="*/ 833890 h 833890"/>
              <a:gd name="connsiteX3" fmla="*/ 2540 w 774700"/>
              <a:gd name="connsiteY3" fmla="*/ 0 h 833890"/>
              <a:gd name="connsiteX0" fmla="*/ 774700 w 774700"/>
              <a:gd name="connsiteY0" fmla="*/ 0 h 836430"/>
              <a:gd name="connsiteX1" fmla="*/ 771525 w 774700"/>
              <a:gd name="connsiteY1" fmla="*/ 836430 h 836430"/>
              <a:gd name="connsiteX2" fmla="*/ 0 w 774700"/>
              <a:gd name="connsiteY2" fmla="*/ 836430 h 836430"/>
              <a:gd name="connsiteX3" fmla="*/ 2540 w 774700"/>
              <a:gd name="connsiteY3" fmla="*/ 2540 h 836430"/>
              <a:gd name="connsiteX0" fmla="*/ 768350 w 771665"/>
              <a:gd name="connsiteY0" fmla="*/ 0 h 836430"/>
              <a:gd name="connsiteX1" fmla="*/ 771525 w 771665"/>
              <a:gd name="connsiteY1" fmla="*/ 836430 h 836430"/>
              <a:gd name="connsiteX2" fmla="*/ 0 w 771665"/>
              <a:gd name="connsiteY2" fmla="*/ 836430 h 836430"/>
              <a:gd name="connsiteX3" fmla="*/ 2540 w 771665"/>
              <a:gd name="connsiteY3" fmla="*/ 2540 h 8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665" h="836430">
                <a:moveTo>
                  <a:pt x="768350" y="0"/>
                </a:moveTo>
                <a:cubicBezTo>
                  <a:pt x="767292" y="276693"/>
                  <a:pt x="772583" y="559737"/>
                  <a:pt x="771525" y="836430"/>
                </a:cubicBezTo>
                <a:lnTo>
                  <a:pt x="0" y="836430"/>
                </a:lnTo>
                <a:cubicBezTo>
                  <a:pt x="0" y="551270"/>
                  <a:pt x="2540" y="2540"/>
                  <a:pt x="2540" y="2540"/>
                </a:cubicBez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74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24FF9688-A2AC-E6DC-1945-E10F8188D3B4}"/>
              </a:ext>
            </a:extLst>
          </p:cNvPr>
          <p:cNvSpPr/>
          <p:nvPr/>
        </p:nvSpPr>
        <p:spPr>
          <a:xfrm>
            <a:off x="9458007" y="4913907"/>
            <a:ext cx="1053617" cy="594868"/>
          </a:xfrm>
          <a:prstGeom prst="roundRect">
            <a:avLst>
              <a:gd name="adj" fmla="val 34043"/>
            </a:avLst>
          </a:prstGeom>
          <a:solidFill>
            <a:srgbClr val="A9ECF9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371895E5-70FB-81C5-2438-57B2CB8776DF}"/>
              </a:ext>
            </a:extLst>
          </p:cNvPr>
          <p:cNvSpPr/>
          <p:nvPr/>
        </p:nvSpPr>
        <p:spPr>
          <a:xfrm>
            <a:off x="2638234" y="2401385"/>
            <a:ext cx="5893516" cy="388217"/>
          </a:xfrm>
          <a:prstGeom prst="rect">
            <a:avLst/>
          </a:prstGeom>
          <a:solidFill>
            <a:srgbClr val="A9EC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4" name="Google Shape;294;g2640c17fe1e_0_89"/>
          <p:cNvSpPr txBox="1"/>
          <p:nvPr/>
        </p:nvSpPr>
        <p:spPr>
          <a:xfrm>
            <a:off x="3226686" y="799292"/>
            <a:ext cx="4053386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2640c17fe1e_0_89"/>
          <p:cNvSpPr/>
          <p:nvPr/>
        </p:nvSpPr>
        <p:spPr>
          <a:xfrm>
            <a:off x="2377100" y="890150"/>
            <a:ext cx="7437799" cy="935685"/>
          </a:xfrm>
          <a:prstGeom prst="wedgeRoundRectCallout">
            <a:avLst>
              <a:gd name="adj1" fmla="val -55273"/>
              <a:gd name="adj2" fmla="val -10074"/>
              <a:gd name="adj3" fmla="val 16667"/>
            </a:avLst>
          </a:prstGeom>
          <a:solidFill>
            <a:srgbClr val="FFFFFF"/>
          </a:solidFill>
          <a:ln w="1270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En la taza hay 2 medidas completas y 6 unidades pequeñas.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299" name="Google Shape;299;g2640c17fe1e_0_89"/>
          <p:cNvSpPr txBox="1"/>
          <p:nvPr/>
        </p:nvSpPr>
        <p:spPr>
          <a:xfrm>
            <a:off x="8466453" y="4460022"/>
            <a:ext cx="33315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Dos coma seis decilitros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E823447-F8F8-91F2-9AE9-63ED561F9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171" y="842442"/>
            <a:ext cx="931504" cy="1295373"/>
          </a:xfrm>
          <a:prstGeom prst="rect">
            <a:avLst/>
          </a:prstGeom>
        </p:spPr>
      </p:pic>
      <p:pic>
        <p:nvPicPr>
          <p:cNvPr id="4" name="Imagen 3" descr="Una taza de cafe&#10;&#10;El contenido generado por IA puede ser incorrecto.">
            <a:extLst>
              <a:ext uri="{FF2B5EF4-FFF2-40B4-BE49-F238E27FC236}">
                <a16:creationId xmlns:a16="http://schemas.microsoft.com/office/drawing/2014/main" id="{48E670BF-010D-8645-BCB5-1D9A2E93DC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781" t="14411" r="25938" b="22431"/>
          <a:stretch/>
        </p:blipFill>
        <p:spPr>
          <a:xfrm>
            <a:off x="780999" y="3224293"/>
            <a:ext cx="1857235" cy="1689614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743C3AE4-2B94-D1B4-CFF0-957874AEA0E3}"/>
              </a:ext>
            </a:extLst>
          </p:cNvPr>
          <p:cNvGrpSpPr/>
          <p:nvPr/>
        </p:nvGrpSpPr>
        <p:grpSpPr>
          <a:xfrm>
            <a:off x="2834477" y="3383801"/>
            <a:ext cx="1377135" cy="1492446"/>
            <a:chOff x="3676510" y="2497320"/>
            <a:chExt cx="771805" cy="83643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C687E2E-6A0C-ABE8-038D-91B5AD0F2455}"/>
                </a:ext>
              </a:extLst>
            </p:cNvPr>
            <p:cNvSpPr/>
            <p:nvPr/>
          </p:nvSpPr>
          <p:spPr>
            <a:xfrm>
              <a:off x="3676650" y="2506842"/>
              <a:ext cx="771525" cy="826907"/>
            </a:xfrm>
            <a:prstGeom prst="rect">
              <a:avLst/>
            </a:prstGeom>
            <a:solidFill>
              <a:srgbClr val="A9EC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" name="Rectángulo 9">
              <a:extLst>
                <a:ext uri="{FF2B5EF4-FFF2-40B4-BE49-F238E27FC236}">
                  <a16:creationId xmlns:a16="http://schemas.microsoft.com/office/drawing/2014/main" id="{779A40A2-A98D-2B6A-E871-6AD6C18E3843}"/>
                </a:ext>
              </a:extLst>
            </p:cNvPr>
            <p:cNvSpPr/>
            <p:nvPr/>
          </p:nvSpPr>
          <p:spPr>
            <a:xfrm>
              <a:off x="3676650" y="2497320"/>
              <a:ext cx="771665" cy="836430"/>
            </a:xfrm>
            <a:custGeom>
              <a:avLst/>
              <a:gdLst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0 w 771525"/>
                <a:gd name="connsiteY4" fmla="*/ 0 h 855480"/>
                <a:gd name="connsiteX0" fmla="*/ 0 w 771525"/>
                <a:gd name="connsiteY0" fmla="*/ 0 h 855480"/>
                <a:gd name="connsiteX1" fmla="*/ 771525 w 771525"/>
                <a:gd name="connsiteY1" fmla="*/ 0 h 855480"/>
                <a:gd name="connsiteX2" fmla="*/ 771525 w 771525"/>
                <a:gd name="connsiteY2" fmla="*/ 855480 h 855480"/>
                <a:gd name="connsiteX3" fmla="*/ 0 w 771525"/>
                <a:gd name="connsiteY3" fmla="*/ 855480 h 855480"/>
                <a:gd name="connsiteX4" fmla="*/ 91440 w 771525"/>
                <a:gd name="connsiteY4" fmla="*/ 91440 h 855480"/>
                <a:gd name="connsiteX0" fmla="*/ 0 w 771525"/>
                <a:gd name="connsiteY0" fmla="*/ 0 h 855480"/>
                <a:gd name="connsiteX1" fmla="*/ 771525 w 771525"/>
                <a:gd name="connsiteY1" fmla="*/ 855480 h 855480"/>
                <a:gd name="connsiteX2" fmla="*/ 0 w 771525"/>
                <a:gd name="connsiteY2" fmla="*/ 855480 h 855480"/>
                <a:gd name="connsiteX3" fmla="*/ 91440 w 771525"/>
                <a:gd name="connsiteY3" fmla="*/ 91440 h 855480"/>
                <a:gd name="connsiteX0" fmla="*/ 774700 w 774700"/>
                <a:gd name="connsiteY0" fmla="*/ 0 h 830080"/>
                <a:gd name="connsiteX1" fmla="*/ 771525 w 774700"/>
                <a:gd name="connsiteY1" fmla="*/ 830080 h 830080"/>
                <a:gd name="connsiteX2" fmla="*/ 0 w 774700"/>
                <a:gd name="connsiteY2" fmla="*/ 830080 h 830080"/>
                <a:gd name="connsiteX3" fmla="*/ 91440 w 774700"/>
                <a:gd name="connsiteY3" fmla="*/ 66040 h 830080"/>
                <a:gd name="connsiteX0" fmla="*/ 784860 w 784860"/>
                <a:gd name="connsiteY0" fmla="*/ 0 h 830080"/>
                <a:gd name="connsiteX1" fmla="*/ 781685 w 784860"/>
                <a:gd name="connsiteY1" fmla="*/ 830080 h 830080"/>
                <a:gd name="connsiteX2" fmla="*/ 10160 w 784860"/>
                <a:gd name="connsiteY2" fmla="*/ 830080 h 830080"/>
                <a:gd name="connsiteX3" fmla="*/ 0 w 784860"/>
                <a:gd name="connsiteY3" fmla="*/ 15240 h 83008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8890 w 774700"/>
                <a:gd name="connsiteY3" fmla="*/ 0 h 833890"/>
                <a:gd name="connsiteX0" fmla="*/ 774700 w 774700"/>
                <a:gd name="connsiteY0" fmla="*/ 3810 h 833890"/>
                <a:gd name="connsiteX1" fmla="*/ 771525 w 774700"/>
                <a:gd name="connsiteY1" fmla="*/ 833890 h 833890"/>
                <a:gd name="connsiteX2" fmla="*/ 0 w 774700"/>
                <a:gd name="connsiteY2" fmla="*/ 833890 h 833890"/>
                <a:gd name="connsiteX3" fmla="*/ 2540 w 774700"/>
                <a:gd name="connsiteY3" fmla="*/ 0 h 833890"/>
                <a:gd name="connsiteX0" fmla="*/ 774700 w 774700"/>
                <a:gd name="connsiteY0" fmla="*/ 0 h 836430"/>
                <a:gd name="connsiteX1" fmla="*/ 771525 w 774700"/>
                <a:gd name="connsiteY1" fmla="*/ 836430 h 836430"/>
                <a:gd name="connsiteX2" fmla="*/ 0 w 774700"/>
                <a:gd name="connsiteY2" fmla="*/ 836430 h 836430"/>
                <a:gd name="connsiteX3" fmla="*/ 2540 w 774700"/>
                <a:gd name="connsiteY3" fmla="*/ 2540 h 836430"/>
                <a:gd name="connsiteX0" fmla="*/ 768350 w 771665"/>
                <a:gd name="connsiteY0" fmla="*/ 0 h 836430"/>
                <a:gd name="connsiteX1" fmla="*/ 771525 w 771665"/>
                <a:gd name="connsiteY1" fmla="*/ 836430 h 836430"/>
                <a:gd name="connsiteX2" fmla="*/ 0 w 771665"/>
                <a:gd name="connsiteY2" fmla="*/ 836430 h 836430"/>
                <a:gd name="connsiteX3" fmla="*/ 2540 w 771665"/>
                <a:gd name="connsiteY3" fmla="*/ 2540 h 8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665" h="836430">
                  <a:moveTo>
                    <a:pt x="768350" y="0"/>
                  </a:moveTo>
                  <a:cubicBezTo>
                    <a:pt x="767292" y="276693"/>
                    <a:pt x="772583" y="559737"/>
                    <a:pt x="771525" y="836430"/>
                  </a:cubicBezTo>
                  <a:lnTo>
                    <a:pt x="0" y="836430"/>
                  </a:lnTo>
                  <a:cubicBezTo>
                    <a:pt x="0" y="551270"/>
                    <a:pt x="2540" y="2540"/>
                    <a:pt x="2540" y="254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7F4623B-359C-1BFA-BDD5-8540A2C93C3C}"/>
                </a:ext>
              </a:extLst>
            </p:cNvPr>
            <p:cNvSpPr txBox="1"/>
            <p:nvPr/>
          </p:nvSpPr>
          <p:spPr>
            <a:xfrm>
              <a:off x="3676510" y="2816942"/>
              <a:ext cx="771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 </a:t>
              </a:r>
              <a:r>
                <a:rPr lang="es-CL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dL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9DDFE7F1-D3D6-927D-87B0-CD1DFF1AED84}"/>
              </a:ext>
            </a:extLst>
          </p:cNvPr>
          <p:cNvSpPr/>
          <p:nvPr/>
        </p:nvSpPr>
        <p:spPr>
          <a:xfrm>
            <a:off x="4402750" y="3383796"/>
            <a:ext cx="1376635" cy="1492447"/>
          </a:xfrm>
          <a:prstGeom prst="rect">
            <a:avLst/>
          </a:prstGeom>
          <a:solidFill>
            <a:srgbClr val="A9EC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88F533D-51E1-56F4-6D89-385957537CD3}"/>
              </a:ext>
            </a:extLst>
          </p:cNvPr>
          <p:cNvSpPr/>
          <p:nvPr/>
        </p:nvSpPr>
        <p:spPr>
          <a:xfrm>
            <a:off x="4402750" y="3383800"/>
            <a:ext cx="1376885" cy="1492445"/>
          </a:xfrm>
          <a:custGeom>
            <a:avLst/>
            <a:gdLst>
              <a:gd name="connsiteX0" fmla="*/ 0 w 771525"/>
              <a:gd name="connsiteY0" fmla="*/ 0 h 855480"/>
              <a:gd name="connsiteX1" fmla="*/ 771525 w 771525"/>
              <a:gd name="connsiteY1" fmla="*/ 0 h 855480"/>
              <a:gd name="connsiteX2" fmla="*/ 771525 w 771525"/>
              <a:gd name="connsiteY2" fmla="*/ 855480 h 855480"/>
              <a:gd name="connsiteX3" fmla="*/ 0 w 771525"/>
              <a:gd name="connsiteY3" fmla="*/ 855480 h 855480"/>
              <a:gd name="connsiteX4" fmla="*/ 0 w 771525"/>
              <a:gd name="connsiteY4" fmla="*/ 0 h 855480"/>
              <a:gd name="connsiteX0" fmla="*/ 0 w 771525"/>
              <a:gd name="connsiteY0" fmla="*/ 0 h 855480"/>
              <a:gd name="connsiteX1" fmla="*/ 771525 w 771525"/>
              <a:gd name="connsiteY1" fmla="*/ 0 h 855480"/>
              <a:gd name="connsiteX2" fmla="*/ 771525 w 771525"/>
              <a:gd name="connsiteY2" fmla="*/ 855480 h 855480"/>
              <a:gd name="connsiteX3" fmla="*/ 0 w 771525"/>
              <a:gd name="connsiteY3" fmla="*/ 855480 h 855480"/>
              <a:gd name="connsiteX4" fmla="*/ 91440 w 771525"/>
              <a:gd name="connsiteY4" fmla="*/ 91440 h 855480"/>
              <a:gd name="connsiteX0" fmla="*/ 0 w 771525"/>
              <a:gd name="connsiteY0" fmla="*/ 0 h 855480"/>
              <a:gd name="connsiteX1" fmla="*/ 771525 w 771525"/>
              <a:gd name="connsiteY1" fmla="*/ 855480 h 855480"/>
              <a:gd name="connsiteX2" fmla="*/ 0 w 771525"/>
              <a:gd name="connsiteY2" fmla="*/ 855480 h 855480"/>
              <a:gd name="connsiteX3" fmla="*/ 91440 w 771525"/>
              <a:gd name="connsiteY3" fmla="*/ 91440 h 855480"/>
              <a:gd name="connsiteX0" fmla="*/ 774700 w 774700"/>
              <a:gd name="connsiteY0" fmla="*/ 0 h 830080"/>
              <a:gd name="connsiteX1" fmla="*/ 771525 w 774700"/>
              <a:gd name="connsiteY1" fmla="*/ 830080 h 830080"/>
              <a:gd name="connsiteX2" fmla="*/ 0 w 774700"/>
              <a:gd name="connsiteY2" fmla="*/ 830080 h 830080"/>
              <a:gd name="connsiteX3" fmla="*/ 91440 w 774700"/>
              <a:gd name="connsiteY3" fmla="*/ 66040 h 830080"/>
              <a:gd name="connsiteX0" fmla="*/ 784860 w 784860"/>
              <a:gd name="connsiteY0" fmla="*/ 0 h 830080"/>
              <a:gd name="connsiteX1" fmla="*/ 781685 w 784860"/>
              <a:gd name="connsiteY1" fmla="*/ 830080 h 830080"/>
              <a:gd name="connsiteX2" fmla="*/ 10160 w 784860"/>
              <a:gd name="connsiteY2" fmla="*/ 830080 h 830080"/>
              <a:gd name="connsiteX3" fmla="*/ 0 w 784860"/>
              <a:gd name="connsiteY3" fmla="*/ 15240 h 830080"/>
              <a:gd name="connsiteX0" fmla="*/ 774700 w 774700"/>
              <a:gd name="connsiteY0" fmla="*/ 3810 h 833890"/>
              <a:gd name="connsiteX1" fmla="*/ 771525 w 774700"/>
              <a:gd name="connsiteY1" fmla="*/ 833890 h 833890"/>
              <a:gd name="connsiteX2" fmla="*/ 0 w 774700"/>
              <a:gd name="connsiteY2" fmla="*/ 833890 h 833890"/>
              <a:gd name="connsiteX3" fmla="*/ 8890 w 774700"/>
              <a:gd name="connsiteY3" fmla="*/ 0 h 833890"/>
              <a:gd name="connsiteX0" fmla="*/ 774700 w 774700"/>
              <a:gd name="connsiteY0" fmla="*/ 3810 h 833890"/>
              <a:gd name="connsiteX1" fmla="*/ 771525 w 774700"/>
              <a:gd name="connsiteY1" fmla="*/ 833890 h 833890"/>
              <a:gd name="connsiteX2" fmla="*/ 0 w 774700"/>
              <a:gd name="connsiteY2" fmla="*/ 833890 h 833890"/>
              <a:gd name="connsiteX3" fmla="*/ 2540 w 774700"/>
              <a:gd name="connsiteY3" fmla="*/ 0 h 833890"/>
              <a:gd name="connsiteX0" fmla="*/ 774700 w 774700"/>
              <a:gd name="connsiteY0" fmla="*/ 0 h 836430"/>
              <a:gd name="connsiteX1" fmla="*/ 771525 w 774700"/>
              <a:gd name="connsiteY1" fmla="*/ 836430 h 836430"/>
              <a:gd name="connsiteX2" fmla="*/ 0 w 774700"/>
              <a:gd name="connsiteY2" fmla="*/ 836430 h 836430"/>
              <a:gd name="connsiteX3" fmla="*/ 2540 w 774700"/>
              <a:gd name="connsiteY3" fmla="*/ 2540 h 836430"/>
              <a:gd name="connsiteX0" fmla="*/ 768350 w 771665"/>
              <a:gd name="connsiteY0" fmla="*/ 0 h 836430"/>
              <a:gd name="connsiteX1" fmla="*/ 771525 w 771665"/>
              <a:gd name="connsiteY1" fmla="*/ 836430 h 836430"/>
              <a:gd name="connsiteX2" fmla="*/ 0 w 771665"/>
              <a:gd name="connsiteY2" fmla="*/ 836430 h 836430"/>
              <a:gd name="connsiteX3" fmla="*/ 2540 w 771665"/>
              <a:gd name="connsiteY3" fmla="*/ 2540 h 8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665" h="836430">
                <a:moveTo>
                  <a:pt x="768350" y="0"/>
                </a:moveTo>
                <a:cubicBezTo>
                  <a:pt x="767292" y="276693"/>
                  <a:pt x="772583" y="559737"/>
                  <a:pt x="771525" y="836430"/>
                </a:cubicBezTo>
                <a:lnTo>
                  <a:pt x="0" y="836430"/>
                </a:lnTo>
                <a:cubicBezTo>
                  <a:pt x="0" y="551270"/>
                  <a:pt x="2540" y="2540"/>
                  <a:pt x="2540" y="2540"/>
                </a:cubicBez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43713DE-8852-32D8-350C-940D3E91B056}"/>
              </a:ext>
            </a:extLst>
          </p:cNvPr>
          <p:cNvSpPr txBox="1"/>
          <p:nvPr/>
        </p:nvSpPr>
        <p:spPr>
          <a:xfrm>
            <a:off x="4402500" y="3954102"/>
            <a:ext cx="1376885" cy="4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dL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CEF1E66-C686-7AC3-AC63-A2977AA58209}"/>
              </a:ext>
            </a:extLst>
          </p:cNvPr>
          <p:cNvSpPr/>
          <p:nvPr/>
        </p:nvSpPr>
        <p:spPr>
          <a:xfrm>
            <a:off x="6496467" y="3985894"/>
            <a:ext cx="1375010" cy="890349"/>
          </a:xfrm>
          <a:prstGeom prst="rect">
            <a:avLst/>
          </a:prstGeom>
          <a:solidFill>
            <a:srgbClr val="A9EC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Google Shape;278;g2640c17fe1e_0_116">
            <a:extLst>
              <a:ext uri="{FF2B5EF4-FFF2-40B4-BE49-F238E27FC236}">
                <a16:creationId xmlns:a16="http://schemas.microsoft.com/office/drawing/2014/main" id="{F1D053F5-39A3-22BE-2F66-0C5DC41E5A4B}"/>
              </a:ext>
            </a:extLst>
          </p:cNvPr>
          <p:cNvCxnSpPr/>
          <p:nvPr/>
        </p:nvCxnSpPr>
        <p:spPr>
          <a:xfrm rot="10800000">
            <a:off x="6491303" y="4123739"/>
            <a:ext cx="307613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279;g2640c17fe1e_0_116">
            <a:extLst>
              <a:ext uri="{FF2B5EF4-FFF2-40B4-BE49-F238E27FC236}">
                <a16:creationId xmlns:a16="http://schemas.microsoft.com/office/drawing/2014/main" id="{264F0F2E-D623-C5F8-8E36-E169A4FABA19}"/>
              </a:ext>
            </a:extLst>
          </p:cNvPr>
          <p:cNvCxnSpPr/>
          <p:nvPr/>
        </p:nvCxnSpPr>
        <p:spPr>
          <a:xfrm rot="10800000">
            <a:off x="6484714" y="3384682"/>
            <a:ext cx="307613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280;g2640c17fe1e_0_116">
            <a:extLst>
              <a:ext uri="{FF2B5EF4-FFF2-40B4-BE49-F238E27FC236}">
                <a16:creationId xmlns:a16="http://schemas.microsoft.com/office/drawing/2014/main" id="{90309783-DFF0-33C7-5CBD-1241AA675BA5}"/>
              </a:ext>
            </a:extLst>
          </p:cNvPr>
          <p:cNvCxnSpPr/>
          <p:nvPr/>
        </p:nvCxnSpPr>
        <p:spPr>
          <a:xfrm rot="10800000">
            <a:off x="6491303" y="4422951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281;g2640c17fe1e_0_116">
            <a:extLst>
              <a:ext uri="{FF2B5EF4-FFF2-40B4-BE49-F238E27FC236}">
                <a16:creationId xmlns:a16="http://schemas.microsoft.com/office/drawing/2014/main" id="{D803455C-7AD6-58B6-52DA-FF592872239B}"/>
              </a:ext>
            </a:extLst>
          </p:cNvPr>
          <p:cNvCxnSpPr/>
          <p:nvPr/>
        </p:nvCxnSpPr>
        <p:spPr>
          <a:xfrm rot="10800000">
            <a:off x="6494592" y="4278385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282;g2640c17fe1e_0_116">
            <a:extLst>
              <a:ext uri="{FF2B5EF4-FFF2-40B4-BE49-F238E27FC236}">
                <a16:creationId xmlns:a16="http://schemas.microsoft.com/office/drawing/2014/main" id="{2495A7BE-05AB-0EA9-3758-B09CADE8C011}"/>
              </a:ext>
            </a:extLst>
          </p:cNvPr>
          <p:cNvCxnSpPr/>
          <p:nvPr/>
        </p:nvCxnSpPr>
        <p:spPr>
          <a:xfrm rot="10800000">
            <a:off x="6494592" y="4722171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283;g2640c17fe1e_0_116">
            <a:extLst>
              <a:ext uri="{FF2B5EF4-FFF2-40B4-BE49-F238E27FC236}">
                <a16:creationId xmlns:a16="http://schemas.microsoft.com/office/drawing/2014/main" id="{D24AFD9F-9C98-87BE-E1CC-F3BE1F16930A}"/>
              </a:ext>
            </a:extLst>
          </p:cNvPr>
          <p:cNvCxnSpPr/>
          <p:nvPr/>
        </p:nvCxnSpPr>
        <p:spPr>
          <a:xfrm rot="10800000">
            <a:off x="6497881" y="4577605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284;g2640c17fe1e_0_116">
            <a:extLst>
              <a:ext uri="{FF2B5EF4-FFF2-40B4-BE49-F238E27FC236}">
                <a16:creationId xmlns:a16="http://schemas.microsoft.com/office/drawing/2014/main" id="{F3A697F5-0D41-72C8-B0C7-6B3D9CCC2DA2}"/>
              </a:ext>
            </a:extLst>
          </p:cNvPr>
          <p:cNvCxnSpPr/>
          <p:nvPr/>
        </p:nvCxnSpPr>
        <p:spPr>
          <a:xfrm rot="10800000">
            <a:off x="6479158" y="3686677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285;g2640c17fe1e_0_116">
            <a:extLst>
              <a:ext uri="{FF2B5EF4-FFF2-40B4-BE49-F238E27FC236}">
                <a16:creationId xmlns:a16="http://schemas.microsoft.com/office/drawing/2014/main" id="{1FAA6BEB-C4E1-C812-4C0A-DE548EDE3AD4}"/>
              </a:ext>
            </a:extLst>
          </p:cNvPr>
          <p:cNvCxnSpPr/>
          <p:nvPr/>
        </p:nvCxnSpPr>
        <p:spPr>
          <a:xfrm rot="10800000">
            <a:off x="6482447" y="3542111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286;g2640c17fe1e_0_116">
            <a:extLst>
              <a:ext uri="{FF2B5EF4-FFF2-40B4-BE49-F238E27FC236}">
                <a16:creationId xmlns:a16="http://schemas.microsoft.com/office/drawing/2014/main" id="{D0BE5FF7-8C29-F9AB-DF1F-300702174F54}"/>
              </a:ext>
            </a:extLst>
          </p:cNvPr>
          <p:cNvCxnSpPr/>
          <p:nvPr/>
        </p:nvCxnSpPr>
        <p:spPr>
          <a:xfrm rot="10800000">
            <a:off x="6482447" y="3985896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87;g2640c17fe1e_0_116">
            <a:extLst>
              <a:ext uri="{FF2B5EF4-FFF2-40B4-BE49-F238E27FC236}">
                <a16:creationId xmlns:a16="http://schemas.microsoft.com/office/drawing/2014/main" id="{C4603DB3-489C-2366-AFCA-FF1D87234C1A}"/>
              </a:ext>
            </a:extLst>
          </p:cNvPr>
          <p:cNvCxnSpPr/>
          <p:nvPr/>
        </p:nvCxnSpPr>
        <p:spPr>
          <a:xfrm rot="10800000">
            <a:off x="6485736" y="3841330"/>
            <a:ext cx="165952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88;g2640c17fe1e_0_116">
            <a:extLst>
              <a:ext uri="{FF2B5EF4-FFF2-40B4-BE49-F238E27FC236}">
                <a16:creationId xmlns:a16="http://schemas.microsoft.com/office/drawing/2014/main" id="{9DD48E39-ABE1-3475-D460-1E5E1A3E54E6}"/>
              </a:ext>
            </a:extLst>
          </p:cNvPr>
          <p:cNvSpPr txBox="1"/>
          <p:nvPr/>
        </p:nvSpPr>
        <p:spPr>
          <a:xfrm>
            <a:off x="6755562" y="3224293"/>
            <a:ext cx="822801" cy="307736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unito"/>
                <a:cs typeface="Nunito"/>
                <a:sym typeface="Nunito"/>
              </a:rPr>
              <a:t>1 </a:t>
            </a:r>
            <a:r>
              <a:rPr lang="es-ES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unito"/>
                <a:cs typeface="Nunito"/>
                <a:sym typeface="Nunito"/>
              </a:rPr>
              <a:t>dL</a:t>
            </a:r>
            <a:endParaRPr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Nunito"/>
              <a:cs typeface="Nunito"/>
              <a:sym typeface="Nunito"/>
            </a:endParaRPr>
          </a:p>
        </p:txBody>
      </p:sp>
      <p:sp>
        <p:nvSpPr>
          <p:cNvPr id="24" name="Rectángulo 9">
            <a:extLst>
              <a:ext uri="{FF2B5EF4-FFF2-40B4-BE49-F238E27FC236}">
                <a16:creationId xmlns:a16="http://schemas.microsoft.com/office/drawing/2014/main" id="{0746ECCC-DC01-DDE1-845D-0B641CE28E18}"/>
              </a:ext>
            </a:extLst>
          </p:cNvPr>
          <p:cNvSpPr/>
          <p:nvPr/>
        </p:nvSpPr>
        <p:spPr>
          <a:xfrm>
            <a:off x="6485486" y="3383798"/>
            <a:ext cx="1376885" cy="1492445"/>
          </a:xfrm>
          <a:custGeom>
            <a:avLst/>
            <a:gdLst>
              <a:gd name="connsiteX0" fmla="*/ 0 w 771525"/>
              <a:gd name="connsiteY0" fmla="*/ 0 h 855480"/>
              <a:gd name="connsiteX1" fmla="*/ 771525 w 771525"/>
              <a:gd name="connsiteY1" fmla="*/ 0 h 855480"/>
              <a:gd name="connsiteX2" fmla="*/ 771525 w 771525"/>
              <a:gd name="connsiteY2" fmla="*/ 855480 h 855480"/>
              <a:gd name="connsiteX3" fmla="*/ 0 w 771525"/>
              <a:gd name="connsiteY3" fmla="*/ 855480 h 855480"/>
              <a:gd name="connsiteX4" fmla="*/ 0 w 771525"/>
              <a:gd name="connsiteY4" fmla="*/ 0 h 855480"/>
              <a:gd name="connsiteX0" fmla="*/ 0 w 771525"/>
              <a:gd name="connsiteY0" fmla="*/ 0 h 855480"/>
              <a:gd name="connsiteX1" fmla="*/ 771525 w 771525"/>
              <a:gd name="connsiteY1" fmla="*/ 0 h 855480"/>
              <a:gd name="connsiteX2" fmla="*/ 771525 w 771525"/>
              <a:gd name="connsiteY2" fmla="*/ 855480 h 855480"/>
              <a:gd name="connsiteX3" fmla="*/ 0 w 771525"/>
              <a:gd name="connsiteY3" fmla="*/ 855480 h 855480"/>
              <a:gd name="connsiteX4" fmla="*/ 91440 w 771525"/>
              <a:gd name="connsiteY4" fmla="*/ 91440 h 855480"/>
              <a:gd name="connsiteX0" fmla="*/ 0 w 771525"/>
              <a:gd name="connsiteY0" fmla="*/ 0 h 855480"/>
              <a:gd name="connsiteX1" fmla="*/ 771525 w 771525"/>
              <a:gd name="connsiteY1" fmla="*/ 855480 h 855480"/>
              <a:gd name="connsiteX2" fmla="*/ 0 w 771525"/>
              <a:gd name="connsiteY2" fmla="*/ 855480 h 855480"/>
              <a:gd name="connsiteX3" fmla="*/ 91440 w 771525"/>
              <a:gd name="connsiteY3" fmla="*/ 91440 h 855480"/>
              <a:gd name="connsiteX0" fmla="*/ 774700 w 774700"/>
              <a:gd name="connsiteY0" fmla="*/ 0 h 830080"/>
              <a:gd name="connsiteX1" fmla="*/ 771525 w 774700"/>
              <a:gd name="connsiteY1" fmla="*/ 830080 h 830080"/>
              <a:gd name="connsiteX2" fmla="*/ 0 w 774700"/>
              <a:gd name="connsiteY2" fmla="*/ 830080 h 830080"/>
              <a:gd name="connsiteX3" fmla="*/ 91440 w 774700"/>
              <a:gd name="connsiteY3" fmla="*/ 66040 h 830080"/>
              <a:gd name="connsiteX0" fmla="*/ 784860 w 784860"/>
              <a:gd name="connsiteY0" fmla="*/ 0 h 830080"/>
              <a:gd name="connsiteX1" fmla="*/ 781685 w 784860"/>
              <a:gd name="connsiteY1" fmla="*/ 830080 h 830080"/>
              <a:gd name="connsiteX2" fmla="*/ 10160 w 784860"/>
              <a:gd name="connsiteY2" fmla="*/ 830080 h 830080"/>
              <a:gd name="connsiteX3" fmla="*/ 0 w 784860"/>
              <a:gd name="connsiteY3" fmla="*/ 15240 h 830080"/>
              <a:gd name="connsiteX0" fmla="*/ 774700 w 774700"/>
              <a:gd name="connsiteY0" fmla="*/ 3810 h 833890"/>
              <a:gd name="connsiteX1" fmla="*/ 771525 w 774700"/>
              <a:gd name="connsiteY1" fmla="*/ 833890 h 833890"/>
              <a:gd name="connsiteX2" fmla="*/ 0 w 774700"/>
              <a:gd name="connsiteY2" fmla="*/ 833890 h 833890"/>
              <a:gd name="connsiteX3" fmla="*/ 8890 w 774700"/>
              <a:gd name="connsiteY3" fmla="*/ 0 h 833890"/>
              <a:gd name="connsiteX0" fmla="*/ 774700 w 774700"/>
              <a:gd name="connsiteY0" fmla="*/ 3810 h 833890"/>
              <a:gd name="connsiteX1" fmla="*/ 771525 w 774700"/>
              <a:gd name="connsiteY1" fmla="*/ 833890 h 833890"/>
              <a:gd name="connsiteX2" fmla="*/ 0 w 774700"/>
              <a:gd name="connsiteY2" fmla="*/ 833890 h 833890"/>
              <a:gd name="connsiteX3" fmla="*/ 2540 w 774700"/>
              <a:gd name="connsiteY3" fmla="*/ 0 h 833890"/>
              <a:gd name="connsiteX0" fmla="*/ 774700 w 774700"/>
              <a:gd name="connsiteY0" fmla="*/ 0 h 836430"/>
              <a:gd name="connsiteX1" fmla="*/ 771525 w 774700"/>
              <a:gd name="connsiteY1" fmla="*/ 836430 h 836430"/>
              <a:gd name="connsiteX2" fmla="*/ 0 w 774700"/>
              <a:gd name="connsiteY2" fmla="*/ 836430 h 836430"/>
              <a:gd name="connsiteX3" fmla="*/ 2540 w 774700"/>
              <a:gd name="connsiteY3" fmla="*/ 2540 h 836430"/>
              <a:gd name="connsiteX0" fmla="*/ 768350 w 771665"/>
              <a:gd name="connsiteY0" fmla="*/ 0 h 836430"/>
              <a:gd name="connsiteX1" fmla="*/ 771525 w 771665"/>
              <a:gd name="connsiteY1" fmla="*/ 836430 h 836430"/>
              <a:gd name="connsiteX2" fmla="*/ 0 w 771665"/>
              <a:gd name="connsiteY2" fmla="*/ 836430 h 836430"/>
              <a:gd name="connsiteX3" fmla="*/ 2540 w 771665"/>
              <a:gd name="connsiteY3" fmla="*/ 2540 h 8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665" h="836430">
                <a:moveTo>
                  <a:pt x="768350" y="0"/>
                </a:moveTo>
                <a:cubicBezTo>
                  <a:pt x="767292" y="276693"/>
                  <a:pt x="772583" y="559737"/>
                  <a:pt x="771525" y="836430"/>
                </a:cubicBezTo>
                <a:lnTo>
                  <a:pt x="0" y="836430"/>
                </a:lnTo>
                <a:cubicBezTo>
                  <a:pt x="0" y="551270"/>
                  <a:pt x="2540" y="2540"/>
                  <a:pt x="2540" y="2540"/>
                </a:cubicBez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FDB7C42-32B0-0DB7-E56E-4D304AC794ED}"/>
              </a:ext>
            </a:extLst>
          </p:cNvPr>
          <p:cNvSpPr txBox="1"/>
          <p:nvPr/>
        </p:nvSpPr>
        <p:spPr>
          <a:xfrm>
            <a:off x="2637984" y="2425148"/>
            <a:ext cx="3330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Número de medidas de 1dL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C89646C-FCC9-9E0A-62E8-CAED9E117767}"/>
              </a:ext>
            </a:extLst>
          </p:cNvPr>
          <p:cNvSpPr txBox="1"/>
          <p:nvPr/>
        </p:nvSpPr>
        <p:spPr>
          <a:xfrm>
            <a:off x="5968780" y="2425148"/>
            <a:ext cx="2562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Número de medidas restantes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87A2389-6F96-51C4-C37C-040FBE9804B8}"/>
              </a:ext>
            </a:extLst>
          </p:cNvPr>
          <p:cNvSpPr txBox="1"/>
          <p:nvPr/>
        </p:nvSpPr>
        <p:spPr>
          <a:xfrm>
            <a:off x="5968772" y="5298575"/>
            <a:ext cx="2562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unidades pequeñas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01A46DA-FA9B-9E15-D6E7-C581360D1C16}"/>
              </a:ext>
            </a:extLst>
          </p:cNvPr>
          <p:cNvSpPr txBox="1"/>
          <p:nvPr/>
        </p:nvSpPr>
        <p:spPr>
          <a:xfrm>
            <a:off x="2637984" y="5298575"/>
            <a:ext cx="3330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medidas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EE7E0DA-CCB8-48A2-1DA9-8CA28A985173}"/>
              </a:ext>
            </a:extLst>
          </p:cNvPr>
          <p:cNvSpPr/>
          <p:nvPr/>
        </p:nvSpPr>
        <p:spPr>
          <a:xfrm>
            <a:off x="2638234" y="2401385"/>
            <a:ext cx="5893516" cy="32997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DE5CE88C-23C3-C864-DDCE-44759DCA20FE}"/>
              </a:ext>
            </a:extLst>
          </p:cNvPr>
          <p:cNvCxnSpPr/>
          <p:nvPr/>
        </p:nvCxnSpPr>
        <p:spPr>
          <a:xfrm>
            <a:off x="5968780" y="2401385"/>
            <a:ext cx="0" cy="32997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7994AFD1-A8D8-C0EB-D045-90425E26EB6E}"/>
              </a:ext>
            </a:extLst>
          </p:cNvPr>
          <p:cNvCxnSpPr>
            <a:cxnSpLocks/>
          </p:cNvCxnSpPr>
          <p:nvPr/>
        </p:nvCxnSpPr>
        <p:spPr>
          <a:xfrm flipV="1">
            <a:off x="2637984" y="5233851"/>
            <a:ext cx="5893766" cy="1738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299;g2640c17fe1e_0_89">
            <a:extLst>
              <a:ext uri="{FF2B5EF4-FFF2-40B4-BE49-F238E27FC236}">
                <a16:creationId xmlns:a16="http://schemas.microsoft.com/office/drawing/2014/main" id="{4B5C9E2A-B23F-5A1C-9144-17495D7AC605}"/>
              </a:ext>
            </a:extLst>
          </p:cNvPr>
          <p:cNvSpPr txBox="1"/>
          <p:nvPr/>
        </p:nvSpPr>
        <p:spPr>
          <a:xfrm>
            <a:off x="9458007" y="5033816"/>
            <a:ext cx="116493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2,6 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dL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278</Words>
  <Application>Microsoft Office PowerPoint</Application>
  <PresentationFormat>Panorámica</PresentationFormat>
  <Paragraphs>64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Nunito</vt:lpstr>
      <vt:lpstr>Calibri</vt:lpstr>
      <vt:lpstr>Nunito Medium</vt:lpstr>
      <vt:lpstr>Nunito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Tomás Gonzalo Basaure Retamal</dc:creator>
  <cp:lastModifiedBy>Ximena Zepeda Harasic</cp:lastModifiedBy>
  <cp:revision>1</cp:revision>
  <dcterms:created xsi:type="dcterms:W3CDTF">2023-09-12T20:21:07Z</dcterms:created>
  <dcterms:modified xsi:type="dcterms:W3CDTF">2025-02-11T14:40:49Z</dcterms:modified>
</cp:coreProperties>
</file>