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1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8" r:id="rId10"/>
    <p:sldId id="269" r:id="rId11"/>
    <p:sldId id="270" r:id="rId12"/>
    <p:sldId id="273" r:id="rId13"/>
    <p:sldId id="274" r:id="rId14"/>
    <p:sldId id="275" r:id="rId15"/>
    <p:sldId id="276" r:id="rId16"/>
    <p:sldId id="277" r:id="rId17"/>
    <p:sldId id="280" r:id="rId18"/>
    <p:sldId id="281" r:id="rId19"/>
    <p:sldId id="282" r:id="rId20"/>
    <p:sldId id="285" r:id="rId21"/>
    <p:sldId id="286" r:id="rId22"/>
    <p:sldId id="287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1" r:id="rId35"/>
    <p:sldId id="303" r:id="rId36"/>
    <p:sldId id="304" r:id="rId37"/>
    <p:sldId id="305" r:id="rId38"/>
    <p:sldId id="306" r:id="rId39"/>
    <p:sldId id="307" r:id="rId40"/>
    <p:sldId id="308" r:id="rId41"/>
    <p:sldId id="310" r:id="rId42"/>
    <p:sldId id="311" r:id="rId43"/>
    <p:sldId id="312" r:id="rId44"/>
    <p:sldId id="314" r:id="rId45"/>
    <p:sldId id="315" r:id="rId46"/>
    <p:sldId id="323" r:id="rId47"/>
    <p:sldId id="316" r:id="rId48"/>
    <p:sldId id="317" r:id="rId49"/>
    <p:sldId id="320" r:id="rId50"/>
  </p:sldIdLst>
  <p:sldSz cx="12192000" cy="6858000"/>
  <p:notesSz cx="6858000" cy="9144000"/>
  <p:embeddedFontLst>
    <p:embeddedFont>
      <p:font typeface="Cambria Math" panose="02040503050406030204" pitchFamily="18" charset="0"/>
      <p:regular r:id="rId52"/>
    </p:embeddedFont>
    <p:embeddedFont>
      <p:font typeface="Nunito" panose="02000503030000020003" pitchFamily="2" charset="0"/>
      <p:regular r:id="rId53"/>
      <p:bold r:id="rId54"/>
      <p:italic r:id="rId55"/>
      <p:boldItalic r:id="rId56"/>
    </p:embeddedFont>
    <p:embeddedFont>
      <p:font typeface="Nunito Medium" pitchFamily="2" charset="0"/>
      <p:regular r:id="rId57"/>
    </p:embeddedFont>
    <p:embeddedFont>
      <p:font typeface="Nunito SemiBold" pitchFamily="2" charset="0"/>
      <p:regular r:id="rId58"/>
      <p:bold r:id="rId59"/>
      <p:italic r:id="rId60"/>
      <p:boldItalic r:id="rId6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0" roundtripDataSignature="AMtx7mi4qi6jpAnogVojttj+YB0OfTrzU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918896-C049-A582-D732-A694582543C8}" name="Macarena Ovalle Larrain" initials="MO" userId="S::macarena.ovalle@mineduc.cl::feac4b69-8b2b-49af-a1db-41f5b17ced4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2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5E5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26E0E3-8EC2-457E-8B9C-C8E870C67BD4}" v="98" dt="2025-02-10T19:08:16.0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9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2.fntdata"/><Relationship Id="rId58" Type="http://schemas.openxmlformats.org/officeDocument/2006/relationships/font" Target="fonts/font7.fntdata"/><Relationship Id="rId87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font" Target="fonts/font10.fntdata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font" Target="fonts/font5.fntdata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80" Type="http://customschemas.google.com/relationships/presentationmetadata" Target="metadata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8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font" Target="fonts/font3.fntdata"/><Relationship Id="rId83" Type="http://schemas.openxmlformats.org/officeDocument/2006/relationships/viewProps" Target="viewProps.xml"/><Relationship Id="rId88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font" Target="fonts/font6.fnt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1.fntdata"/><Relationship Id="rId60" Type="http://schemas.openxmlformats.org/officeDocument/2006/relationships/font" Target="fonts/font9.fntdata"/><Relationship Id="rId81" Type="http://schemas.openxmlformats.org/officeDocument/2006/relationships/commentAuthors" Target="commentAuthors.xml"/><Relationship Id="rId86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mena Zepeda Harasic" userId="90cf4ab7-3c32-4e50-a5d0-8fb63c062729" providerId="ADAL" clId="{6F26E0E3-8EC2-457E-8B9C-C8E870C67BD4}"/>
    <pc:docChg chg="custSel modSld">
      <pc:chgData name="Ximena Zepeda Harasic" userId="90cf4ab7-3c32-4e50-a5d0-8fb63c062729" providerId="ADAL" clId="{6F26E0E3-8EC2-457E-8B9C-C8E870C67BD4}" dt="2025-02-10T19:08:45.599" v="307" actId="1076"/>
      <pc:docMkLst>
        <pc:docMk/>
      </pc:docMkLst>
      <pc:sldChg chg="modSp mod">
        <pc:chgData name="Ximena Zepeda Harasic" userId="90cf4ab7-3c32-4e50-a5d0-8fb63c062729" providerId="ADAL" clId="{6F26E0E3-8EC2-457E-8B9C-C8E870C67BD4}" dt="2025-02-10T19:08:45.599" v="307" actId="1076"/>
        <pc:sldMkLst>
          <pc:docMk/>
          <pc:sldMk cId="0" sldId="256"/>
        </pc:sldMkLst>
        <pc:spChg chg="mod">
          <ac:chgData name="Ximena Zepeda Harasic" userId="90cf4ab7-3c32-4e50-a5d0-8fb63c062729" providerId="ADAL" clId="{6F26E0E3-8EC2-457E-8B9C-C8E870C67BD4}" dt="2025-02-10T15:59:47.322" v="0" actId="207"/>
          <ac:spMkLst>
            <pc:docMk/>
            <pc:sldMk cId="0" sldId="256"/>
            <ac:spMk id="222" creationId="{00000000-0000-0000-0000-000000000000}"/>
          </ac:spMkLst>
        </pc:spChg>
        <pc:spChg chg="mod">
          <ac:chgData name="Ximena Zepeda Harasic" userId="90cf4ab7-3c32-4e50-a5d0-8fb63c062729" providerId="ADAL" clId="{6F26E0E3-8EC2-457E-8B9C-C8E870C67BD4}" dt="2025-02-10T15:59:47.322" v="0" actId="207"/>
          <ac:spMkLst>
            <pc:docMk/>
            <pc:sldMk cId="0" sldId="256"/>
            <ac:spMk id="223" creationId="{00000000-0000-0000-0000-000000000000}"/>
          </ac:spMkLst>
        </pc:spChg>
        <pc:spChg chg="mod">
          <ac:chgData name="Ximena Zepeda Harasic" userId="90cf4ab7-3c32-4e50-a5d0-8fb63c062729" providerId="ADAL" clId="{6F26E0E3-8EC2-457E-8B9C-C8E870C67BD4}" dt="2025-02-10T19:08:45.599" v="307" actId="1076"/>
          <ac:spMkLst>
            <pc:docMk/>
            <pc:sldMk cId="0" sldId="256"/>
            <ac:spMk id="224" creationId="{00000000-0000-0000-0000-000000000000}"/>
          </ac:spMkLst>
        </pc:spChg>
      </pc:sldChg>
      <pc:sldChg chg="modSp mod">
        <pc:chgData name="Ximena Zepeda Harasic" userId="90cf4ab7-3c32-4e50-a5d0-8fb63c062729" providerId="ADAL" clId="{6F26E0E3-8EC2-457E-8B9C-C8E870C67BD4}" dt="2025-02-10T16:01:08.164" v="25" actId="14100"/>
        <pc:sldMkLst>
          <pc:docMk/>
          <pc:sldMk cId="0" sldId="257"/>
        </pc:sldMkLst>
        <pc:spChg chg="mod">
          <ac:chgData name="Ximena Zepeda Harasic" userId="90cf4ab7-3c32-4e50-a5d0-8fb63c062729" providerId="ADAL" clId="{6F26E0E3-8EC2-457E-8B9C-C8E870C67BD4}" dt="2025-02-10T16:01:08.164" v="25" actId="14100"/>
          <ac:spMkLst>
            <pc:docMk/>
            <pc:sldMk cId="0" sldId="257"/>
            <ac:spMk id="230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0:32.063" v="187"/>
        <pc:sldMkLst>
          <pc:docMk/>
          <pc:sldMk cId="0" sldId="258"/>
        </pc:sldMkLst>
        <pc:spChg chg="add mod">
          <ac:chgData name="Ximena Zepeda Harasic" userId="90cf4ab7-3c32-4e50-a5d0-8fb63c062729" providerId="ADAL" clId="{6F26E0E3-8EC2-457E-8B9C-C8E870C67BD4}" dt="2025-02-10T19:00:32.063" v="187"/>
          <ac:spMkLst>
            <pc:docMk/>
            <pc:sldMk cId="0" sldId="258"/>
            <ac:spMk id="2" creationId="{C976529A-BC46-85DC-5907-2E5F889CEEAC}"/>
          </ac:spMkLst>
        </pc:spChg>
        <pc:spChg chg="del">
          <ac:chgData name="Ximena Zepeda Harasic" userId="90cf4ab7-3c32-4e50-a5d0-8fb63c062729" providerId="ADAL" clId="{6F26E0E3-8EC2-457E-8B9C-C8E870C67BD4}" dt="2025-02-10T19:00:31.539" v="186" actId="478"/>
          <ac:spMkLst>
            <pc:docMk/>
            <pc:sldMk cId="0" sldId="258"/>
            <ac:spMk id="235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0:28.029" v="185"/>
        <pc:sldMkLst>
          <pc:docMk/>
          <pc:sldMk cId="0" sldId="259"/>
        </pc:sldMkLst>
        <pc:spChg chg="add mod">
          <ac:chgData name="Ximena Zepeda Harasic" userId="90cf4ab7-3c32-4e50-a5d0-8fb63c062729" providerId="ADAL" clId="{6F26E0E3-8EC2-457E-8B9C-C8E870C67BD4}" dt="2025-02-10T19:00:28.029" v="185"/>
          <ac:spMkLst>
            <pc:docMk/>
            <pc:sldMk cId="0" sldId="259"/>
            <ac:spMk id="2" creationId="{CA5C2C7B-D0CB-CEDC-1962-962C4F7A2F03}"/>
          </ac:spMkLst>
        </pc:spChg>
        <pc:spChg chg="del">
          <ac:chgData name="Ximena Zepeda Harasic" userId="90cf4ab7-3c32-4e50-a5d0-8fb63c062729" providerId="ADAL" clId="{6F26E0E3-8EC2-457E-8B9C-C8E870C67BD4}" dt="2025-02-10T19:00:27.429" v="184" actId="478"/>
          <ac:spMkLst>
            <pc:docMk/>
            <pc:sldMk cId="0" sldId="259"/>
            <ac:spMk id="241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0:22.999" v="183"/>
        <pc:sldMkLst>
          <pc:docMk/>
          <pc:sldMk cId="0" sldId="260"/>
        </pc:sldMkLst>
        <pc:spChg chg="add mod">
          <ac:chgData name="Ximena Zepeda Harasic" userId="90cf4ab7-3c32-4e50-a5d0-8fb63c062729" providerId="ADAL" clId="{6F26E0E3-8EC2-457E-8B9C-C8E870C67BD4}" dt="2025-02-10T19:00:22.999" v="183"/>
          <ac:spMkLst>
            <pc:docMk/>
            <pc:sldMk cId="0" sldId="260"/>
            <ac:spMk id="2" creationId="{AB1A5B31-681E-B337-C9A8-93DED8705C5B}"/>
          </ac:spMkLst>
        </pc:spChg>
        <pc:spChg chg="del">
          <ac:chgData name="Ximena Zepeda Harasic" userId="90cf4ab7-3c32-4e50-a5d0-8fb63c062729" providerId="ADAL" clId="{6F26E0E3-8EC2-457E-8B9C-C8E870C67BD4}" dt="2025-02-10T19:00:22.399" v="182" actId="478"/>
          <ac:spMkLst>
            <pc:docMk/>
            <pc:sldMk cId="0" sldId="260"/>
            <ac:spMk id="24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0:18.819" v="181"/>
        <pc:sldMkLst>
          <pc:docMk/>
          <pc:sldMk cId="0" sldId="263"/>
        </pc:sldMkLst>
        <pc:spChg chg="add mod">
          <ac:chgData name="Ximena Zepeda Harasic" userId="90cf4ab7-3c32-4e50-a5d0-8fb63c062729" providerId="ADAL" clId="{6F26E0E3-8EC2-457E-8B9C-C8E870C67BD4}" dt="2025-02-10T19:00:18.819" v="181"/>
          <ac:spMkLst>
            <pc:docMk/>
            <pc:sldMk cId="0" sldId="263"/>
            <ac:spMk id="2" creationId="{B78B7C1B-47F8-3C46-F21B-0BDE1B996450}"/>
          </ac:spMkLst>
        </pc:spChg>
        <pc:spChg chg="del">
          <ac:chgData name="Ximena Zepeda Harasic" userId="90cf4ab7-3c32-4e50-a5d0-8fb63c062729" providerId="ADAL" clId="{6F26E0E3-8EC2-457E-8B9C-C8E870C67BD4}" dt="2025-02-10T19:00:18.189" v="180" actId="478"/>
          <ac:spMkLst>
            <pc:docMk/>
            <pc:sldMk cId="0" sldId="263"/>
            <ac:spMk id="275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1:08.709" v="192" actId="108"/>
        <pc:sldMkLst>
          <pc:docMk/>
          <pc:sldMk cId="0" sldId="264"/>
        </pc:sldMkLst>
        <pc:spChg chg="add mod">
          <ac:chgData name="Ximena Zepeda Harasic" userId="90cf4ab7-3c32-4e50-a5d0-8fb63c062729" providerId="ADAL" clId="{6F26E0E3-8EC2-457E-8B9C-C8E870C67BD4}" dt="2025-02-10T19:00:13.349" v="179"/>
          <ac:spMkLst>
            <pc:docMk/>
            <pc:sldMk cId="0" sldId="264"/>
            <ac:spMk id="2" creationId="{F919510A-ACBE-296F-924A-894F808E093C}"/>
          </ac:spMkLst>
        </pc:spChg>
        <pc:spChg chg="del">
          <ac:chgData name="Ximena Zepeda Harasic" userId="90cf4ab7-3c32-4e50-a5d0-8fb63c062729" providerId="ADAL" clId="{6F26E0E3-8EC2-457E-8B9C-C8E870C67BD4}" dt="2025-02-10T19:00:12.649" v="178" actId="478"/>
          <ac:spMkLst>
            <pc:docMk/>
            <pc:sldMk cId="0" sldId="264"/>
            <ac:spMk id="286" creationId="{00000000-0000-0000-0000-000000000000}"/>
          </ac:spMkLst>
        </pc:spChg>
        <pc:spChg chg="mod">
          <ac:chgData name="Ximena Zepeda Harasic" userId="90cf4ab7-3c32-4e50-a5d0-8fb63c062729" providerId="ADAL" clId="{6F26E0E3-8EC2-457E-8B9C-C8E870C67BD4}" dt="2025-02-10T19:01:08.709" v="192" actId="108"/>
          <ac:spMkLst>
            <pc:docMk/>
            <pc:sldMk cId="0" sldId="264"/>
            <ac:spMk id="293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1:27.753" v="195" actId="108"/>
        <pc:sldMkLst>
          <pc:docMk/>
          <pc:sldMk cId="0" sldId="265"/>
        </pc:sldMkLst>
        <pc:spChg chg="add mod">
          <ac:chgData name="Ximena Zepeda Harasic" userId="90cf4ab7-3c32-4e50-a5d0-8fb63c062729" providerId="ADAL" clId="{6F26E0E3-8EC2-457E-8B9C-C8E870C67BD4}" dt="2025-02-10T19:00:08.569" v="177"/>
          <ac:spMkLst>
            <pc:docMk/>
            <pc:sldMk cId="0" sldId="265"/>
            <ac:spMk id="2" creationId="{87A35E58-F445-3F34-4D5F-F98D0B0DBA52}"/>
          </ac:spMkLst>
        </pc:spChg>
        <pc:spChg chg="del">
          <ac:chgData name="Ximena Zepeda Harasic" userId="90cf4ab7-3c32-4e50-a5d0-8fb63c062729" providerId="ADAL" clId="{6F26E0E3-8EC2-457E-8B9C-C8E870C67BD4}" dt="2025-02-10T19:00:07.869" v="176" actId="478"/>
          <ac:spMkLst>
            <pc:docMk/>
            <pc:sldMk cId="0" sldId="265"/>
            <ac:spMk id="298" creationId="{00000000-0000-0000-0000-000000000000}"/>
          </ac:spMkLst>
        </pc:spChg>
        <pc:spChg chg="mod">
          <ac:chgData name="Ximena Zepeda Harasic" userId="90cf4ab7-3c32-4e50-a5d0-8fb63c062729" providerId="ADAL" clId="{6F26E0E3-8EC2-457E-8B9C-C8E870C67BD4}" dt="2025-02-10T19:01:27.753" v="195" actId="108"/>
          <ac:spMkLst>
            <pc:docMk/>
            <pc:sldMk cId="0" sldId="265"/>
            <ac:spMk id="305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1:37.719" v="197"/>
        <pc:sldMkLst>
          <pc:docMk/>
          <pc:sldMk cId="0" sldId="268"/>
        </pc:sldMkLst>
        <pc:spChg chg="add mod">
          <ac:chgData name="Ximena Zepeda Harasic" userId="90cf4ab7-3c32-4e50-a5d0-8fb63c062729" providerId="ADAL" clId="{6F26E0E3-8EC2-457E-8B9C-C8E870C67BD4}" dt="2025-02-10T19:00:03.449" v="175"/>
          <ac:spMkLst>
            <pc:docMk/>
            <pc:sldMk cId="0" sldId="268"/>
            <ac:spMk id="2" creationId="{FD33A285-B0C6-8DBE-B89D-15678F106315}"/>
          </ac:spMkLst>
        </pc:spChg>
        <pc:spChg chg="add mod">
          <ac:chgData name="Ximena Zepeda Harasic" userId="90cf4ab7-3c32-4e50-a5d0-8fb63c062729" providerId="ADAL" clId="{6F26E0E3-8EC2-457E-8B9C-C8E870C67BD4}" dt="2025-02-10T19:01:37.719" v="197"/>
          <ac:spMkLst>
            <pc:docMk/>
            <pc:sldMk cId="0" sldId="268"/>
            <ac:spMk id="3" creationId="{F20F5ED8-24D3-15F4-E8E3-4AFA2BFE7E33}"/>
          </ac:spMkLst>
        </pc:spChg>
        <pc:spChg chg="del">
          <ac:chgData name="Ximena Zepeda Harasic" userId="90cf4ab7-3c32-4e50-a5d0-8fb63c062729" providerId="ADAL" clId="{6F26E0E3-8EC2-457E-8B9C-C8E870C67BD4}" dt="2025-02-10T19:00:02.680" v="174" actId="478"/>
          <ac:spMkLst>
            <pc:docMk/>
            <pc:sldMk cId="0" sldId="268"/>
            <ac:spMk id="340" creationId="{00000000-0000-0000-0000-000000000000}"/>
          </ac:spMkLst>
        </pc:spChg>
        <pc:spChg chg="del">
          <ac:chgData name="Ximena Zepeda Harasic" userId="90cf4ab7-3c32-4e50-a5d0-8fb63c062729" providerId="ADAL" clId="{6F26E0E3-8EC2-457E-8B9C-C8E870C67BD4}" dt="2025-02-10T19:01:37.099" v="196" actId="478"/>
          <ac:spMkLst>
            <pc:docMk/>
            <pc:sldMk cId="0" sldId="268"/>
            <ac:spMk id="347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1:55.729" v="201" actId="108"/>
        <pc:sldMkLst>
          <pc:docMk/>
          <pc:sldMk cId="0" sldId="269"/>
        </pc:sldMkLst>
        <pc:spChg chg="add mod">
          <ac:chgData name="Ximena Zepeda Harasic" userId="90cf4ab7-3c32-4e50-a5d0-8fb63c062729" providerId="ADAL" clId="{6F26E0E3-8EC2-457E-8B9C-C8E870C67BD4}" dt="2025-02-10T18:59:58.369" v="173"/>
          <ac:spMkLst>
            <pc:docMk/>
            <pc:sldMk cId="0" sldId="269"/>
            <ac:spMk id="2" creationId="{3C825300-1481-70A7-039B-155C537DB51F}"/>
          </ac:spMkLst>
        </pc:spChg>
        <pc:spChg chg="add mod">
          <ac:chgData name="Ximena Zepeda Harasic" userId="90cf4ab7-3c32-4e50-a5d0-8fb63c062729" providerId="ADAL" clId="{6F26E0E3-8EC2-457E-8B9C-C8E870C67BD4}" dt="2025-02-10T19:01:44.001" v="199"/>
          <ac:spMkLst>
            <pc:docMk/>
            <pc:sldMk cId="0" sldId="269"/>
            <ac:spMk id="3" creationId="{37F5599D-F042-2E4A-D5BD-C8E6E2B09F63}"/>
          </ac:spMkLst>
        </pc:spChg>
        <pc:spChg chg="del">
          <ac:chgData name="Ximena Zepeda Harasic" userId="90cf4ab7-3c32-4e50-a5d0-8fb63c062729" providerId="ADAL" clId="{6F26E0E3-8EC2-457E-8B9C-C8E870C67BD4}" dt="2025-02-10T18:59:57.789" v="172" actId="478"/>
          <ac:spMkLst>
            <pc:docMk/>
            <pc:sldMk cId="0" sldId="269"/>
            <ac:spMk id="356" creationId="{00000000-0000-0000-0000-000000000000}"/>
          </ac:spMkLst>
        </pc:spChg>
        <pc:spChg chg="del">
          <ac:chgData name="Ximena Zepeda Harasic" userId="90cf4ab7-3c32-4e50-a5d0-8fb63c062729" providerId="ADAL" clId="{6F26E0E3-8EC2-457E-8B9C-C8E870C67BD4}" dt="2025-02-10T19:01:42.764" v="198" actId="478"/>
          <ac:spMkLst>
            <pc:docMk/>
            <pc:sldMk cId="0" sldId="269"/>
            <ac:spMk id="363" creationId="{00000000-0000-0000-0000-000000000000}"/>
          </ac:spMkLst>
        </pc:spChg>
        <pc:spChg chg="mod">
          <ac:chgData name="Ximena Zepeda Harasic" userId="90cf4ab7-3c32-4e50-a5d0-8fb63c062729" providerId="ADAL" clId="{6F26E0E3-8EC2-457E-8B9C-C8E870C67BD4}" dt="2025-02-10T19:01:55.729" v="201" actId="108"/>
          <ac:spMkLst>
            <pc:docMk/>
            <pc:sldMk cId="0" sldId="269"/>
            <ac:spMk id="36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2:08.289" v="205"/>
        <pc:sldMkLst>
          <pc:docMk/>
          <pc:sldMk cId="0" sldId="270"/>
        </pc:sldMkLst>
        <pc:spChg chg="add mod">
          <ac:chgData name="Ximena Zepeda Harasic" userId="90cf4ab7-3c32-4e50-a5d0-8fb63c062729" providerId="ADAL" clId="{6F26E0E3-8EC2-457E-8B9C-C8E870C67BD4}" dt="2025-02-10T18:59:51.549" v="171"/>
          <ac:spMkLst>
            <pc:docMk/>
            <pc:sldMk cId="0" sldId="270"/>
            <ac:spMk id="2" creationId="{B8AF53F7-27E5-9D3D-19C0-C55FC77C576F}"/>
          </ac:spMkLst>
        </pc:spChg>
        <pc:spChg chg="add mod">
          <ac:chgData name="Ximena Zepeda Harasic" userId="90cf4ab7-3c32-4e50-a5d0-8fb63c062729" providerId="ADAL" clId="{6F26E0E3-8EC2-457E-8B9C-C8E870C67BD4}" dt="2025-02-10T19:02:08.289" v="205"/>
          <ac:spMkLst>
            <pc:docMk/>
            <pc:sldMk cId="0" sldId="270"/>
            <ac:spMk id="3" creationId="{FE78D874-B5C3-678E-B341-D237C6ACFD6C}"/>
          </ac:spMkLst>
        </pc:spChg>
        <pc:spChg chg="add mod">
          <ac:chgData name="Ximena Zepeda Harasic" userId="90cf4ab7-3c32-4e50-a5d0-8fb63c062729" providerId="ADAL" clId="{6F26E0E3-8EC2-457E-8B9C-C8E870C67BD4}" dt="2025-02-10T19:02:08.289" v="205"/>
          <ac:spMkLst>
            <pc:docMk/>
            <pc:sldMk cId="0" sldId="270"/>
            <ac:spMk id="4" creationId="{4567ED85-6FAB-A60E-470F-0240D594AC9D}"/>
          </ac:spMkLst>
        </pc:spChg>
        <pc:spChg chg="del">
          <ac:chgData name="Ximena Zepeda Harasic" userId="90cf4ab7-3c32-4e50-a5d0-8fb63c062729" providerId="ADAL" clId="{6F26E0E3-8EC2-457E-8B9C-C8E870C67BD4}" dt="2025-02-10T18:59:50.490" v="170" actId="478"/>
          <ac:spMkLst>
            <pc:docMk/>
            <pc:sldMk cId="0" sldId="270"/>
            <ac:spMk id="373" creationId="{00000000-0000-0000-0000-000000000000}"/>
          </ac:spMkLst>
        </pc:spChg>
        <pc:spChg chg="del">
          <ac:chgData name="Ximena Zepeda Harasic" userId="90cf4ab7-3c32-4e50-a5d0-8fb63c062729" providerId="ADAL" clId="{6F26E0E3-8EC2-457E-8B9C-C8E870C67BD4}" dt="2025-02-10T19:02:07.109" v="204" actId="478"/>
          <ac:spMkLst>
            <pc:docMk/>
            <pc:sldMk cId="0" sldId="270"/>
            <ac:spMk id="380" creationId="{00000000-0000-0000-0000-000000000000}"/>
          </ac:spMkLst>
        </pc:spChg>
        <pc:spChg chg="del mod">
          <ac:chgData name="Ximena Zepeda Harasic" userId="90cf4ab7-3c32-4e50-a5d0-8fb63c062729" providerId="ADAL" clId="{6F26E0E3-8EC2-457E-8B9C-C8E870C67BD4}" dt="2025-02-10T19:02:04.929" v="203" actId="478"/>
          <ac:spMkLst>
            <pc:docMk/>
            <pc:sldMk cId="0" sldId="270"/>
            <ac:spMk id="385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2:16.949" v="208"/>
        <pc:sldMkLst>
          <pc:docMk/>
          <pc:sldMk cId="0" sldId="273"/>
        </pc:sldMkLst>
        <pc:spChg chg="add mod">
          <ac:chgData name="Ximena Zepeda Harasic" userId="90cf4ab7-3c32-4e50-a5d0-8fb63c062729" providerId="ADAL" clId="{6F26E0E3-8EC2-457E-8B9C-C8E870C67BD4}" dt="2025-02-10T18:59:47.129" v="169"/>
          <ac:spMkLst>
            <pc:docMk/>
            <pc:sldMk cId="0" sldId="273"/>
            <ac:spMk id="2" creationId="{7B9BA9F2-4E55-7868-B277-5DEB052EDFFA}"/>
          </ac:spMkLst>
        </pc:spChg>
        <pc:spChg chg="add mod">
          <ac:chgData name="Ximena Zepeda Harasic" userId="90cf4ab7-3c32-4e50-a5d0-8fb63c062729" providerId="ADAL" clId="{6F26E0E3-8EC2-457E-8B9C-C8E870C67BD4}" dt="2025-02-10T19:02:16.949" v="208"/>
          <ac:spMkLst>
            <pc:docMk/>
            <pc:sldMk cId="0" sldId="273"/>
            <ac:spMk id="3" creationId="{3B3649C5-F121-35FB-42DC-4FA5422C1F3B}"/>
          </ac:spMkLst>
        </pc:spChg>
        <pc:spChg chg="add mod">
          <ac:chgData name="Ximena Zepeda Harasic" userId="90cf4ab7-3c32-4e50-a5d0-8fb63c062729" providerId="ADAL" clId="{6F26E0E3-8EC2-457E-8B9C-C8E870C67BD4}" dt="2025-02-10T19:02:16.949" v="208"/>
          <ac:spMkLst>
            <pc:docMk/>
            <pc:sldMk cId="0" sldId="273"/>
            <ac:spMk id="4" creationId="{CF85D2DE-DC36-E2D1-6A03-C60C1284D1EC}"/>
          </ac:spMkLst>
        </pc:spChg>
        <pc:spChg chg="del">
          <ac:chgData name="Ximena Zepeda Harasic" userId="90cf4ab7-3c32-4e50-a5d0-8fb63c062729" providerId="ADAL" clId="{6F26E0E3-8EC2-457E-8B9C-C8E870C67BD4}" dt="2025-02-10T18:59:45.929" v="168" actId="478"/>
          <ac:spMkLst>
            <pc:docMk/>
            <pc:sldMk cId="0" sldId="273"/>
            <ac:spMk id="430" creationId="{00000000-0000-0000-0000-000000000000}"/>
          </ac:spMkLst>
        </pc:spChg>
        <pc:spChg chg="del">
          <ac:chgData name="Ximena Zepeda Harasic" userId="90cf4ab7-3c32-4e50-a5d0-8fb63c062729" providerId="ADAL" clId="{6F26E0E3-8EC2-457E-8B9C-C8E870C67BD4}" dt="2025-02-10T19:02:15.719" v="207" actId="478"/>
          <ac:spMkLst>
            <pc:docMk/>
            <pc:sldMk cId="0" sldId="273"/>
            <ac:spMk id="437" creationId="{00000000-0000-0000-0000-000000000000}"/>
          </ac:spMkLst>
        </pc:spChg>
        <pc:spChg chg="del">
          <ac:chgData name="Ximena Zepeda Harasic" userId="90cf4ab7-3c32-4e50-a5d0-8fb63c062729" providerId="ADAL" clId="{6F26E0E3-8EC2-457E-8B9C-C8E870C67BD4}" dt="2025-02-10T19:02:13.871" v="206" actId="478"/>
          <ac:spMkLst>
            <pc:docMk/>
            <pc:sldMk cId="0" sldId="273"/>
            <ac:spMk id="442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2:36.632" v="213" actId="108"/>
        <pc:sldMkLst>
          <pc:docMk/>
          <pc:sldMk cId="0" sldId="274"/>
        </pc:sldMkLst>
        <pc:spChg chg="add mod">
          <ac:chgData name="Ximena Zepeda Harasic" userId="90cf4ab7-3c32-4e50-a5d0-8fb63c062729" providerId="ADAL" clId="{6F26E0E3-8EC2-457E-8B9C-C8E870C67BD4}" dt="2025-02-10T18:59:42.489" v="167"/>
          <ac:spMkLst>
            <pc:docMk/>
            <pc:sldMk cId="0" sldId="274"/>
            <ac:spMk id="2" creationId="{56CD8942-A2E3-FD1E-FEE9-3C19E00531A9}"/>
          </ac:spMkLst>
        </pc:spChg>
        <pc:spChg chg="add mod">
          <ac:chgData name="Ximena Zepeda Harasic" userId="90cf4ab7-3c32-4e50-a5d0-8fb63c062729" providerId="ADAL" clId="{6F26E0E3-8EC2-457E-8B9C-C8E870C67BD4}" dt="2025-02-10T19:02:26.089" v="211"/>
          <ac:spMkLst>
            <pc:docMk/>
            <pc:sldMk cId="0" sldId="274"/>
            <ac:spMk id="3" creationId="{09CCEF8B-A927-BFBB-4B54-29301F9DD6CA}"/>
          </ac:spMkLst>
        </pc:spChg>
        <pc:spChg chg="add mod">
          <ac:chgData name="Ximena Zepeda Harasic" userId="90cf4ab7-3c32-4e50-a5d0-8fb63c062729" providerId="ADAL" clId="{6F26E0E3-8EC2-457E-8B9C-C8E870C67BD4}" dt="2025-02-10T19:02:26.089" v="211"/>
          <ac:spMkLst>
            <pc:docMk/>
            <pc:sldMk cId="0" sldId="274"/>
            <ac:spMk id="4" creationId="{5F60C637-5882-0E17-BB17-EFACF8CCCEDB}"/>
          </ac:spMkLst>
        </pc:spChg>
        <pc:spChg chg="del">
          <ac:chgData name="Ximena Zepeda Harasic" userId="90cf4ab7-3c32-4e50-a5d0-8fb63c062729" providerId="ADAL" clId="{6F26E0E3-8EC2-457E-8B9C-C8E870C67BD4}" dt="2025-02-10T18:59:41.479" v="166" actId="478"/>
          <ac:spMkLst>
            <pc:docMk/>
            <pc:sldMk cId="0" sldId="274"/>
            <ac:spMk id="451" creationId="{00000000-0000-0000-0000-000000000000}"/>
          </ac:spMkLst>
        </pc:spChg>
        <pc:spChg chg="del">
          <ac:chgData name="Ximena Zepeda Harasic" userId="90cf4ab7-3c32-4e50-a5d0-8fb63c062729" providerId="ADAL" clId="{6F26E0E3-8EC2-457E-8B9C-C8E870C67BD4}" dt="2025-02-10T19:02:24.799" v="210" actId="478"/>
          <ac:spMkLst>
            <pc:docMk/>
            <pc:sldMk cId="0" sldId="274"/>
            <ac:spMk id="458" creationId="{00000000-0000-0000-0000-000000000000}"/>
          </ac:spMkLst>
        </pc:spChg>
        <pc:spChg chg="del">
          <ac:chgData name="Ximena Zepeda Harasic" userId="90cf4ab7-3c32-4e50-a5d0-8fb63c062729" providerId="ADAL" clId="{6F26E0E3-8EC2-457E-8B9C-C8E870C67BD4}" dt="2025-02-10T19:02:22.919" v="209" actId="478"/>
          <ac:spMkLst>
            <pc:docMk/>
            <pc:sldMk cId="0" sldId="274"/>
            <ac:spMk id="463" creationId="{00000000-0000-0000-0000-000000000000}"/>
          </ac:spMkLst>
        </pc:spChg>
        <pc:spChg chg="mod">
          <ac:chgData name="Ximena Zepeda Harasic" userId="90cf4ab7-3c32-4e50-a5d0-8fb63c062729" providerId="ADAL" clId="{6F26E0E3-8EC2-457E-8B9C-C8E870C67BD4}" dt="2025-02-10T19:02:36.632" v="213" actId="108"/>
          <ac:spMkLst>
            <pc:docMk/>
            <pc:sldMk cId="0" sldId="274"/>
            <ac:spMk id="46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2:52.024" v="218"/>
        <pc:sldMkLst>
          <pc:docMk/>
          <pc:sldMk cId="0" sldId="275"/>
        </pc:sldMkLst>
        <pc:spChg chg="add mod">
          <ac:chgData name="Ximena Zepeda Harasic" userId="90cf4ab7-3c32-4e50-a5d0-8fb63c062729" providerId="ADAL" clId="{6F26E0E3-8EC2-457E-8B9C-C8E870C67BD4}" dt="2025-02-10T18:59:34.949" v="165" actId="207"/>
          <ac:spMkLst>
            <pc:docMk/>
            <pc:sldMk cId="0" sldId="275"/>
            <ac:spMk id="2" creationId="{1EB42BE6-63AA-EF9C-C21C-8A9B4DACA1EF}"/>
          </ac:spMkLst>
        </pc:spChg>
        <pc:spChg chg="add mod">
          <ac:chgData name="Ximena Zepeda Harasic" userId="90cf4ab7-3c32-4e50-a5d0-8fb63c062729" providerId="ADAL" clId="{6F26E0E3-8EC2-457E-8B9C-C8E870C67BD4}" dt="2025-02-10T19:02:52.024" v="218"/>
          <ac:spMkLst>
            <pc:docMk/>
            <pc:sldMk cId="0" sldId="275"/>
            <ac:spMk id="3" creationId="{6C888F86-FE45-DFB1-C425-B7EA581B8EAF}"/>
          </ac:spMkLst>
        </pc:spChg>
        <pc:spChg chg="add mod">
          <ac:chgData name="Ximena Zepeda Harasic" userId="90cf4ab7-3c32-4e50-a5d0-8fb63c062729" providerId="ADAL" clId="{6F26E0E3-8EC2-457E-8B9C-C8E870C67BD4}" dt="2025-02-10T19:02:52.024" v="218"/>
          <ac:spMkLst>
            <pc:docMk/>
            <pc:sldMk cId="0" sldId="275"/>
            <ac:spMk id="4" creationId="{FF84D65E-E690-231E-E7DE-03C3729AC773}"/>
          </ac:spMkLst>
        </pc:spChg>
        <pc:spChg chg="add mod">
          <ac:chgData name="Ximena Zepeda Harasic" userId="90cf4ab7-3c32-4e50-a5d0-8fb63c062729" providerId="ADAL" clId="{6F26E0E3-8EC2-457E-8B9C-C8E870C67BD4}" dt="2025-02-10T19:02:52.024" v="218"/>
          <ac:spMkLst>
            <pc:docMk/>
            <pc:sldMk cId="0" sldId="275"/>
            <ac:spMk id="5" creationId="{93008C9A-8EA6-5CF6-DC6A-9310B801B99C}"/>
          </ac:spMkLst>
        </pc:spChg>
        <pc:spChg chg="del">
          <ac:chgData name="Ximena Zepeda Harasic" userId="90cf4ab7-3c32-4e50-a5d0-8fb63c062729" providerId="ADAL" clId="{6F26E0E3-8EC2-457E-8B9C-C8E870C67BD4}" dt="2025-02-10T18:59:29.420" v="164" actId="478"/>
          <ac:spMkLst>
            <pc:docMk/>
            <pc:sldMk cId="0" sldId="275"/>
            <ac:spMk id="473" creationId="{00000000-0000-0000-0000-000000000000}"/>
          </ac:spMkLst>
        </pc:spChg>
        <pc:spChg chg="del mod">
          <ac:chgData name="Ximena Zepeda Harasic" userId="90cf4ab7-3c32-4e50-a5d0-8fb63c062729" providerId="ADAL" clId="{6F26E0E3-8EC2-457E-8B9C-C8E870C67BD4}" dt="2025-02-10T19:02:48.241" v="215" actId="478"/>
          <ac:spMkLst>
            <pc:docMk/>
            <pc:sldMk cId="0" sldId="275"/>
            <ac:spMk id="481" creationId="{00000000-0000-0000-0000-000000000000}"/>
          </ac:spMkLst>
        </pc:spChg>
        <pc:spChg chg="del">
          <ac:chgData name="Ximena Zepeda Harasic" userId="90cf4ab7-3c32-4e50-a5d0-8fb63c062729" providerId="ADAL" clId="{6F26E0E3-8EC2-457E-8B9C-C8E870C67BD4}" dt="2025-02-10T19:02:49.609" v="216" actId="478"/>
          <ac:spMkLst>
            <pc:docMk/>
            <pc:sldMk cId="0" sldId="275"/>
            <ac:spMk id="482" creationId="{00000000-0000-0000-0000-000000000000}"/>
          </ac:spMkLst>
        </pc:spChg>
        <pc:spChg chg="del">
          <ac:chgData name="Ximena Zepeda Harasic" userId="90cf4ab7-3c32-4e50-a5d0-8fb63c062729" providerId="ADAL" clId="{6F26E0E3-8EC2-457E-8B9C-C8E870C67BD4}" dt="2025-02-10T19:02:50.575" v="217" actId="478"/>
          <ac:spMkLst>
            <pc:docMk/>
            <pc:sldMk cId="0" sldId="275"/>
            <ac:spMk id="483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8:59:17.059" v="156"/>
        <pc:sldMkLst>
          <pc:docMk/>
          <pc:sldMk cId="0" sldId="276"/>
        </pc:sldMkLst>
        <pc:spChg chg="add mod">
          <ac:chgData name="Ximena Zepeda Harasic" userId="90cf4ab7-3c32-4e50-a5d0-8fb63c062729" providerId="ADAL" clId="{6F26E0E3-8EC2-457E-8B9C-C8E870C67BD4}" dt="2025-02-10T18:59:17.059" v="156"/>
          <ac:spMkLst>
            <pc:docMk/>
            <pc:sldMk cId="0" sldId="276"/>
            <ac:spMk id="2" creationId="{DCDF142A-A841-FDD7-14B9-EEF676968755}"/>
          </ac:spMkLst>
        </pc:spChg>
        <pc:spChg chg="del">
          <ac:chgData name="Ximena Zepeda Harasic" userId="90cf4ab7-3c32-4e50-a5d0-8fb63c062729" providerId="ADAL" clId="{6F26E0E3-8EC2-457E-8B9C-C8E870C67BD4}" dt="2025-02-10T18:59:16.579" v="155" actId="478"/>
          <ac:spMkLst>
            <pc:docMk/>
            <pc:sldMk cId="0" sldId="276"/>
            <ac:spMk id="48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8:59:12.389" v="154"/>
        <pc:sldMkLst>
          <pc:docMk/>
          <pc:sldMk cId="0" sldId="277"/>
        </pc:sldMkLst>
        <pc:spChg chg="add mod">
          <ac:chgData name="Ximena Zepeda Harasic" userId="90cf4ab7-3c32-4e50-a5d0-8fb63c062729" providerId="ADAL" clId="{6F26E0E3-8EC2-457E-8B9C-C8E870C67BD4}" dt="2025-02-10T18:59:12.389" v="154"/>
          <ac:spMkLst>
            <pc:docMk/>
            <pc:sldMk cId="0" sldId="277"/>
            <ac:spMk id="2" creationId="{840540A0-7EFE-5F55-921C-025A11EA8B8F}"/>
          </ac:spMkLst>
        </pc:spChg>
        <pc:spChg chg="del">
          <ac:chgData name="Ximena Zepeda Harasic" userId="90cf4ab7-3c32-4e50-a5d0-8fb63c062729" providerId="ADAL" clId="{6F26E0E3-8EC2-457E-8B9C-C8E870C67BD4}" dt="2025-02-10T18:59:11.899" v="153" actId="478"/>
          <ac:spMkLst>
            <pc:docMk/>
            <pc:sldMk cId="0" sldId="277"/>
            <ac:spMk id="494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8:59:08.489" v="152"/>
        <pc:sldMkLst>
          <pc:docMk/>
          <pc:sldMk cId="0" sldId="280"/>
        </pc:sldMkLst>
        <pc:spChg chg="add mod">
          <ac:chgData name="Ximena Zepeda Harasic" userId="90cf4ab7-3c32-4e50-a5d0-8fb63c062729" providerId="ADAL" clId="{6F26E0E3-8EC2-457E-8B9C-C8E870C67BD4}" dt="2025-02-10T18:59:08.489" v="152"/>
          <ac:spMkLst>
            <pc:docMk/>
            <pc:sldMk cId="0" sldId="280"/>
            <ac:spMk id="2" creationId="{7990D977-6027-B8DA-7C6F-B591CDBAD6B4}"/>
          </ac:spMkLst>
        </pc:spChg>
        <pc:spChg chg="del">
          <ac:chgData name="Ximena Zepeda Harasic" userId="90cf4ab7-3c32-4e50-a5d0-8fb63c062729" providerId="ADAL" clId="{6F26E0E3-8EC2-457E-8B9C-C8E870C67BD4}" dt="2025-02-10T18:59:07.959" v="151" actId="478"/>
          <ac:spMkLst>
            <pc:docMk/>
            <pc:sldMk cId="0" sldId="280"/>
            <ac:spMk id="51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8:59:01.299" v="150"/>
        <pc:sldMkLst>
          <pc:docMk/>
          <pc:sldMk cId="0" sldId="281"/>
        </pc:sldMkLst>
        <pc:spChg chg="add mod">
          <ac:chgData name="Ximena Zepeda Harasic" userId="90cf4ab7-3c32-4e50-a5d0-8fb63c062729" providerId="ADAL" clId="{6F26E0E3-8EC2-457E-8B9C-C8E870C67BD4}" dt="2025-02-10T18:59:01.299" v="150"/>
          <ac:spMkLst>
            <pc:docMk/>
            <pc:sldMk cId="0" sldId="281"/>
            <ac:spMk id="2" creationId="{AB0F0AEA-1128-063A-E1CC-098BE587F81C}"/>
          </ac:spMkLst>
        </pc:spChg>
        <pc:spChg chg="del">
          <ac:chgData name="Ximena Zepeda Harasic" userId="90cf4ab7-3c32-4e50-a5d0-8fb63c062729" providerId="ADAL" clId="{6F26E0E3-8EC2-457E-8B9C-C8E870C67BD4}" dt="2025-02-10T18:59:00.679" v="149" actId="478"/>
          <ac:spMkLst>
            <pc:docMk/>
            <pc:sldMk cId="0" sldId="281"/>
            <ac:spMk id="52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3:28.449" v="223" actId="108"/>
        <pc:sldMkLst>
          <pc:docMk/>
          <pc:sldMk cId="0" sldId="282"/>
        </pc:sldMkLst>
        <pc:spChg chg="mod">
          <ac:chgData name="Ximena Zepeda Harasic" userId="90cf4ab7-3c32-4e50-a5d0-8fb63c062729" providerId="ADAL" clId="{6F26E0E3-8EC2-457E-8B9C-C8E870C67BD4}" dt="2025-02-10T19:03:28.449" v="223" actId="108"/>
          <ac:spMkLst>
            <pc:docMk/>
            <pc:sldMk cId="0" sldId="282"/>
            <ac:spMk id="2" creationId="{54649AB0-F18D-CF0B-91DF-AB4757E5BFC6}"/>
          </ac:spMkLst>
        </pc:spChg>
        <pc:spChg chg="add mod">
          <ac:chgData name="Ximena Zepeda Harasic" userId="90cf4ab7-3c32-4e50-a5d0-8fb63c062729" providerId="ADAL" clId="{6F26E0E3-8EC2-457E-8B9C-C8E870C67BD4}" dt="2025-02-10T18:58:57.329" v="148"/>
          <ac:spMkLst>
            <pc:docMk/>
            <pc:sldMk cId="0" sldId="282"/>
            <ac:spMk id="3" creationId="{5A578241-930E-F400-EC23-439CE496E112}"/>
          </ac:spMkLst>
        </pc:spChg>
        <pc:spChg chg="del">
          <ac:chgData name="Ximena Zepeda Harasic" userId="90cf4ab7-3c32-4e50-a5d0-8fb63c062729" providerId="ADAL" clId="{6F26E0E3-8EC2-457E-8B9C-C8E870C67BD4}" dt="2025-02-10T18:58:56.830" v="147" actId="478"/>
          <ac:spMkLst>
            <pc:docMk/>
            <pc:sldMk cId="0" sldId="282"/>
            <ac:spMk id="539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3:35.429" v="225"/>
        <pc:sldMkLst>
          <pc:docMk/>
          <pc:sldMk cId="0" sldId="285"/>
        </pc:sldMkLst>
        <pc:spChg chg="del">
          <ac:chgData name="Ximena Zepeda Harasic" userId="90cf4ab7-3c32-4e50-a5d0-8fb63c062729" providerId="ADAL" clId="{6F26E0E3-8EC2-457E-8B9C-C8E870C67BD4}" dt="2025-02-10T19:03:34.803" v="224" actId="478"/>
          <ac:spMkLst>
            <pc:docMk/>
            <pc:sldMk cId="0" sldId="285"/>
            <ac:spMk id="2" creationId="{4BBE058E-C6C2-14B8-EB68-A1B63945DA69}"/>
          </ac:spMkLst>
        </pc:spChg>
        <pc:spChg chg="add mod">
          <ac:chgData name="Ximena Zepeda Harasic" userId="90cf4ab7-3c32-4e50-a5d0-8fb63c062729" providerId="ADAL" clId="{6F26E0E3-8EC2-457E-8B9C-C8E870C67BD4}" dt="2025-02-10T18:58:52.729" v="146"/>
          <ac:spMkLst>
            <pc:docMk/>
            <pc:sldMk cId="0" sldId="285"/>
            <ac:spMk id="3" creationId="{2AF96CF9-3EC7-417B-96D1-3388FAF10257}"/>
          </ac:spMkLst>
        </pc:spChg>
        <pc:spChg chg="add mod">
          <ac:chgData name="Ximena Zepeda Harasic" userId="90cf4ab7-3c32-4e50-a5d0-8fb63c062729" providerId="ADAL" clId="{6F26E0E3-8EC2-457E-8B9C-C8E870C67BD4}" dt="2025-02-10T19:03:35.429" v="225"/>
          <ac:spMkLst>
            <pc:docMk/>
            <pc:sldMk cId="0" sldId="285"/>
            <ac:spMk id="4" creationId="{C73BF03D-7BD9-2DD3-0D45-7B7AF4886DCE}"/>
          </ac:spMkLst>
        </pc:spChg>
        <pc:spChg chg="del">
          <ac:chgData name="Ximena Zepeda Harasic" userId="90cf4ab7-3c32-4e50-a5d0-8fb63c062729" providerId="ADAL" clId="{6F26E0E3-8EC2-457E-8B9C-C8E870C67BD4}" dt="2025-02-10T18:58:52.290" v="145" actId="478"/>
          <ac:spMkLst>
            <pc:docMk/>
            <pc:sldMk cId="0" sldId="285"/>
            <ac:spMk id="57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3:42.819" v="227"/>
        <pc:sldMkLst>
          <pc:docMk/>
          <pc:sldMk cId="0" sldId="286"/>
        </pc:sldMkLst>
        <pc:spChg chg="del">
          <ac:chgData name="Ximena Zepeda Harasic" userId="90cf4ab7-3c32-4e50-a5d0-8fb63c062729" providerId="ADAL" clId="{6F26E0E3-8EC2-457E-8B9C-C8E870C67BD4}" dt="2025-02-10T19:03:41.299" v="226" actId="478"/>
          <ac:spMkLst>
            <pc:docMk/>
            <pc:sldMk cId="0" sldId="286"/>
            <ac:spMk id="2" creationId="{06D9851E-4C6B-313E-5E9A-6ED556116195}"/>
          </ac:spMkLst>
        </pc:spChg>
        <pc:spChg chg="add mod">
          <ac:chgData name="Ximena Zepeda Harasic" userId="90cf4ab7-3c32-4e50-a5d0-8fb63c062729" providerId="ADAL" clId="{6F26E0E3-8EC2-457E-8B9C-C8E870C67BD4}" dt="2025-02-10T18:58:49.249" v="144"/>
          <ac:spMkLst>
            <pc:docMk/>
            <pc:sldMk cId="0" sldId="286"/>
            <ac:spMk id="3" creationId="{7560FD5D-1A08-02D4-CCC8-CCD9610FA2CC}"/>
          </ac:spMkLst>
        </pc:spChg>
        <pc:spChg chg="add mod">
          <ac:chgData name="Ximena Zepeda Harasic" userId="90cf4ab7-3c32-4e50-a5d0-8fb63c062729" providerId="ADAL" clId="{6F26E0E3-8EC2-457E-8B9C-C8E870C67BD4}" dt="2025-02-10T19:03:42.819" v="227"/>
          <ac:spMkLst>
            <pc:docMk/>
            <pc:sldMk cId="0" sldId="286"/>
            <ac:spMk id="4" creationId="{F607508F-A411-DB9D-2DC6-686B9AEB3F82}"/>
          </ac:spMkLst>
        </pc:spChg>
        <pc:spChg chg="del">
          <ac:chgData name="Ximena Zepeda Harasic" userId="90cf4ab7-3c32-4e50-a5d0-8fb63c062729" providerId="ADAL" clId="{6F26E0E3-8EC2-457E-8B9C-C8E870C67BD4}" dt="2025-02-10T18:58:48.790" v="143" actId="478"/>
          <ac:spMkLst>
            <pc:docMk/>
            <pc:sldMk cId="0" sldId="286"/>
            <ac:spMk id="593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3:57.649" v="231" actId="108"/>
        <pc:sldMkLst>
          <pc:docMk/>
          <pc:sldMk cId="0" sldId="287"/>
        </pc:sldMkLst>
        <pc:spChg chg="del">
          <ac:chgData name="Ximena Zepeda Harasic" userId="90cf4ab7-3c32-4e50-a5d0-8fb63c062729" providerId="ADAL" clId="{6F26E0E3-8EC2-457E-8B9C-C8E870C67BD4}" dt="2025-02-10T19:03:47.164" v="228" actId="478"/>
          <ac:spMkLst>
            <pc:docMk/>
            <pc:sldMk cId="0" sldId="287"/>
            <ac:spMk id="2" creationId="{DA712DD4-F525-E0B0-E861-80A542BBA852}"/>
          </ac:spMkLst>
        </pc:spChg>
        <pc:spChg chg="mod">
          <ac:chgData name="Ximena Zepeda Harasic" userId="90cf4ab7-3c32-4e50-a5d0-8fb63c062729" providerId="ADAL" clId="{6F26E0E3-8EC2-457E-8B9C-C8E870C67BD4}" dt="2025-02-10T19:03:57.649" v="231" actId="108"/>
          <ac:spMkLst>
            <pc:docMk/>
            <pc:sldMk cId="0" sldId="287"/>
            <ac:spMk id="3" creationId="{F1536625-79B0-90FC-41D1-B2E31054055B}"/>
          </ac:spMkLst>
        </pc:spChg>
        <pc:spChg chg="add mod">
          <ac:chgData name="Ximena Zepeda Harasic" userId="90cf4ab7-3c32-4e50-a5d0-8fb63c062729" providerId="ADAL" clId="{6F26E0E3-8EC2-457E-8B9C-C8E870C67BD4}" dt="2025-02-10T18:58:45.023" v="142"/>
          <ac:spMkLst>
            <pc:docMk/>
            <pc:sldMk cId="0" sldId="287"/>
            <ac:spMk id="4" creationId="{BE1BADEA-C4F7-9AD1-9DBF-3A2DA5587123}"/>
          </ac:spMkLst>
        </pc:spChg>
        <pc:spChg chg="add mod">
          <ac:chgData name="Ximena Zepeda Harasic" userId="90cf4ab7-3c32-4e50-a5d0-8fb63c062729" providerId="ADAL" clId="{6F26E0E3-8EC2-457E-8B9C-C8E870C67BD4}" dt="2025-02-10T19:03:48.318" v="229"/>
          <ac:spMkLst>
            <pc:docMk/>
            <pc:sldMk cId="0" sldId="287"/>
            <ac:spMk id="5" creationId="{0111DC48-2DC9-9459-F53D-36F4EF6CABF3}"/>
          </ac:spMkLst>
        </pc:spChg>
        <pc:spChg chg="del">
          <ac:chgData name="Ximena Zepeda Harasic" userId="90cf4ab7-3c32-4e50-a5d0-8fb63c062729" providerId="ADAL" clId="{6F26E0E3-8EC2-457E-8B9C-C8E870C67BD4}" dt="2025-02-10T18:58:44.529" v="141" actId="478"/>
          <ac:spMkLst>
            <pc:docMk/>
            <pc:sldMk cId="0" sldId="287"/>
            <ac:spMk id="609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4:07.489" v="234"/>
        <pc:sldMkLst>
          <pc:docMk/>
          <pc:sldMk cId="0" sldId="289"/>
        </pc:sldMkLst>
        <pc:spChg chg="del">
          <ac:chgData name="Ximena Zepeda Harasic" userId="90cf4ab7-3c32-4e50-a5d0-8fb63c062729" providerId="ADAL" clId="{6F26E0E3-8EC2-457E-8B9C-C8E870C67BD4}" dt="2025-02-10T19:04:04.789" v="232" actId="478"/>
          <ac:spMkLst>
            <pc:docMk/>
            <pc:sldMk cId="0" sldId="289"/>
            <ac:spMk id="2" creationId="{8B218D0C-6DF2-D5E7-BA9F-9421C3796B04}"/>
          </ac:spMkLst>
        </pc:spChg>
        <pc:spChg chg="del">
          <ac:chgData name="Ximena Zepeda Harasic" userId="90cf4ab7-3c32-4e50-a5d0-8fb63c062729" providerId="ADAL" clId="{6F26E0E3-8EC2-457E-8B9C-C8E870C67BD4}" dt="2025-02-10T19:04:06.259" v="233" actId="478"/>
          <ac:spMkLst>
            <pc:docMk/>
            <pc:sldMk cId="0" sldId="289"/>
            <ac:spMk id="3" creationId="{9941711C-8886-2D74-8032-FEF683EB8867}"/>
          </ac:spMkLst>
        </pc:spChg>
        <pc:spChg chg="add mod">
          <ac:chgData name="Ximena Zepeda Harasic" userId="90cf4ab7-3c32-4e50-a5d0-8fb63c062729" providerId="ADAL" clId="{6F26E0E3-8EC2-457E-8B9C-C8E870C67BD4}" dt="2025-02-10T18:58:41.104" v="140"/>
          <ac:spMkLst>
            <pc:docMk/>
            <pc:sldMk cId="0" sldId="289"/>
            <ac:spMk id="4" creationId="{B8876900-84DA-B51F-A643-3080ABA7AE75}"/>
          </ac:spMkLst>
        </pc:spChg>
        <pc:spChg chg="add mod">
          <ac:chgData name="Ximena Zepeda Harasic" userId="90cf4ab7-3c32-4e50-a5d0-8fb63c062729" providerId="ADAL" clId="{6F26E0E3-8EC2-457E-8B9C-C8E870C67BD4}" dt="2025-02-10T19:04:07.489" v="234"/>
          <ac:spMkLst>
            <pc:docMk/>
            <pc:sldMk cId="0" sldId="289"/>
            <ac:spMk id="5" creationId="{B44DB633-F7FD-51F2-0B8A-BF51FF57E80B}"/>
          </ac:spMkLst>
        </pc:spChg>
        <pc:spChg chg="add mod">
          <ac:chgData name="Ximena Zepeda Harasic" userId="90cf4ab7-3c32-4e50-a5d0-8fb63c062729" providerId="ADAL" clId="{6F26E0E3-8EC2-457E-8B9C-C8E870C67BD4}" dt="2025-02-10T19:04:07.489" v="234"/>
          <ac:spMkLst>
            <pc:docMk/>
            <pc:sldMk cId="0" sldId="289"/>
            <ac:spMk id="6" creationId="{B3EED80C-1F02-CC17-0615-51012EE95294}"/>
          </ac:spMkLst>
        </pc:spChg>
        <pc:spChg chg="del">
          <ac:chgData name="Ximena Zepeda Harasic" userId="90cf4ab7-3c32-4e50-a5d0-8fb63c062729" providerId="ADAL" clId="{6F26E0E3-8EC2-457E-8B9C-C8E870C67BD4}" dt="2025-02-10T18:58:40.619" v="139" actId="478"/>
          <ac:spMkLst>
            <pc:docMk/>
            <pc:sldMk cId="0" sldId="289"/>
            <ac:spMk id="639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4:15.229" v="237"/>
        <pc:sldMkLst>
          <pc:docMk/>
          <pc:sldMk cId="0" sldId="290"/>
        </pc:sldMkLst>
        <pc:spChg chg="del">
          <ac:chgData name="Ximena Zepeda Harasic" userId="90cf4ab7-3c32-4e50-a5d0-8fb63c062729" providerId="ADAL" clId="{6F26E0E3-8EC2-457E-8B9C-C8E870C67BD4}" dt="2025-02-10T19:04:11.919" v="235" actId="478"/>
          <ac:spMkLst>
            <pc:docMk/>
            <pc:sldMk cId="0" sldId="290"/>
            <ac:spMk id="2" creationId="{D368EB20-79E0-13A7-6030-2B4F13AF7AC6}"/>
          </ac:spMkLst>
        </pc:spChg>
        <pc:spChg chg="del">
          <ac:chgData name="Ximena Zepeda Harasic" userId="90cf4ab7-3c32-4e50-a5d0-8fb63c062729" providerId="ADAL" clId="{6F26E0E3-8EC2-457E-8B9C-C8E870C67BD4}" dt="2025-02-10T19:04:14.075" v="236" actId="478"/>
          <ac:spMkLst>
            <pc:docMk/>
            <pc:sldMk cId="0" sldId="290"/>
            <ac:spMk id="3" creationId="{5F516121-8546-CE14-CE60-D6C415FD7AEA}"/>
          </ac:spMkLst>
        </pc:spChg>
        <pc:spChg chg="add mod">
          <ac:chgData name="Ximena Zepeda Harasic" userId="90cf4ab7-3c32-4e50-a5d0-8fb63c062729" providerId="ADAL" clId="{6F26E0E3-8EC2-457E-8B9C-C8E870C67BD4}" dt="2025-02-10T18:58:36.665" v="138"/>
          <ac:spMkLst>
            <pc:docMk/>
            <pc:sldMk cId="0" sldId="290"/>
            <ac:spMk id="4" creationId="{4A83E649-2603-A8C7-7795-4928D96D11A8}"/>
          </ac:spMkLst>
        </pc:spChg>
        <pc:spChg chg="add mod">
          <ac:chgData name="Ximena Zepeda Harasic" userId="90cf4ab7-3c32-4e50-a5d0-8fb63c062729" providerId="ADAL" clId="{6F26E0E3-8EC2-457E-8B9C-C8E870C67BD4}" dt="2025-02-10T19:04:15.229" v="237"/>
          <ac:spMkLst>
            <pc:docMk/>
            <pc:sldMk cId="0" sldId="290"/>
            <ac:spMk id="5" creationId="{944C3842-A937-275E-B08E-4A1B9DD7F3B8}"/>
          </ac:spMkLst>
        </pc:spChg>
        <pc:spChg chg="add mod">
          <ac:chgData name="Ximena Zepeda Harasic" userId="90cf4ab7-3c32-4e50-a5d0-8fb63c062729" providerId="ADAL" clId="{6F26E0E3-8EC2-457E-8B9C-C8E870C67BD4}" dt="2025-02-10T19:04:15.229" v="237"/>
          <ac:spMkLst>
            <pc:docMk/>
            <pc:sldMk cId="0" sldId="290"/>
            <ac:spMk id="6" creationId="{C93E56B4-726F-C475-C552-57F4350D8B4D}"/>
          </ac:spMkLst>
        </pc:spChg>
        <pc:spChg chg="del">
          <ac:chgData name="Ximena Zepeda Harasic" userId="90cf4ab7-3c32-4e50-a5d0-8fb63c062729" providerId="ADAL" clId="{6F26E0E3-8EC2-457E-8B9C-C8E870C67BD4}" dt="2025-02-10T18:58:36.229" v="137" actId="478"/>
          <ac:spMkLst>
            <pc:docMk/>
            <pc:sldMk cId="0" sldId="290"/>
            <ac:spMk id="653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4:32.379" v="242" actId="108"/>
        <pc:sldMkLst>
          <pc:docMk/>
          <pc:sldMk cId="0" sldId="291"/>
        </pc:sldMkLst>
        <pc:spChg chg="add mod">
          <ac:chgData name="Ximena Zepeda Harasic" userId="90cf4ab7-3c32-4e50-a5d0-8fb63c062729" providerId="ADAL" clId="{6F26E0E3-8EC2-457E-8B9C-C8E870C67BD4}" dt="2025-02-10T18:58:33.039" v="136"/>
          <ac:spMkLst>
            <pc:docMk/>
            <pc:sldMk cId="0" sldId="291"/>
            <ac:spMk id="2" creationId="{0B42C731-7041-83B8-C32B-90A85E35ABF2}"/>
          </ac:spMkLst>
        </pc:spChg>
        <pc:spChg chg="add mod">
          <ac:chgData name="Ximena Zepeda Harasic" userId="90cf4ab7-3c32-4e50-a5d0-8fb63c062729" providerId="ADAL" clId="{6F26E0E3-8EC2-457E-8B9C-C8E870C67BD4}" dt="2025-02-10T19:04:22.912" v="240"/>
          <ac:spMkLst>
            <pc:docMk/>
            <pc:sldMk cId="0" sldId="291"/>
            <ac:spMk id="3" creationId="{83FBD688-0364-D480-C9E5-3F5061CBFA77}"/>
          </ac:spMkLst>
        </pc:spChg>
        <pc:spChg chg="add mod">
          <ac:chgData name="Ximena Zepeda Harasic" userId="90cf4ab7-3c32-4e50-a5d0-8fb63c062729" providerId="ADAL" clId="{6F26E0E3-8EC2-457E-8B9C-C8E870C67BD4}" dt="2025-02-10T19:04:22.912" v="240"/>
          <ac:spMkLst>
            <pc:docMk/>
            <pc:sldMk cId="0" sldId="291"/>
            <ac:spMk id="4" creationId="{A87675BA-2E9C-C61F-B6A9-B6602C1B6FE9}"/>
          </ac:spMkLst>
        </pc:spChg>
        <pc:spChg chg="del">
          <ac:chgData name="Ximena Zepeda Harasic" userId="90cf4ab7-3c32-4e50-a5d0-8fb63c062729" providerId="ADAL" clId="{6F26E0E3-8EC2-457E-8B9C-C8E870C67BD4}" dt="2025-02-10T19:04:21.695" v="239" actId="478"/>
          <ac:spMkLst>
            <pc:docMk/>
            <pc:sldMk cId="0" sldId="291"/>
            <ac:spMk id="6" creationId="{D8116287-8596-0E0F-4124-D2484998A669}"/>
          </ac:spMkLst>
        </pc:spChg>
        <pc:spChg chg="del">
          <ac:chgData name="Ximena Zepeda Harasic" userId="90cf4ab7-3c32-4e50-a5d0-8fb63c062729" providerId="ADAL" clId="{6F26E0E3-8EC2-457E-8B9C-C8E870C67BD4}" dt="2025-02-10T19:04:19.929" v="238" actId="478"/>
          <ac:spMkLst>
            <pc:docMk/>
            <pc:sldMk cId="0" sldId="291"/>
            <ac:spMk id="7" creationId="{99C3F9B0-50D1-901B-08EA-6F7CA41ABE28}"/>
          </ac:spMkLst>
        </pc:spChg>
        <pc:spChg chg="mod">
          <ac:chgData name="Ximena Zepeda Harasic" userId="90cf4ab7-3c32-4e50-a5d0-8fb63c062729" providerId="ADAL" clId="{6F26E0E3-8EC2-457E-8B9C-C8E870C67BD4}" dt="2025-02-10T19:04:32.379" v="242" actId="108"/>
          <ac:spMkLst>
            <pc:docMk/>
            <pc:sldMk cId="0" sldId="291"/>
            <ac:spMk id="8" creationId="{3AF736B5-01CC-BE9F-FDF5-BA5AE68EE43A}"/>
          </ac:spMkLst>
        </pc:spChg>
        <pc:spChg chg="del">
          <ac:chgData name="Ximena Zepeda Harasic" userId="90cf4ab7-3c32-4e50-a5d0-8fb63c062729" providerId="ADAL" clId="{6F26E0E3-8EC2-457E-8B9C-C8E870C67BD4}" dt="2025-02-10T18:58:32.532" v="135" actId="478"/>
          <ac:spMkLst>
            <pc:docMk/>
            <pc:sldMk cId="0" sldId="291"/>
            <ac:spMk id="66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4:45.839" v="246"/>
        <pc:sldMkLst>
          <pc:docMk/>
          <pc:sldMk cId="0" sldId="292"/>
        </pc:sldMkLst>
        <pc:spChg chg="del">
          <ac:chgData name="Ximena Zepeda Harasic" userId="90cf4ab7-3c32-4e50-a5d0-8fb63c062729" providerId="ADAL" clId="{6F26E0E3-8EC2-457E-8B9C-C8E870C67BD4}" dt="2025-02-10T19:04:44.549" v="245" actId="478"/>
          <ac:spMkLst>
            <pc:docMk/>
            <pc:sldMk cId="0" sldId="292"/>
            <ac:spMk id="2" creationId="{B20F9A17-7718-878E-28B2-2EDC91C1A1C1}"/>
          </ac:spMkLst>
        </pc:spChg>
        <pc:spChg chg="del">
          <ac:chgData name="Ximena Zepeda Harasic" userId="90cf4ab7-3c32-4e50-a5d0-8fb63c062729" providerId="ADAL" clId="{6F26E0E3-8EC2-457E-8B9C-C8E870C67BD4}" dt="2025-02-10T19:04:43.239" v="244" actId="478"/>
          <ac:spMkLst>
            <pc:docMk/>
            <pc:sldMk cId="0" sldId="292"/>
            <ac:spMk id="3" creationId="{044CDB7D-7681-4026-6A6E-B1CF12D37E98}"/>
          </ac:spMkLst>
        </pc:spChg>
        <pc:spChg chg="del">
          <ac:chgData name="Ximena Zepeda Harasic" userId="90cf4ab7-3c32-4e50-a5d0-8fb63c062729" providerId="ADAL" clId="{6F26E0E3-8EC2-457E-8B9C-C8E870C67BD4}" dt="2025-02-10T19:04:41.679" v="243" actId="478"/>
          <ac:spMkLst>
            <pc:docMk/>
            <pc:sldMk cId="0" sldId="292"/>
            <ac:spMk id="4" creationId="{A3E46E4E-7425-68A2-29A1-796B54091642}"/>
          </ac:spMkLst>
        </pc:spChg>
        <pc:spChg chg="add mod">
          <ac:chgData name="Ximena Zepeda Harasic" userId="90cf4ab7-3c32-4e50-a5d0-8fb63c062729" providerId="ADAL" clId="{6F26E0E3-8EC2-457E-8B9C-C8E870C67BD4}" dt="2025-02-10T18:58:29.419" v="134"/>
          <ac:spMkLst>
            <pc:docMk/>
            <pc:sldMk cId="0" sldId="292"/>
            <ac:spMk id="5" creationId="{3D11DB35-459A-1821-67E6-6025901ABFFC}"/>
          </ac:spMkLst>
        </pc:spChg>
        <pc:spChg chg="add mod">
          <ac:chgData name="Ximena Zepeda Harasic" userId="90cf4ab7-3c32-4e50-a5d0-8fb63c062729" providerId="ADAL" clId="{6F26E0E3-8EC2-457E-8B9C-C8E870C67BD4}" dt="2025-02-10T19:04:45.839" v="246"/>
          <ac:spMkLst>
            <pc:docMk/>
            <pc:sldMk cId="0" sldId="292"/>
            <ac:spMk id="6" creationId="{21099F1D-83F3-3D0A-0D05-17E6D0D6CAF1}"/>
          </ac:spMkLst>
        </pc:spChg>
        <pc:spChg chg="add mod">
          <ac:chgData name="Ximena Zepeda Harasic" userId="90cf4ab7-3c32-4e50-a5d0-8fb63c062729" providerId="ADAL" clId="{6F26E0E3-8EC2-457E-8B9C-C8E870C67BD4}" dt="2025-02-10T19:04:45.839" v="246"/>
          <ac:spMkLst>
            <pc:docMk/>
            <pc:sldMk cId="0" sldId="292"/>
            <ac:spMk id="7" creationId="{D665C4B7-12C5-8AE1-F75C-09C6A019A19E}"/>
          </ac:spMkLst>
        </pc:spChg>
        <pc:spChg chg="add mod">
          <ac:chgData name="Ximena Zepeda Harasic" userId="90cf4ab7-3c32-4e50-a5d0-8fb63c062729" providerId="ADAL" clId="{6F26E0E3-8EC2-457E-8B9C-C8E870C67BD4}" dt="2025-02-10T19:04:45.839" v="246"/>
          <ac:spMkLst>
            <pc:docMk/>
            <pc:sldMk cId="0" sldId="292"/>
            <ac:spMk id="8" creationId="{04EED99B-173C-5A5E-872B-DD99567D88E7}"/>
          </ac:spMkLst>
        </pc:spChg>
        <pc:spChg chg="del">
          <ac:chgData name="Ximena Zepeda Harasic" userId="90cf4ab7-3c32-4e50-a5d0-8fb63c062729" providerId="ADAL" clId="{6F26E0E3-8EC2-457E-8B9C-C8E870C67BD4}" dt="2025-02-10T18:58:28.910" v="133" actId="478"/>
          <ac:spMkLst>
            <pc:docMk/>
            <pc:sldMk cId="0" sldId="292"/>
            <ac:spMk id="684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4:53.869" v="250"/>
        <pc:sldMkLst>
          <pc:docMk/>
          <pc:sldMk cId="0" sldId="293"/>
        </pc:sldMkLst>
        <pc:spChg chg="add mod">
          <ac:chgData name="Ximena Zepeda Harasic" userId="90cf4ab7-3c32-4e50-a5d0-8fb63c062729" providerId="ADAL" clId="{6F26E0E3-8EC2-457E-8B9C-C8E870C67BD4}" dt="2025-02-10T18:58:24.909" v="132"/>
          <ac:spMkLst>
            <pc:docMk/>
            <pc:sldMk cId="0" sldId="293"/>
            <ac:spMk id="2" creationId="{DCF1E75B-2BAE-948F-7E22-A735A046476F}"/>
          </ac:spMkLst>
        </pc:spChg>
        <pc:spChg chg="add mod">
          <ac:chgData name="Ximena Zepeda Harasic" userId="90cf4ab7-3c32-4e50-a5d0-8fb63c062729" providerId="ADAL" clId="{6F26E0E3-8EC2-457E-8B9C-C8E870C67BD4}" dt="2025-02-10T19:04:53.869" v="250"/>
          <ac:spMkLst>
            <pc:docMk/>
            <pc:sldMk cId="0" sldId="293"/>
            <ac:spMk id="3" creationId="{A124C1C4-EE91-82AD-1E43-67A71184E7CA}"/>
          </ac:spMkLst>
        </pc:spChg>
        <pc:spChg chg="add mod">
          <ac:chgData name="Ximena Zepeda Harasic" userId="90cf4ab7-3c32-4e50-a5d0-8fb63c062729" providerId="ADAL" clId="{6F26E0E3-8EC2-457E-8B9C-C8E870C67BD4}" dt="2025-02-10T19:04:53.869" v="250"/>
          <ac:spMkLst>
            <pc:docMk/>
            <pc:sldMk cId="0" sldId="293"/>
            <ac:spMk id="4" creationId="{A16C9F83-8699-2E26-FB05-BE7AD49946E3}"/>
          </ac:spMkLst>
        </pc:spChg>
        <pc:spChg chg="add mod">
          <ac:chgData name="Ximena Zepeda Harasic" userId="90cf4ab7-3c32-4e50-a5d0-8fb63c062729" providerId="ADAL" clId="{6F26E0E3-8EC2-457E-8B9C-C8E870C67BD4}" dt="2025-02-10T19:04:53.869" v="250"/>
          <ac:spMkLst>
            <pc:docMk/>
            <pc:sldMk cId="0" sldId="293"/>
            <ac:spMk id="5" creationId="{103A1B33-0C2A-38C2-8292-FD244EB636AD}"/>
          </ac:spMkLst>
        </pc:spChg>
        <pc:spChg chg="del">
          <ac:chgData name="Ximena Zepeda Harasic" userId="90cf4ab7-3c32-4e50-a5d0-8fb63c062729" providerId="ADAL" clId="{6F26E0E3-8EC2-457E-8B9C-C8E870C67BD4}" dt="2025-02-10T19:04:52.729" v="249" actId="478"/>
          <ac:spMkLst>
            <pc:docMk/>
            <pc:sldMk cId="0" sldId="293"/>
            <ac:spMk id="6" creationId="{ABCD18A7-F9B2-B13B-0214-9CF21864A88B}"/>
          </ac:spMkLst>
        </pc:spChg>
        <pc:spChg chg="del">
          <ac:chgData name="Ximena Zepeda Harasic" userId="90cf4ab7-3c32-4e50-a5d0-8fb63c062729" providerId="ADAL" clId="{6F26E0E3-8EC2-457E-8B9C-C8E870C67BD4}" dt="2025-02-10T19:04:51.649" v="248" actId="478"/>
          <ac:spMkLst>
            <pc:docMk/>
            <pc:sldMk cId="0" sldId="293"/>
            <ac:spMk id="7" creationId="{539C2A2E-3971-B595-D88E-6B555052A648}"/>
          </ac:spMkLst>
        </pc:spChg>
        <pc:spChg chg="del">
          <ac:chgData name="Ximena Zepeda Harasic" userId="90cf4ab7-3c32-4e50-a5d0-8fb63c062729" providerId="ADAL" clId="{6F26E0E3-8EC2-457E-8B9C-C8E870C67BD4}" dt="2025-02-10T19:04:50.021" v="247" actId="478"/>
          <ac:spMkLst>
            <pc:docMk/>
            <pc:sldMk cId="0" sldId="293"/>
            <ac:spMk id="8" creationId="{3C0DA1FE-7B25-DF6B-51C0-675641EDD72C}"/>
          </ac:spMkLst>
        </pc:spChg>
        <pc:spChg chg="del">
          <ac:chgData name="Ximena Zepeda Harasic" userId="90cf4ab7-3c32-4e50-a5d0-8fb63c062729" providerId="ADAL" clId="{6F26E0E3-8EC2-457E-8B9C-C8E870C67BD4}" dt="2025-02-10T18:58:24.200" v="131" actId="478"/>
          <ac:spMkLst>
            <pc:docMk/>
            <pc:sldMk cId="0" sldId="293"/>
            <ac:spMk id="701" creationId="{00000000-0000-0000-0000-000000000000}"/>
          </ac:spMkLst>
        </pc:spChg>
      </pc:sldChg>
      <pc:sldChg chg="modSp mod">
        <pc:chgData name="Ximena Zepeda Harasic" userId="90cf4ab7-3c32-4e50-a5d0-8fb63c062729" providerId="ADAL" clId="{6F26E0E3-8EC2-457E-8B9C-C8E870C67BD4}" dt="2025-02-10T19:06:18.519" v="269" actId="114"/>
        <pc:sldMkLst>
          <pc:docMk/>
          <pc:sldMk cId="0" sldId="294"/>
        </pc:sldMkLst>
        <pc:spChg chg="mod">
          <ac:chgData name="Ximena Zepeda Harasic" userId="90cf4ab7-3c32-4e50-a5d0-8fb63c062729" providerId="ADAL" clId="{6F26E0E3-8EC2-457E-8B9C-C8E870C67BD4}" dt="2025-02-10T18:58:16.519" v="130" actId="14100"/>
          <ac:spMkLst>
            <pc:docMk/>
            <pc:sldMk cId="0" sldId="294"/>
            <ac:spMk id="719" creationId="{00000000-0000-0000-0000-000000000000}"/>
          </ac:spMkLst>
        </pc:spChg>
        <pc:spChg chg="mod">
          <ac:chgData name="Ximena Zepeda Harasic" userId="90cf4ab7-3c32-4e50-a5d0-8fb63c062729" providerId="ADAL" clId="{6F26E0E3-8EC2-457E-8B9C-C8E870C67BD4}" dt="2025-02-10T19:05:34.229" v="257" actId="108"/>
          <ac:spMkLst>
            <pc:docMk/>
            <pc:sldMk cId="0" sldId="294"/>
            <ac:spMk id="722" creationId="{00000000-0000-0000-0000-000000000000}"/>
          </ac:spMkLst>
        </pc:spChg>
        <pc:spChg chg="mod">
          <ac:chgData name="Ximena Zepeda Harasic" userId="90cf4ab7-3c32-4e50-a5d0-8fb63c062729" providerId="ADAL" clId="{6F26E0E3-8EC2-457E-8B9C-C8E870C67BD4}" dt="2025-02-10T19:06:13.649" v="267" actId="114"/>
          <ac:spMkLst>
            <pc:docMk/>
            <pc:sldMk cId="0" sldId="294"/>
            <ac:spMk id="727" creationId="{00000000-0000-0000-0000-000000000000}"/>
          </ac:spMkLst>
        </pc:spChg>
        <pc:spChg chg="mod">
          <ac:chgData name="Ximena Zepeda Harasic" userId="90cf4ab7-3c32-4e50-a5d0-8fb63c062729" providerId="ADAL" clId="{6F26E0E3-8EC2-457E-8B9C-C8E870C67BD4}" dt="2025-02-10T19:06:18.519" v="269" actId="114"/>
          <ac:spMkLst>
            <pc:docMk/>
            <pc:sldMk cId="0" sldId="294"/>
            <ac:spMk id="730" creationId="{00000000-0000-0000-0000-000000000000}"/>
          </ac:spMkLst>
        </pc:spChg>
        <pc:spChg chg="mod">
          <ac:chgData name="Ximena Zepeda Harasic" userId="90cf4ab7-3c32-4e50-a5d0-8fb63c062729" providerId="ADAL" clId="{6F26E0E3-8EC2-457E-8B9C-C8E870C67BD4}" dt="2025-02-10T19:06:07.639" v="265" actId="114"/>
          <ac:spMkLst>
            <pc:docMk/>
            <pc:sldMk cId="0" sldId="294"/>
            <ac:spMk id="733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8:57:34.859" v="123"/>
        <pc:sldMkLst>
          <pc:docMk/>
          <pc:sldMk cId="0" sldId="295"/>
        </pc:sldMkLst>
        <pc:spChg chg="add mod">
          <ac:chgData name="Ximena Zepeda Harasic" userId="90cf4ab7-3c32-4e50-a5d0-8fb63c062729" providerId="ADAL" clId="{6F26E0E3-8EC2-457E-8B9C-C8E870C67BD4}" dt="2025-02-10T18:57:34.859" v="123"/>
          <ac:spMkLst>
            <pc:docMk/>
            <pc:sldMk cId="0" sldId="295"/>
            <ac:spMk id="2" creationId="{A5F8882F-6E0A-D60C-DEBE-8A2418B9D477}"/>
          </ac:spMkLst>
        </pc:spChg>
        <pc:spChg chg="del">
          <ac:chgData name="Ximena Zepeda Harasic" userId="90cf4ab7-3c32-4e50-a5d0-8fb63c062729" providerId="ADAL" clId="{6F26E0E3-8EC2-457E-8B9C-C8E870C67BD4}" dt="2025-02-10T18:57:34.160" v="122" actId="478"/>
          <ac:spMkLst>
            <pc:docMk/>
            <pc:sldMk cId="0" sldId="295"/>
            <ac:spMk id="73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8:57:29.149" v="121"/>
        <pc:sldMkLst>
          <pc:docMk/>
          <pc:sldMk cId="0" sldId="296"/>
        </pc:sldMkLst>
        <pc:spChg chg="add mod">
          <ac:chgData name="Ximena Zepeda Harasic" userId="90cf4ab7-3c32-4e50-a5d0-8fb63c062729" providerId="ADAL" clId="{6F26E0E3-8EC2-457E-8B9C-C8E870C67BD4}" dt="2025-02-10T18:57:29.149" v="121"/>
          <ac:spMkLst>
            <pc:docMk/>
            <pc:sldMk cId="0" sldId="296"/>
            <ac:spMk id="2" creationId="{EA4E9C20-963D-6C2E-70CB-D5F662CEFF25}"/>
          </ac:spMkLst>
        </pc:spChg>
        <pc:spChg chg="del">
          <ac:chgData name="Ximena Zepeda Harasic" userId="90cf4ab7-3c32-4e50-a5d0-8fb63c062729" providerId="ADAL" clId="{6F26E0E3-8EC2-457E-8B9C-C8E870C67BD4}" dt="2025-02-10T18:57:28.510" v="120" actId="478"/>
          <ac:spMkLst>
            <pc:docMk/>
            <pc:sldMk cId="0" sldId="296"/>
            <ac:spMk id="744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8:57:24.759" v="119" actId="1035"/>
        <pc:sldMkLst>
          <pc:docMk/>
          <pc:sldMk cId="0" sldId="297"/>
        </pc:sldMkLst>
        <pc:spChg chg="add mod">
          <ac:chgData name="Ximena Zepeda Harasic" userId="90cf4ab7-3c32-4e50-a5d0-8fb63c062729" providerId="ADAL" clId="{6F26E0E3-8EC2-457E-8B9C-C8E870C67BD4}" dt="2025-02-10T18:57:24.759" v="119" actId="1035"/>
          <ac:spMkLst>
            <pc:docMk/>
            <pc:sldMk cId="0" sldId="297"/>
            <ac:spMk id="2" creationId="{5AB46DD7-31AE-DD7E-74FC-C330FE6F22FD}"/>
          </ac:spMkLst>
        </pc:spChg>
        <pc:spChg chg="del">
          <ac:chgData name="Ximena Zepeda Harasic" userId="90cf4ab7-3c32-4e50-a5d0-8fb63c062729" providerId="ADAL" clId="{6F26E0E3-8EC2-457E-8B9C-C8E870C67BD4}" dt="2025-02-10T18:57:21.397" v="116" actId="478"/>
          <ac:spMkLst>
            <pc:docMk/>
            <pc:sldMk cId="0" sldId="297"/>
            <ac:spMk id="751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8:57:16.909" v="115"/>
        <pc:sldMkLst>
          <pc:docMk/>
          <pc:sldMk cId="0" sldId="298"/>
        </pc:sldMkLst>
        <pc:spChg chg="add mod">
          <ac:chgData name="Ximena Zepeda Harasic" userId="90cf4ab7-3c32-4e50-a5d0-8fb63c062729" providerId="ADAL" clId="{6F26E0E3-8EC2-457E-8B9C-C8E870C67BD4}" dt="2025-02-10T18:57:16.909" v="115"/>
          <ac:spMkLst>
            <pc:docMk/>
            <pc:sldMk cId="0" sldId="298"/>
            <ac:spMk id="2" creationId="{16C4FF84-0EA5-D54E-F5DA-2334525C2F9D}"/>
          </ac:spMkLst>
        </pc:spChg>
        <pc:spChg chg="del">
          <ac:chgData name="Ximena Zepeda Harasic" userId="90cf4ab7-3c32-4e50-a5d0-8fb63c062729" providerId="ADAL" clId="{6F26E0E3-8EC2-457E-8B9C-C8E870C67BD4}" dt="2025-02-10T18:57:16.179" v="114" actId="478"/>
          <ac:spMkLst>
            <pc:docMk/>
            <pc:sldMk cId="0" sldId="298"/>
            <ac:spMk id="759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8:57:11.686" v="113"/>
        <pc:sldMkLst>
          <pc:docMk/>
          <pc:sldMk cId="0" sldId="299"/>
        </pc:sldMkLst>
        <pc:spChg chg="add mod">
          <ac:chgData name="Ximena Zepeda Harasic" userId="90cf4ab7-3c32-4e50-a5d0-8fb63c062729" providerId="ADAL" clId="{6F26E0E3-8EC2-457E-8B9C-C8E870C67BD4}" dt="2025-02-10T18:57:11.686" v="113"/>
          <ac:spMkLst>
            <pc:docMk/>
            <pc:sldMk cId="0" sldId="299"/>
            <ac:spMk id="2" creationId="{78DCEB5E-A3FC-C4D4-29BF-5E43A28BEB42}"/>
          </ac:spMkLst>
        </pc:spChg>
        <pc:spChg chg="del">
          <ac:chgData name="Ximena Zepeda Harasic" userId="90cf4ab7-3c32-4e50-a5d0-8fb63c062729" providerId="ADAL" clId="{6F26E0E3-8EC2-457E-8B9C-C8E870C67BD4}" dt="2025-02-10T18:57:11.039" v="112" actId="478"/>
          <ac:spMkLst>
            <pc:docMk/>
            <pc:sldMk cId="0" sldId="299"/>
            <ac:spMk id="76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8:57:07.584" v="111"/>
        <pc:sldMkLst>
          <pc:docMk/>
          <pc:sldMk cId="0" sldId="301"/>
        </pc:sldMkLst>
        <pc:spChg chg="add mod">
          <ac:chgData name="Ximena Zepeda Harasic" userId="90cf4ab7-3c32-4e50-a5d0-8fb63c062729" providerId="ADAL" clId="{6F26E0E3-8EC2-457E-8B9C-C8E870C67BD4}" dt="2025-02-10T18:57:07.584" v="111"/>
          <ac:spMkLst>
            <pc:docMk/>
            <pc:sldMk cId="0" sldId="301"/>
            <ac:spMk id="2" creationId="{B6AA44E3-9940-055D-4370-81F950F9A2E9}"/>
          </ac:spMkLst>
        </pc:spChg>
        <pc:spChg chg="del">
          <ac:chgData name="Ximena Zepeda Harasic" userId="90cf4ab7-3c32-4e50-a5d0-8fb63c062729" providerId="ADAL" clId="{6F26E0E3-8EC2-457E-8B9C-C8E870C67BD4}" dt="2025-02-10T18:57:06.709" v="110" actId="478"/>
          <ac:spMkLst>
            <pc:docMk/>
            <pc:sldMk cId="0" sldId="301"/>
            <ac:spMk id="78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8:57:03.029" v="109"/>
        <pc:sldMkLst>
          <pc:docMk/>
          <pc:sldMk cId="0" sldId="303"/>
        </pc:sldMkLst>
        <pc:spChg chg="add mod">
          <ac:chgData name="Ximena Zepeda Harasic" userId="90cf4ab7-3c32-4e50-a5d0-8fb63c062729" providerId="ADAL" clId="{6F26E0E3-8EC2-457E-8B9C-C8E870C67BD4}" dt="2025-02-10T18:57:03.029" v="109"/>
          <ac:spMkLst>
            <pc:docMk/>
            <pc:sldMk cId="0" sldId="303"/>
            <ac:spMk id="2" creationId="{B8043E57-FB95-395A-98E2-9C91FE66AAC7}"/>
          </ac:spMkLst>
        </pc:spChg>
        <pc:spChg chg="del">
          <ac:chgData name="Ximena Zepeda Harasic" userId="90cf4ab7-3c32-4e50-a5d0-8fb63c062729" providerId="ADAL" clId="{6F26E0E3-8EC2-457E-8B9C-C8E870C67BD4}" dt="2025-02-10T18:57:02.519" v="108" actId="478"/>
          <ac:spMkLst>
            <pc:docMk/>
            <pc:sldMk cId="0" sldId="303"/>
            <ac:spMk id="810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6:49.520" v="274" actId="108"/>
        <pc:sldMkLst>
          <pc:docMk/>
          <pc:sldMk cId="0" sldId="304"/>
        </pc:sldMkLst>
        <pc:spChg chg="mod">
          <ac:chgData name="Ximena Zepeda Harasic" userId="90cf4ab7-3c32-4e50-a5d0-8fb63c062729" providerId="ADAL" clId="{6F26E0E3-8EC2-457E-8B9C-C8E870C67BD4}" dt="2025-02-10T19:06:49.520" v="274" actId="108"/>
          <ac:spMkLst>
            <pc:docMk/>
            <pc:sldMk cId="0" sldId="304"/>
            <ac:spMk id="2" creationId="{38B93D7F-6C07-85D4-B398-9D61816BDC1B}"/>
          </ac:spMkLst>
        </pc:spChg>
        <pc:spChg chg="add mod">
          <ac:chgData name="Ximena Zepeda Harasic" userId="90cf4ab7-3c32-4e50-a5d0-8fb63c062729" providerId="ADAL" clId="{6F26E0E3-8EC2-457E-8B9C-C8E870C67BD4}" dt="2025-02-10T18:56:58.779" v="107"/>
          <ac:spMkLst>
            <pc:docMk/>
            <pc:sldMk cId="0" sldId="304"/>
            <ac:spMk id="3" creationId="{C19E06A3-4A03-74C5-ED5C-C758217F5941}"/>
          </ac:spMkLst>
        </pc:spChg>
        <pc:spChg chg="del">
          <ac:chgData name="Ximena Zepeda Harasic" userId="90cf4ab7-3c32-4e50-a5d0-8fb63c062729" providerId="ADAL" clId="{6F26E0E3-8EC2-457E-8B9C-C8E870C67BD4}" dt="2025-02-10T18:56:58.179" v="106" actId="478"/>
          <ac:spMkLst>
            <pc:docMk/>
            <pc:sldMk cId="0" sldId="304"/>
            <ac:spMk id="822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6:59.318" v="276"/>
        <pc:sldMkLst>
          <pc:docMk/>
          <pc:sldMk cId="0" sldId="305"/>
        </pc:sldMkLst>
        <pc:spChg chg="del">
          <ac:chgData name="Ximena Zepeda Harasic" userId="90cf4ab7-3c32-4e50-a5d0-8fb63c062729" providerId="ADAL" clId="{6F26E0E3-8EC2-457E-8B9C-C8E870C67BD4}" dt="2025-02-10T19:06:58.126" v="275" actId="478"/>
          <ac:spMkLst>
            <pc:docMk/>
            <pc:sldMk cId="0" sldId="305"/>
            <ac:spMk id="2" creationId="{9A2059EB-5791-F22E-B235-BD1B4A7A516A}"/>
          </ac:spMkLst>
        </pc:spChg>
        <pc:spChg chg="add mod">
          <ac:chgData name="Ximena Zepeda Harasic" userId="90cf4ab7-3c32-4e50-a5d0-8fb63c062729" providerId="ADAL" clId="{6F26E0E3-8EC2-457E-8B9C-C8E870C67BD4}" dt="2025-02-10T18:56:51.639" v="105"/>
          <ac:spMkLst>
            <pc:docMk/>
            <pc:sldMk cId="0" sldId="305"/>
            <ac:spMk id="3" creationId="{12BFF2EE-B0D4-A7EB-E026-7DECC65709FD}"/>
          </ac:spMkLst>
        </pc:spChg>
        <pc:spChg chg="add mod">
          <ac:chgData name="Ximena Zepeda Harasic" userId="90cf4ab7-3c32-4e50-a5d0-8fb63c062729" providerId="ADAL" clId="{6F26E0E3-8EC2-457E-8B9C-C8E870C67BD4}" dt="2025-02-10T19:06:59.318" v="276"/>
          <ac:spMkLst>
            <pc:docMk/>
            <pc:sldMk cId="0" sldId="305"/>
            <ac:spMk id="4" creationId="{595D0C39-0D6C-2D2A-CD3B-DFEDB208E883}"/>
          </ac:spMkLst>
        </pc:spChg>
        <pc:spChg chg="del">
          <ac:chgData name="Ximena Zepeda Harasic" userId="90cf4ab7-3c32-4e50-a5d0-8fb63c062729" providerId="ADAL" clId="{6F26E0E3-8EC2-457E-8B9C-C8E870C67BD4}" dt="2025-02-10T18:56:50.999" v="104" actId="478"/>
          <ac:spMkLst>
            <pc:docMk/>
            <pc:sldMk cId="0" sldId="305"/>
            <ac:spMk id="835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7:04.904" v="278"/>
        <pc:sldMkLst>
          <pc:docMk/>
          <pc:sldMk cId="0" sldId="306"/>
        </pc:sldMkLst>
        <pc:spChg chg="del">
          <ac:chgData name="Ximena Zepeda Harasic" userId="90cf4ab7-3c32-4e50-a5d0-8fb63c062729" providerId="ADAL" clId="{6F26E0E3-8EC2-457E-8B9C-C8E870C67BD4}" dt="2025-02-10T19:07:03.669" v="277" actId="478"/>
          <ac:spMkLst>
            <pc:docMk/>
            <pc:sldMk cId="0" sldId="306"/>
            <ac:spMk id="2" creationId="{FCC17634-DB0A-E6E5-5C5E-0469A2499B19}"/>
          </ac:spMkLst>
        </pc:spChg>
        <pc:spChg chg="add mod">
          <ac:chgData name="Ximena Zepeda Harasic" userId="90cf4ab7-3c32-4e50-a5d0-8fb63c062729" providerId="ADAL" clId="{6F26E0E3-8EC2-457E-8B9C-C8E870C67BD4}" dt="2025-02-10T18:56:45.903" v="103"/>
          <ac:spMkLst>
            <pc:docMk/>
            <pc:sldMk cId="0" sldId="306"/>
            <ac:spMk id="4" creationId="{1499C3EC-794D-979F-D793-255C5834B4DD}"/>
          </ac:spMkLst>
        </pc:spChg>
        <pc:spChg chg="add mod">
          <ac:chgData name="Ximena Zepeda Harasic" userId="90cf4ab7-3c32-4e50-a5d0-8fb63c062729" providerId="ADAL" clId="{6F26E0E3-8EC2-457E-8B9C-C8E870C67BD4}" dt="2025-02-10T19:07:04.904" v="278"/>
          <ac:spMkLst>
            <pc:docMk/>
            <pc:sldMk cId="0" sldId="306"/>
            <ac:spMk id="5" creationId="{0D931678-61A5-FDA2-5C42-FCAE8A667E71}"/>
          </ac:spMkLst>
        </pc:spChg>
        <pc:spChg chg="del">
          <ac:chgData name="Ximena Zepeda Harasic" userId="90cf4ab7-3c32-4e50-a5d0-8fb63c062729" providerId="ADAL" clId="{6F26E0E3-8EC2-457E-8B9C-C8E870C67BD4}" dt="2025-02-10T18:56:45.310" v="102" actId="478"/>
          <ac:spMkLst>
            <pc:docMk/>
            <pc:sldMk cId="0" sldId="306"/>
            <ac:spMk id="849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7:09.331" v="280"/>
        <pc:sldMkLst>
          <pc:docMk/>
          <pc:sldMk cId="0" sldId="307"/>
        </pc:sldMkLst>
        <pc:spChg chg="del">
          <ac:chgData name="Ximena Zepeda Harasic" userId="90cf4ab7-3c32-4e50-a5d0-8fb63c062729" providerId="ADAL" clId="{6F26E0E3-8EC2-457E-8B9C-C8E870C67BD4}" dt="2025-02-10T19:07:08.214" v="279" actId="478"/>
          <ac:spMkLst>
            <pc:docMk/>
            <pc:sldMk cId="0" sldId="307"/>
            <ac:spMk id="2" creationId="{59F986F3-1D1F-8B96-87B3-70C50EFAD45E}"/>
          </ac:spMkLst>
        </pc:spChg>
        <pc:spChg chg="add mod">
          <ac:chgData name="Ximena Zepeda Harasic" userId="90cf4ab7-3c32-4e50-a5d0-8fb63c062729" providerId="ADAL" clId="{6F26E0E3-8EC2-457E-8B9C-C8E870C67BD4}" dt="2025-02-10T18:56:41.089" v="101"/>
          <ac:spMkLst>
            <pc:docMk/>
            <pc:sldMk cId="0" sldId="307"/>
            <ac:spMk id="3" creationId="{69AE6094-672C-E41F-6E8F-01D0B3DCFD78}"/>
          </ac:spMkLst>
        </pc:spChg>
        <pc:spChg chg="add mod">
          <ac:chgData name="Ximena Zepeda Harasic" userId="90cf4ab7-3c32-4e50-a5d0-8fb63c062729" providerId="ADAL" clId="{6F26E0E3-8EC2-457E-8B9C-C8E870C67BD4}" dt="2025-02-10T19:07:09.331" v="280"/>
          <ac:spMkLst>
            <pc:docMk/>
            <pc:sldMk cId="0" sldId="307"/>
            <ac:spMk id="4" creationId="{8ADA717C-E60E-C051-68D2-2FC0CE5CE42D}"/>
          </ac:spMkLst>
        </pc:spChg>
        <pc:spChg chg="del">
          <ac:chgData name="Ximena Zepeda Harasic" userId="90cf4ab7-3c32-4e50-a5d0-8fb63c062729" providerId="ADAL" clId="{6F26E0E3-8EC2-457E-8B9C-C8E870C67BD4}" dt="2025-02-10T18:56:40.069" v="100" actId="478"/>
          <ac:spMkLst>
            <pc:docMk/>
            <pc:sldMk cId="0" sldId="307"/>
            <ac:spMk id="864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7:13.449" v="282"/>
        <pc:sldMkLst>
          <pc:docMk/>
          <pc:sldMk cId="0" sldId="308"/>
        </pc:sldMkLst>
        <pc:spChg chg="del">
          <ac:chgData name="Ximena Zepeda Harasic" userId="90cf4ab7-3c32-4e50-a5d0-8fb63c062729" providerId="ADAL" clId="{6F26E0E3-8EC2-457E-8B9C-C8E870C67BD4}" dt="2025-02-10T19:07:12.519" v="281" actId="478"/>
          <ac:spMkLst>
            <pc:docMk/>
            <pc:sldMk cId="0" sldId="308"/>
            <ac:spMk id="2" creationId="{F47CD49F-7B33-D855-E495-7A10E55DB4E8}"/>
          </ac:spMkLst>
        </pc:spChg>
        <pc:spChg chg="add mod">
          <ac:chgData name="Ximena Zepeda Harasic" userId="90cf4ab7-3c32-4e50-a5d0-8fb63c062729" providerId="ADAL" clId="{6F26E0E3-8EC2-457E-8B9C-C8E870C67BD4}" dt="2025-02-10T18:56:36.239" v="99"/>
          <ac:spMkLst>
            <pc:docMk/>
            <pc:sldMk cId="0" sldId="308"/>
            <ac:spMk id="3" creationId="{8117A866-33AB-D033-1371-08BC950CF956}"/>
          </ac:spMkLst>
        </pc:spChg>
        <pc:spChg chg="add mod">
          <ac:chgData name="Ximena Zepeda Harasic" userId="90cf4ab7-3c32-4e50-a5d0-8fb63c062729" providerId="ADAL" clId="{6F26E0E3-8EC2-457E-8B9C-C8E870C67BD4}" dt="2025-02-10T19:07:13.449" v="282"/>
          <ac:spMkLst>
            <pc:docMk/>
            <pc:sldMk cId="0" sldId="308"/>
            <ac:spMk id="4" creationId="{1BC63721-E78F-2FF1-AE83-D3612F17A14F}"/>
          </ac:spMkLst>
        </pc:spChg>
        <pc:spChg chg="del">
          <ac:chgData name="Ximena Zepeda Harasic" userId="90cf4ab7-3c32-4e50-a5d0-8fb63c062729" providerId="ADAL" clId="{6F26E0E3-8EC2-457E-8B9C-C8E870C67BD4}" dt="2025-02-10T18:56:35.589" v="98" actId="478"/>
          <ac:spMkLst>
            <pc:docMk/>
            <pc:sldMk cId="0" sldId="308"/>
            <ac:spMk id="879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7:17.784" v="284"/>
        <pc:sldMkLst>
          <pc:docMk/>
          <pc:sldMk cId="0" sldId="310"/>
        </pc:sldMkLst>
        <pc:spChg chg="del">
          <ac:chgData name="Ximena Zepeda Harasic" userId="90cf4ab7-3c32-4e50-a5d0-8fb63c062729" providerId="ADAL" clId="{6F26E0E3-8EC2-457E-8B9C-C8E870C67BD4}" dt="2025-02-10T19:07:16.659" v="283" actId="478"/>
          <ac:spMkLst>
            <pc:docMk/>
            <pc:sldMk cId="0" sldId="310"/>
            <ac:spMk id="2" creationId="{DB8A938B-13C3-B199-050B-4DBD07F50F8D}"/>
          </ac:spMkLst>
        </pc:spChg>
        <pc:spChg chg="add mod">
          <ac:chgData name="Ximena Zepeda Harasic" userId="90cf4ab7-3c32-4e50-a5d0-8fb63c062729" providerId="ADAL" clId="{6F26E0E3-8EC2-457E-8B9C-C8E870C67BD4}" dt="2025-02-10T18:56:30.869" v="97"/>
          <ac:spMkLst>
            <pc:docMk/>
            <pc:sldMk cId="0" sldId="310"/>
            <ac:spMk id="3" creationId="{C6F41553-2D1D-817A-6937-DF2CFA258FCC}"/>
          </ac:spMkLst>
        </pc:spChg>
        <pc:spChg chg="add mod">
          <ac:chgData name="Ximena Zepeda Harasic" userId="90cf4ab7-3c32-4e50-a5d0-8fb63c062729" providerId="ADAL" clId="{6F26E0E3-8EC2-457E-8B9C-C8E870C67BD4}" dt="2025-02-10T19:07:17.784" v="284"/>
          <ac:spMkLst>
            <pc:docMk/>
            <pc:sldMk cId="0" sldId="310"/>
            <ac:spMk id="4" creationId="{30BDAE3C-D85E-FCCC-1A3E-D04EB56E86AE}"/>
          </ac:spMkLst>
        </pc:spChg>
        <pc:spChg chg="del">
          <ac:chgData name="Ximena Zepeda Harasic" userId="90cf4ab7-3c32-4e50-a5d0-8fb63c062729" providerId="ADAL" clId="{6F26E0E3-8EC2-457E-8B9C-C8E870C67BD4}" dt="2025-02-10T18:56:30.079" v="96" actId="478"/>
          <ac:spMkLst>
            <pc:docMk/>
            <pc:sldMk cId="0" sldId="310"/>
            <ac:spMk id="911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7:32.414" v="288" actId="108"/>
        <pc:sldMkLst>
          <pc:docMk/>
          <pc:sldMk cId="0" sldId="311"/>
        </pc:sldMkLst>
        <pc:spChg chg="del">
          <ac:chgData name="Ximena Zepeda Harasic" userId="90cf4ab7-3c32-4e50-a5d0-8fb63c062729" providerId="ADAL" clId="{6F26E0E3-8EC2-457E-8B9C-C8E870C67BD4}" dt="2025-02-10T19:07:21.899" v="285" actId="478"/>
          <ac:spMkLst>
            <pc:docMk/>
            <pc:sldMk cId="0" sldId="311"/>
            <ac:spMk id="2" creationId="{D0D1E7B3-6993-0040-2D73-AD1030623E1C}"/>
          </ac:spMkLst>
        </pc:spChg>
        <pc:spChg chg="mod">
          <ac:chgData name="Ximena Zepeda Harasic" userId="90cf4ab7-3c32-4e50-a5d0-8fb63c062729" providerId="ADAL" clId="{6F26E0E3-8EC2-457E-8B9C-C8E870C67BD4}" dt="2025-02-10T19:07:32.414" v="288" actId="108"/>
          <ac:spMkLst>
            <pc:docMk/>
            <pc:sldMk cId="0" sldId="311"/>
            <ac:spMk id="3" creationId="{3B5B9912-F6C9-FE58-5045-6F8712CEF5DD}"/>
          </ac:spMkLst>
        </pc:spChg>
        <pc:spChg chg="add mod">
          <ac:chgData name="Ximena Zepeda Harasic" userId="90cf4ab7-3c32-4e50-a5d0-8fb63c062729" providerId="ADAL" clId="{6F26E0E3-8EC2-457E-8B9C-C8E870C67BD4}" dt="2025-02-10T18:56:26.469" v="95"/>
          <ac:spMkLst>
            <pc:docMk/>
            <pc:sldMk cId="0" sldId="311"/>
            <ac:spMk id="4" creationId="{15C97F6D-AF41-B739-BD28-B39DF4999B4D}"/>
          </ac:spMkLst>
        </pc:spChg>
        <pc:spChg chg="add mod">
          <ac:chgData name="Ximena Zepeda Harasic" userId="90cf4ab7-3c32-4e50-a5d0-8fb63c062729" providerId="ADAL" clId="{6F26E0E3-8EC2-457E-8B9C-C8E870C67BD4}" dt="2025-02-10T19:07:23.109" v="286"/>
          <ac:spMkLst>
            <pc:docMk/>
            <pc:sldMk cId="0" sldId="311"/>
            <ac:spMk id="5" creationId="{C0E7F5B9-DA23-12BB-E6EE-E0D85D2D527C}"/>
          </ac:spMkLst>
        </pc:spChg>
        <pc:spChg chg="del">
          <ac:chgData name="Ximena Zepeda Harasic" userId="90cf4ab7-3c32-4e50-a5d0-8fb63c062729" providerId="ADAL" clId="{6F26E0E3-8EC2-457E-8B9C-C8E870C67BD4}" dt="2025-02-10T18:56:25.779" v="94" actId="478"/>
          <ac:spMkLst>
            <pc:docMk/>
            <pc:sldMk cId="0" sldId="311"/>
            <ac:spMk id="92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7:42.911" v="291"/>
        <pc:sldMkLst>
          <pc:docMk/>
          <pc:sldMk cId="0" sldId="312"/>
        </pc:sldMkLst>
        <pc:spChg chg="del">
          <ac:chgData name="Ximena Zepeda Harasic" userId="90cf4ab7-3c32-4e50-a5d0-8fb63c062729" providerId="ADAL" clId="{6F26E0E3-8EC2-457E-8B9C-C8E870C67BD4}" dt="2025-02-10T19:07:41.779" v="290" actId="478"/>
          <ac:spMkLst>
            <pc:docMk/>
            <pc:sldMk cId="0" sldId="312"/>
            <ac:spMk id="2" creationId="{0E0BB7C9-BFD9-93D4-A782-D7BDF7EF8131}"/>
          </ac:spMkLst>
        </pc:spChg>
        <pc:spChg chg="del">
          <ac:chgData name="Ximena Zepeda Harasic" userId="90cf4ab7-3c32-4e50-a5d0-8fb63c062729" providerId="ADAL" clId="{6F26E0E3-8EC2-457E-8B9C-C8E870C67BD4}" dt="2025-02-10T19:07:40.441" v="289" actId="478"/>
          <ac:spMkLst>
            <pc:docMk/>
            <pc:sldMk cId="0" sldId="312"/>
            <ac:spMk id="3" creationId="{A191A4B0-9F49-58C7-D9BF-14DF55F8D317}"/>
          </ac:spMkLst>
        </pc:spChg>
        <pc:spChg chg="add mod">
          <ac:chgData name="Ximena Zepeda Harasic" userId="90cf4ab7-3c32-4e50-a5d0-8fb63c062729" providerId="ADAL" clId="{6F26E0E3-8EC2-457E-8B9C-C8E870C67BD4}" dt="2025-02-10T18:56:20.811" v="93"/>
          <ac:spMkLst>
            <pc:docMk/>
            <pc:sldMk cId="0" sldId="312"/>
            <ac:spMk id="4" creationId="{6E017C2A-516A-46E5-C8BB-475BD6F395BC}"/>
          </ac:spMkLst>
        </pc:spChg>
        <pc:spChg chg="add mod">
          <ac:chgData name="Ximena Zepeda Harasic" userId="90cf4ab7-3c32-4e50-a5d0-8fb63c062729" providerId="ADAL" clId="{6F26E0E3-8EC2-457E-8B9C-C8E870C67BD4}" dt="2025-02-10T19:07:42.911" v="291"/>
          <ac:spMkLst>
            <pc:docMk/>
            <pc:sldMk cId="0" sldId="312"/>
            <ac:spMk id="5" creationId="{4F8BB789-6306-E292-0761-9FFE298B5820}"/>
          </ac:spMkLst>
        </pc:spChg>
        <pc:spChg chg="add mod">
          <ac:chgData name="Ximena Zepeda Harasic" userId="90cf4ab7-3c32-4e50-a5d0-8fb63c062729" providerId="ADAL" clId="{6F26E0E3-8EC2-457E-8B9C-C8E870C67BD4}" dt="2025-02-10T19:07:42.911" v="291"/>
          <ac:spMkLst>
            <pc:docMk/>
            <pc:sldMk cId="0" sldId="312"/>
            <ac:spMk id="6" creationId="{0040504D-67A3-26C9-EB29-684B99BFF97D}"/>
          </ac:spMkLst>
        </pc:spChg>
        <pc:spChg chg="del">
          <ac:chgData name="Ximena Zepeda Harasic" userId="90cf4ab7-3c32-4e50-a5d0-8fb63c062729" providerId="ADAL" clId="{6F26E0E3-8EC2-457E-8B9C-C8E870C67BD4}" dt="2025-02-10T18:56:20.019" v="92" actId="478"/>
          <ac:spMkLst>
            <pc:docMk/>
            <pc:sldMk cId="0" sldId="312"/>
            <ac:spMk id="946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7:48.969" v="294"/>
        <pc:sldMkLst>
          <pc:docMk/>
          <pc:sldMk cId="0" sldId="314"/>
        </pc:sldMkLst>
        <pc:spChg chg="del">
          <ac:chgData name="Ximena Zepeda Harasic" userId="90cf4ab7-3c32-4e50-a5d0-8fb63c062729" providerId="ADAL" clId="{6F26E0E3-8EC2-457E-8B9C-C8E870C67BD4}" dt="2025-02-10T19:07:47.902" v="293" actId="478"/>
          <ac:spMkLst>
            <pc:docMk/>
            <pc:sldMk cId="0" sldId="314"/>
            <ac:spMk id="2" creationId="{CCF456F4-AED4-32BB-9D76-B590ED45D907}"/>
          </ac:spMkLst>
        </pc:spChg>
        <pc:spChg chg="del">
          <ac:chgData name="Ximena Zepeda Harasic" userId="90cf4ab7-3c32-4e50-a5d0-8fb63c062729" providerId="ADAL" clId="{6F26E0E3-8EC2-457E-8B9C-C8E870C67BD4}" dt="2025-02-10T19:07:46.479" v="292" actId="478"/>
          <ac:spMkLst>
            <pc:docMk/>
            <pc:sldMk cId="0" sldId="314"/>
            <ac:spMk id="3" creationId="{713A45C3-58CC-4FD4-CF0B-704A226A6A3B}"/>
          </ac:spMkLst>
        </pc:spChg>
        <pc:spChg chg="add mod">
          <ac:chgData name="Ximena Zepeda Harasic" userId="90cf4ab7-3c32-4e50-a5d0-8fb63c062729" providerId="ADAL" clId="{6F26E0E3-8EC2-457E-8B9C-C8E870C67BD4}" dt="2025-02-10T18:56:16.089" v="91"/>
          <ac:spMkLst>
            <pc:docMk/>
            <pc:sldMk cId="0" sldId="314"/>
            <ac:spMk id="4" creationId="{32710C31-2B0F-E7CB-D18B-D4C174318CD5}"/>
          </ac:spMkLst>
        </pc:spChg>
        <pc:spChg chg="add mod">
          <ac:chgData name="Ximena Zepeda Harasic" userId="90cf4ab7-3c32-4e50-a5d0-8fb63c062729" providerId="ADAL" clId="{6F26E0E3-8EC2-457E-8B9C-C8E870C67BD4}" dt="2025-02-10T19:07:48.969" v="294"/>
          <ac:spMkLst>
            <pc:docMk/>
            <pc:sldMk cId="0" sldId="314"/>
            <ac:spMk id="5" creationId="{1946668B-AD82-90A2-5DA0-D07E4790C1DD}"/>
          </ac:spMkLst>
        </pc:spChg>
        <pc:spChg chg="add mod">
          <ac:chgData name="Ximena Zepeda Harasic" userId="90cf4ab7-3c32-4e50-a5d0-8fb63c062729" providerId="ADAL" clId="{6F26E0E3-8EC2-457E-8B9C-C8E870C67BD4}" dt="2025-02-10T19:07:48.969" v="294"/>
          <ac:spMkLst>
            <pc:docMk/>
            <pc:sldMk cId="0" sldId="314"/>
            <ac:spMk id="6" creationId="{C81971C7-29C4-3BC3-9FB2-8FAC0E4EA6A6}"/>
          </ac:spMkLst>
        </pc:spChg>
        <pc:spChg chg="del">
          <ac:chgData name="Ximena Zepeda Harasic" userId="90cf4ab7-3c32-4e50-a5d0-8fb63c062729" providerId="ADAL" clId="{6F26E0E3-8EC2-457E-8B9C-C8E870C67BD4}" dt="2025-02-10T18:56:15.283" v="90" actId="478"/>
          <ac:spMkLst>
            <pc:docMk/>
            <pc:sldMk cId="0" sldId="314"/>
            <ac:spMk id="985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7:55.319" v="297"/>
        <pc:sldMkLst>
          <pc:docMk/>
          <pc:sldMk cId="0" sldId="315"/>
        </pc:sldMkLst>
        <pc:spChg chg="del">
          <ac:chgData name="Ximena Zepeda Harasic" userId="90cf4ab7-3c32-4e50-a5d0-8fb63c062729" providerId="ADAL" clId="{6F26E0E3-8EC2-457E-8B9C-C8E870C67BD4}" dt="2025-02-10T19:07:54.219" v="296" actId="478"/>
          <ac:spMkLst>
            <pc:docMk/>
            <pc:sldMk cId="0" sldId="315"/>
            <ac:spMk id="2" creationId="{A7294399-C54A-9A47-3583-18D7E55D7CC1}"/>
          </ac:spMkLst>
        </pc:spChg>
        <pc:spChg chg="del">
          <ac:chgData name="Ximena Zepeda Harasic" userId="90cf4ab7-3c32-4e50-a5d0-8fb63c062729" providerId="ADAL" clId="{6F26E0E3-8EC2-457E-8B9C-C8E870C67BD4}" dt="2025-02-10T19:07:52.489" v="295" actId="478"/>
          <ac:spMkLst>
            <pc:docMk/>
            <pc:sldMk cId="0" sldId="315"/>
            <ac:spMk id="3" creationId="{5643793E-59AE-5C3A-BDB6-F2913CB9CCEF}"/>
          </ac:spMkLst>
        </pc:spChg>
        <pc:spChg chg="add mod">
          <ac:chgData name="Ximena Zepeda Harasic" userId="90cf4ab7-3c32-4e50-a5d0-8fb63c062729" providerId="ADAL" clId="{6F26E0E3-8EC2-457E-8B9C-C8E870C67BD4}" dt="2025-02-10T18:56:10.200" v="89"/>
          <ac:spMkLst>
            <pc:docMk/>
            <pc:sldMk cId="0" sldId="315"/>
            <ac:spMk id="4" creationId="{4D8E1FD0-FF71-DCAB-4AE2-48303A512893}"/>
          </ac:spMkLst>
        </pc:spChg>
        <pc:spChg chg="add mod">
          <ac:chgData name="Ximena Zepeda Harasic" userId="90cf4ab7-3c32-4e50-a5d0-8fb63c062729" providerId="ADAL" clId="{6F26E0E3-8EC2-457E-8B9C-C8E870C67BD4}" dt="2025-02-10T19:07:55.319" v="297"/>
          <ac:spMkLst>
            <pc:docMk/>
            <pc:sldMk cId="0" sldId="315"/>
            <ac:spMk id="5" creationId="{E55E9CE8-DB75-E2E0-2A17-04653EF340D9}"/>
          </ac:spMkLst>
        </pc:spChg>
        <pc:spChg chg="add mod">
          <ac:chgData name="Ximena Zepeda Harasic" userId="90cf4ab7-3c32-4e50-a5d0-8fb63c062729" providerId="ADAL" clId="{6F26E0E3-8EC2-457E-8B9C-C8E870C67BD4}" dt="2025-02-10T19:07:55.319" v="297"/>
          <ac:spMkLst>
            <pc:docMk/>
            <pc:sldMk cId="0" sldId="315"/>
            <ac:spMk id="6" creationId="{A229823A-8FC2-B1DF-27FD-0B3072AC806D}"/>
          </ac:spMkLst>
        </pc:spChg>
        <pc:spChg chg="del">
          <ac:chgData name="Ximena Zepeda Harasic" userId="90cf4ab7-3c32-4e50-a5d0-8fb63c062729" providerId="ADAL" clId="{6F26E0E3-8EC2-457E-8B9C-C8E870C67BD4}" dt="2025-02-10T18:56:09.531" v="88" actId="478"/>
          <ac:spMkLst>
            <pc:docMk/>
            <pc:sldMk cId="0" sldId="315"/>
            <ac:spMk id="1006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8:07.528" v="303"/>
        <pc:sldMkLst>
          <pc:docMk/>
          <pc:sldMk cId="0" sldId="316"/>
        </pc:sldMkLst>
        <pc:spChg chg="del">
          <ac:chgData name="Ximena Zepeda Harasic" userId="90cf4ab7-3c32-4e50-a5d0-8fb63c062729" providerId="ADAL" clId="{6F26E0E3-8EC2-457E-8B9C-C8E870C67BD4}" dt="2025-02-10T19:08:06.383" v="302" actId="478"/>
          <ac:spMkLst>
            <pc:docMk/>
            <pc:sldMk cId="0" sldId="316"/>
            <ac:spMk id="2" creationId="{4618354B-A215-A9BD-A908-CE0273E0CA1A}"/>
          </ac:spMkLst>
        </pc:spChg>
        <pc:spChg chg="del">
          <ac:chgData name="Ximena Zepeda Harasic" userId="90cf4ab7-3c32-4e50-a5d0-8fb63c062729" providerId="ADAL" clId="{6F26E0E3-8EC2-457E-8B9C-C8E870C67BD4}" dt="2025-02-10T19:08:04.849" v="301" actId="478"/>
          <ac:spMkLst>
            <pc:docMk/>
            <pc:sldMk cId="0" sldId="316"/>
            <ac:spMk id="3" creationId="{054DAD54-F160-9D7D-7F33-770DA396C9EC}"/>
          </ac:spMkLst>
        </pc:spChg>
        <pc:spChg chg="add mod">
          <ac:chgData name="Ximena Zepeda Harasic" userId="90cf4ab7-3c32-4e50-a5d0-8fb63c062729" providerId="ADAL" clId="{6F26E0E3-8EC2-457E-8B9C-C8E870C67BD4}" dt="2025-02-10T18:56:01.079" v="85"/>
          <ac:spMkLst>
            <pc:docMk/>
            <pc:sldMk cId="0" sldId="316"/>
            <ac:spMk id="4" creationId="{488A1937-010D-702F-10D5-0B63F06DCD90}"/>
          </ac:spMkLst>
        </pc:spChg>
        <pc:spChg chg="add mod">
          <ac:chgData name="Ximena Zepeda Harasic" userId="90cf4ab7-3c32-4e50-a5d0-8fb63c062729" providerId="ADAL" clId="{6F26E0E3-8EC2-457E-8B9C-C8E870C67BD4}" dt="2025-02-10T19:08:07.528" v="303"/>
          <ac:spMkLst>
            <pc:docMk/>
            <pc:sldMk cId="0" sldId="316"/>
            <ac:spMk id="5" creationId="{BF80A0F8-5749-E1FA-00ED-BA817AB29C64}"/>
          </ac:spMkLst>
        </pc:spChg>
        <pc:spChg chg="add mod">
          <ac:chgData name="Ximena Zepeda Harasic" userId="90cf4ab7-3c32-4e50-a5d0-8fb63c062729" providerId="ADAL" clId="{6F26E0E3-8EC2-457E-8B9C-C8E870C67BD4}" dt="2025-02-10T19:08:07.528" v="303"/>
          <ac:spMkLst>
            <pc:docMk/>
            <pc:sldMk cId="0" sldId="316"/>
            <ac:spMk id="6" creationId="{ADC9EA62-9A77-D345-A992-BD1DF94FD947}"/>
          </ac:spMkLst>
        </pc:spChg>
        <pc:spChg chg="del">
          <ac:chgData name="Ximena Zepeda Harasic" userId="90cf4ab7-3c32-4e50-a5d0-8fb63c062729" providerId="ADAL" clId="{6F26E0E3-8EC2-457E-8B9C-C8E870C67BD4}" dt="2025-02-10T18:56:00.494" v="84" actId="478"/>
          <ac:spMkLst>
            <pc:docMk/>
            <pc:sldMk cId="0" sldId="316"/>
            <ac:spMk id="102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8:16.029" v="306"/>
        <pc:sldMkLst>
          <pc:docMk/>
          <pc:sldMk cId="0" sldId="317"/>
        </pc:sldMkLst>
        <pc:spChg chg="del">
          <ac:chgData name="Ximena Zepeda Harasic" userId="90cf4ab7-3c32-4e50-a5d0-8fb63c062729" providerId="ADAL" clId="{6F26E0E3-8EC2-457E-8B9C-C8E870C67BD4}" dt="2025-02-10T18:55:21.094" v="82" actId="478"/>
          <ac:spMkLst>
            <pc:docMk/>
            <pc:sldMk cId="0" sldId="317"/>
            <ac:spMk id="2" creationId="{5B664DC2-E667-C548-BB06-A95FD6F455D5}"/>
          </ac:spMkLst>
        </pc:spChg>
        <pc:spChg chg="del">
          <ac:chgData name="Ximena Zepeda Harasic" userId="90cf4ab7-3c32-4e50-a5d0-8fb63c062729" providerId="ADAL" clId="{6F26E0E3-8EC2-457E-8B9C-C8E870C67BD4}" dt="2025-02-10T18:55:19.601" v="81" actId="478"/>
          <ac:spMkLst>
            <pc:docMk/>
            <pc:sldMk cId="0" sldId="317"/>
            <ac:spMk id="3" creationId="{A45F7EA7-978F-5BB1-98C9-272C6D4EC132}"/>
          </ac:spMkLst>
        </pc:spChg>
        <pc:spChg chg="add mod">
          <ac:chgData name="Ximena Zepeda Harasic" userId="90cf4ab7-3c32-4e50-a5d0-8fb63c062729" providerId="ADAL" clId="{6F26E0E3-8EC2-457E-8B9C-C8E870C67BD4}" dt="2025-02-10T18:55:04.239" v="80"/>
          <ac:spMkLst>
            <pc:docMk/>
            <pc:sldMk cId="0" sldId="317"/>
            <ac:spMk id="4" creationId="{84058A8F-6256-722E-DB9E-519C5F471CCF}"/>
          </ac:spMkLst>
        </pc:spChg>
        <pc:spChg chg="add del mod">
          <ac:chgData name="Ximena Zepeda Harasic" userId="90cf4ab7-3c32-4e50-a5d0-8fb63c062729" providerId="ADAL" clId="{6F26E0E3-8EC2-457E-8B9C-C8E870C67BD4}" dt="2025-02-10T19:08:14.828" v="305" actId="478"/>
          <ac:spMkLst>
            <pc:docMk/>
            <pc:sldMk cId="0" sldId="317"/>
            <ac:spMk id="5" creationId="{A462D4E6-CE6A-B3E7-8668-92917183134D}"/>
          </ac:spMkLst>
        </pc:spChg>
        <pc:spChg chg="add del mod">
          <ac:chgData name="Ximena Zepeda Harasic" userId="90cf4ab7-3c32-4e50-a5d0-8fb63c062729" providerId="ADAL" clId="{6F26E0E3-8EC2-457E-8B9C-C8E870C67BD4}" dt="2025-02-10T19:08:13.326" v="304" actId="478"/>
          <ac:spMkLst>
            <pc:docMk/>
            <pc:sldMk cId="0" sldId="317"/>
            <ac:spMk id="6" creationId="{040176B5-778A-875E-D750-F37F40B3BF8F}"/>
          </ac:spMkLst>
        </pc:spChg>
        <pc:spChg chg="add mod">
          <ac:chgData name="Ximena Zepeda Harasic" userId="90cf4ab7-3c32-4e50-a5d0-8fb63c062729" providerId="ADAL" clId="{6F26E0E3-8EC2-457E-8B9C-C8E870C67BD4}" dt="2025-02-10T19:08:16.029" v="306"/>
          <ac:spMkLst>
            <pc:docMk/>
            <pc:sldMk cId="0" sldId="317"/>
            <ac:spMk id="7" creationId="{74383926-8BE7-10A4-739F-7B99E2ABFCD1}"/>
          </ac:spMkLst>
        </pc:spChg>
        <pc:spChg chg="add mod">
          <ac:chgData name="Ximena Zepeda Harasic" userId="90cf4ab7-3c32-4e50-a5d0-8fb63c062729" providerId="ADAL" clId="{6F26E0E3-8EC2-457E-8B9C-C8E870C67BD4}" dt="2025-02-10T19:08:16.029" v="306"/>
          <ac:spMkLst>
            <pc:docMk/>
            <pc:sldMk cId="0" sldId="317"/>
            <ac:spMk id="8" creationId="{535B29AF-681E-202E-6AAD-D9514CCF6CA4}"/>
          </ac:spMkLst>
        </pc:spChg>
        <pc:spChg chg="del mod">
          <ac:chgData name="Ximena Zepeda Harasic" userId="90cf4ab7-3c32-4e50-a5d0-8fb63c062729" providerId="ADAL" clId="{6F26E0E3-8EC2-457E-8B9C-C8E870C67BD4}" dt="2025-02-10T18:55:03.648" v="79" actId="478"/>
          <ac:spMkLst>
            <pc:docMk/>
            <pc:sldMk cId="0" sldId="317"/>
            <ac:spMk id="1051" creationId="{00000000-0000-0000-0000-000000000000}"/>
          </ac:spMkLst>
        </pc:spChg>
      </pc:sldChg>
      <pc:sldChg chg="modSp mod">
        <pc:chgData name="Ximena Zepeda Harasic" userId="90cf4ab7-3c32-4e50-a5d0-8fb63c062729" providerId="ADAL" clId="{6F26E0E3-8EC2-457E-8B9C-C8E870C67BD4}" dt="2025-02-10T16:05:22.747" v="77" actId="465"/>
        <pc:sldMkLst>
          <pc:docMk/>
          <pc:sldMk cId="0" sldId="320"/>
        </pc:sldMkLst>
        <pc:spChg chg="mod">
          <ac:chgData name="Ximena Zepeda Harasic" userId="90cf4ab7-3c32-4e50-a5d0-8fb63c062729" providerId="ADAL" clId="{6F26E0E3-8EC2-457E-8B9C-C8E870C67BD4}" dt="2025-02-10T16:05:08.350" v="76" actId="1036"/>
          <ac:spMkLst>
            <pc:docMk/>
            <pc:sldMk cId="0" sldId="320"/>
            <ac:spMk id="2" creationId="{A136A9EA-62F4-94A6-7AFC-F9887C86370E}"/>
          </ac:spMkLst>
        </pc:spChg>
        <pc:spChg chg="mod">
          <ac:chgData name="Ximena Zepeda Harasic" userId="90cf4ab7-3c32-4e50-a5d0-8fb63c062729" providerId="ADAL" clId="{6F26E0E3-8EC2-457E-8B9C-C8E870C67BD4}" dt="2025-02-10T16:05:22.747" v="77" actId="465"/>
          <ac:spMkLst>
            <pc:docMk/>
            <pc:sldMk cId="0" sldId="320"/>
            <ac:spMk id="3" creationId="{C13B4EB1-D2D9-336E-783D-37B7C33F2E6F}"/>
          </ac:spMkLst>
        </pc:spChg>
        <pc:spChg chg="mod">
          <ac:chgData name="Ximena Zepeda Harasic" userId="90cf4ab7-3c32-4e50-a5d0-8fb63c062729" providerId="ADAL" clId="{6F26E0E3-8EC2-457E-8B9C-C8E870C67BD4}" dt="2025-02-10T16:05:22.747" v="77" actId="465"/>
          <ac:spMkLst>
            <pc:docMk/>
            <pc:sldMk cId="0" sldId="320"/>
            <ac:spMk id="4" creationId="{F042FD53-C02A-8200-CA76-D28CEF0258EA}"/>
          </ac:spMkLst>
        </pc:spChg>
        <pc:spChg chg="mod">
          <ac:chgData name="Ximena Zepeda Harasic" userId="90cf4ab7-3c32-4e50-a5d0-8fb63c062729" providerId="ADAL" clId="{6F26E0E3-8EC2-457E-8B9C-C8E870C67BD4}" dt="2025-02-10T16:05:22.747" v="77" actId="465"/>
          <ac:spMkLst>
            <pc:docMk/>
            <pc:sldMk cId="0" sldId="320"/>
            <ac:spMk id="9" creationId="{BE219231-D45B-690E-55BF-368F1EB673A9}"/>
          </ac:spMkLst>
        </pc:spChg>
        <pc:spChg chg="mod">
          <ac:chgData name="Ximena Zepeda Harasic" userId="90cf4ab7-3c32-4e50-a5d0-8fb63c062729" providerId="ADAL" clId="{6F26E0E3-8EC2-457E-8B9C-C8E870C67BD4}" dt="2025-02-10T16:05:08.350" v="76" actId="1036"/>
          <ac:spMkLst>
            <pc:docMk/>
            <pc:sldMk cId="0" sldId="320"/>
            <ac:spMk id="12" creationId="{918D1C6D-A0B0-6734-549E-8C72B709C794}"/>
          </ac:spMkLst>
        </pc:spChg>
        <pc:spChg chg="mod">
          <ac:chgData name="Ximena Zepeda Harasic" userId="90cf4ab7-3c32-4e50-a5d0-8fb63c062729" providerId="ADAL" clId="{6F26E0E3-8EC2-457E-8B9C-C8E870C67BD4}" dt="2025-02-10T16:04:39.782" v="57" actId="207"/>
          <ac:spMkLst>
            <pc:docMk/>
            <pc:sldMk cId="0" sldId="320"/>
            <ac:spMk id="1123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6F26E0E3-8EC2-457E-8B9C-C8E870C67BD4}" dt="2025-02-10T19:08:01.094" v="300"/>
        <pc:sldMkLst>
          <pc:docMk/>
          <pc:sldMk cId="1753720379" sldId="323"/>
        </pc:sldMkLst>
        <pc:spChg chg="del">
          <ac:chgData name="Ximena Zepeda Harasic" userId="90cf4ab7-3c32-4e50-a5d0-8fb63c062729" providerId="ADAL" clId="{6F26E0E3-8EC2-457E-8B9C-C8E870C67BD4}" dt="2025-02-10T19:07:59.940" v="299" actId="478"/>
          <ac:spMkLst>
            <pc:docMk/>
            <pc:sldMk cId="1753720379" sldId="323"/>
            <ac:spMk id="2" creationId="{4618354B-A215-A9BD-A908-CE0273E0CA1A}"/>
          </ac:spMkLst>
        </pc:spChg>
        <pc:spChg chg="del">
          <ac:chgData name="Ximena Zepeda Harasic" userId="90cf4ab7-3c32-4e50-a5d0-8fb63c062729" providerId="ADAL" clId="{6F26E0E3-8EC2-457E-8B9C-C8E870C67BD4}" dt="2025-02-10T19:07:58.739" v="298" actId="478"/>
          <ac:spMkLst>
            <pc:docMk/>
            <pc:sldMk cId="1753720379" sldId="323"/>
            <ac:spMk id="3" creationId="{054DAD54-F160-9D7D-7F33-770DA396C9EC}"/>
          </ac:spMkLst>
        </pc:spChg>
        <pc:spChg chg="add mod">
          <ac:chgData name="Ximena Zepeda Harasic" userId="90cf4ab7-3c32-4e50-a5d0-8fb63c062729" providerId="ADAL" clId="{6F26E0E3-8EC2-457E-8B9C-C8E870C67BD4}" dt="2025-02-10T18:56:05.439" v="87"/>
          <ac:spMkLst>
            <pc:docMk/>
            <pc:sldMk cId="1753720379" sldId="323"/>
            <ac:spMk id="4" creationId="{481313E5-A4A2-56E0-1C53-5AF28B43FE92}"/>
          </ac:spMkLst>
        </pc:spChg>
        <pc:spChg chg="add mod">
          <ac:chgData name="Ximena Zepeda Harasic" userId="90cf4ab7-3c32-4e50-a5d0-8fb63c062729" providerId="ADAL" clId="{6F26E0E3-8EC2-457E-8B9C-C8E870C67BD4}" dt="2025-02-10T19:08:01.094" v="300"/>
          <ac:spMkLst>
            <pc:docMk/>
            <pc:sldMk cId="1753720379" sldId="323"/>
            <ac:spMk id="5" creationId="{8C82D320-B9CF-D84C-16DD-C1F5295D4CF3}"/>
          </ac:spMkLst>
        </pc:spChg>
        <pc:spChg chg="add mod">
          <ac:chgData name="Ximena Zepeda Harasic" userId="90cf4ab7-3c32-4e50-a5d0-8fb63c062729" providerId="ADAL" clId="{6F26E0E3-8EC2-457E-8B9C-C8E870C67BD4}" dt="2025-02-10T19:08:01.094" v="300"/>
          <ac:spMkLst>
            <pc:docMk/>
            <pc:sldMk cId="1753720379" sldId="323"/>
            <ac:spMk id="6" creationId="{BD35A6B1-145B-FED7-BC0F-1D8299D36EA6}"/>
          </ac:spMkLst>
        </pc:spChg>
        <pc:spChg chg="del">
          <ac:chgData name="Ximena Zepeda Harasic" userId="90cf4ab7-3c32-4e50-a5d0-8fb63c062729" providerId="ADAL" clId="{6F26E0E3-8EC2-457E-8B9C-C8E870C67BD4}" dt="2025-02-10T18:56:04.681" v="86" actId="478"/>
          <ac:spMkLst>
            <pc:docMk/>
            <pc:sldMk cId="1753720379" sldId="323"/>
            <ac:spMk id="1028" creationId="{00000000-0000-0000-0000-000000000000}"/>
          </ac:spMkLst>
        </pc:spChg>
      </pc:sldChg>
    </pc:docChg>
  </pc:docChgLst>
  <pc:docChgLst>
    <pc:chgData name="Fabiola Ines Sotelo Ahumada" userId="c7f66746-9a33-42d3-8b55-0e4c99be0a05" providerId="ADAL" clId="{58F85DB1-37B9-4BE4-871D-52C817B957C7}"/>
    <pc:docChg chg="undo custSel addSld delSld modSld">
      <pc:chgData name="Fabiola Ines Sotelo Ahumada" userId="c7f66746-9a33-42d3-8b55-0e4c99be0a05" providerId="ADAL" clId="{58F85DB1-37B9-4BE4-871D-52C817B957C7}" dt="2025-02-06T19:05:02.038" v="115" actId="47"/>
      <pc:docMkLst>
        <pc:docMk/>
      </pc:docMkLst>
      <pc:sldChg chg="addSp delSp modSp mod modAnim">
        <pc:chgData name="Fabiola Ines Sotelo Ahumada" userId="c7f66746-9a33-42d3-8b55-0e4c99be0a05" providerId="ADAL" clId="{58F85DB1-37B9-4BE4-871D-52C817B957C7}" dt="2025-02-06T19:03:44.330" v="114"/>
        <pc:sldMkLst>
          <pc:docMk/>
          <pc:sldMk cId="0" sldId="320"/>
        </pc:sldMkLst>
        <pc:spChg chg="mod">
          <ac:chgData name="Fabiola Ines Sotelo Ahumada" userId="c7f66746-9a33-42d3-8b55-0e4c99be0a05" providerId="ADAL" clId="{58F85DB1-37B9-4BE4-871D-52C817B957C7}" dt="2025-02-06T18:58:45.585" v="59" actId="1035"/>
          <ac:spMkLst>
            <pc:docMk/>
            <pc:sldMk cId="0" sldId="320"/>
            <ac:spMk id="2" creationId="{A136A9EA-62F4-94A6-7AFC-F9887C86370E}"/>
          </ac:spMkLst>
        </pc:spChg>
        <pc:spChg chg="mod">
          <ac:chgData name="Fabiola Ines Sotelo Ahumada" userId="c7f66746-9a33-42d3-8b55-0e4c99be0a05" providerId="ADAL" clId="{58F85DB1-37B9-4BE4-871D-52C817B957C7}" dt="2025-02-06T18:58:45.585" v="59" actId="1035"/>
          <ac:spMkLst>
            <pc:docMk/>
            <pc:sldMk cId="0" sldId="320"/>
            <ac:spMk id="3" creationId="{C13B4EB1-D2D9-336E-783D-37B7C33F2E6F}"/>
          </ac:spMkLst>
        </pc:spChg>
        <pc:spChg chg="mod">
          <ac:chgData name="Fabiola Ines Sotelo Ahumada" userId="c7f66746-9a33-42d3-8b55-0e4c99be0a05" providerId="ADAL" clId="{58F85DB1-37B9-4BE4-871D-52C817B957C7}" dt="2025-02-06T18:58:45.585" v="59" actId="1035"/>
          <ac:spMkLst>
            <pc:docMk/>
            <pc:sldMk cId="0" sldId="320"/>
            <ac:spMk id="4" creationId="{F042FD53-C02A-8200-CA76-D28CEF0258EA}"/>
          </ac:spMkLst>
        </pc:spChg>
        <pc:spChg chg="add mod">
          <ac:chgData name="Fabiola Ines Sotelo Ahumada" userId="c7f66746-9a33-42d3-8b55-0e4c99be0a05" providerId="ADAL" clId="{58F85DB1-37B9-4BE4-871D-52C817B957C7}" dt="2025-02-06T18:57:02.985" v="23" actId="1076"/>
          <ac:spMkLst>
            <pc:docMk/>
            <pc:sldMk cId="0" sldId="320"/>
            <ac:spMk id="5" creationId="{A6442B02-708F-8D3E-DC0E-56525ED6F71E}"/>
          </ac:spMkLst>
        </pc:spChg>
        <pc:spChg chg="add mod">
          <ac:chgData name="Fabiola Ines Sotelo Ahumada" userId="c7f66746-9a33-42d3-8b55-0e4c99be0a05" providerId="ADAL" clId="{58F85DB1-37B9-4BE4-871D-52C817B957C7}" dt="2025-02-06T18:58:31.508" v="42" actId="1076"/>
          <ac:spMkLst>
            <pc:docMk/>
            <pc:sldMk cId="0" sldId="320"/>
            <ac:spMk id="6" creationId="{00CB8C46-8AEB-8A4A-DD1B-FFC8A0476621}"/>
          </ac:spMkLst>
        </pc:spChg>
        <pc:spChg chg="add mod">
          <ac:chgData name="Fabiola Ines Sotelo Ahumada" userId="c7f66746-9a33-42d3-8b55-0e4c99be0a05" providerId="ADAL" clId="{58F85DB1-37B9-4BE4-871D-52C817B957C7}" dt="2025-02-06T18:59:28.871" v="64" actId="14100"/>
          <ac:spMkLst>
            <pc:docMk/>
            <pc:sldMk cId="0" sldId="320"/>
            <ac:spMk id="7" creationId="{24F256B4-ACA9-D7B6-1E0A-C3CE25E32AFB}"/>
          </ac:spMkLst>
        </pc:spChg>
        <pc:spChg chg="add mod">
          <ac:chgData name="Fabiola Ines Sotelo Ahumada" userId="c7f66746-9a33-42d3-8b55-0e4c99be0a05" providerId="ADAL" clId="{58F85DB1-37B9-4BE4-871D-52C817B957C7}" dt="2025-02-06T18:59:44.813" v="70" actId="1076"/>
          <ac:spMkLst>
            <pc:docMk/>
            <pc:sldMk cId="0" sldId="320"/>
            <ac:spMk id="8" creationId="{03B59ED9-C795-5ACC-B655-9FC90A76E7E6}"/>
          </ac:spMkLst>
        </pc:spChg>
        <pc:spChg chg="add mod">
          <ac:chgData name="Fabiola Ines Sotelo Ahumada" userId="c7f66746-9a33-42d3-8b55-0e4c99be0a05" providerId="ADAL" clId="{58F85DB1-37B9-4BE4-871D-52C817B957C7}" dt="2025-02-06T19:00:22.701" v="80" actId="207"/>
          <ac:spMkLst>
            <pc:docMk/>
            <pc:sldMk cId="0" sldId="320"/>
            <ac:spMk id="9" creationId="{BE219231-D45B-690E-55BF-368F1EB673A9}"/>
          </ac:spMkLst>
        </pc:spChg>
        <pc:spChg chg="add mod">
          <ac:chgData name="Fabiola Ines Sotelo Ahumada" userId="c7f66746-9a33-42d3-8b55-0e4c99be0a05" providerId="ADAL" clId="{58F85DB1-37B9-4BE4-871D-52C817B957C7}" dt="2025-02-06T19:01:47.168" v="93" actId="208"/>
          <ac:spMkLst>
            <pc:docMk/>
            <pc:sldMk cId="0" sldId="320"/>
            <ac:spMk id="10" creationId="{A5453DE2-3237-4EF1-E4FA-D59F6FF95E51}"/>
          </ac:spMkLst>
        </pc:spChg>
        <pc:spChg chg="add mod">
          <ac:chgData name="Fabiola Ines Sotelo Ahumada" userId="c7f66746-9a33-42d3-8b55-0e4c99be0a05" providerId="ADAL" clId="{58F85DB1-37B9-4BE4-871D-52C817B957C7}" dt="2025-02-06T19:01:50.462" v="94" actId="208"/>
          <ac:spMkLst>
            <pc:docMk/>
            <pc:sldMk cId="0" sldId="320"/>
            <ac:spMk id="11" creationId="{6A3CF989-875F-5F0F-4758-5337593FA5DB}"/>
          </ac:spMkLst>
        </pc:spChg>
        <pc:spChg chg="add mod">
          <ac:chgData name="Fabiola Ines Sotelo Ahumada" userId="c7f66746-9a33-42d3-8b55-0e4c99be0a05" providerId="ADAL" clId="{58F85DB1-37B9-4BE4-871D-52C817B957C7}" dt="2025-02-06T19:02:25.538" v="106" actId="207"/>
          <ac:spMkLst>
            <pc:docMk/>
            <pc:sldMk cId="0" sldId="320"/>
            <ac:spMk id="12" creationId="{918D1C6D-A0B0-6734-549E-8C72B709C794}"/>
          </ac:spMkLst>
        </pc:spChg>
        <pc:spChg chg="mod">
          <ac:chgData name="Fabiola Ines Sotelo Ahumada" userId="c7f66746-9a33-42d3-8b55-0e4c99be0a05" providerId="ADAL" clId="{58F85DB1-37B9-4BE4-871D-52C817B957C7}" dt="2025-02-06T18:57:27.811" v="29" actId="1076"/>
          <ac:spMkLst>
            <pc:docMk/>
            <pc:sldMk cId="0" sldId="320"/>
            <ac:spMk id="1129" creationId="{00000000-0000-0000-0000-000000000000}"/>
          </ac:spMkLst>
        </pc:spChg>
        <pc:spChg chg="mod">
          <ac:chgData name="Fabiola Ines Sotelo Ahumada" userId="c7f66746-9a33-42d3-8b55-0e4c99be0a05" providerId="ADAL" clId="{58F85DB1-37B9-4BE4-871D-52C817B957C7}" dt="2025-02-06T18:57:24.518" v="28" actId="1076"/>
          <ac:spMkLst>
            <pc:docMk/>
            <pc:sldMk cId="0" sldId="320"/>
            <ac:spMk id="1130" creationId="{00000000-0000-0000-0000-000000000000}"/>
          </ac:spMkLst>
        </pc:spChg>
        <pc:spChg chg="mod">
          <ac:chgData name="Fabiola Ines Sotelo Ahumada" userId="c7f66746-9a33-42d3-8b55-0e4c99be0a05" providerId="ADAL" clId="{58F85DB1-37B9-4BE4-871D-52C817B957C7}" dt="2025-02-06T18:58:14.698" v="38" actId="14100"/>
          <ac:spMkLst>
            <pc:docMk/>
            <pc:sldMk cId="0" sldId="320"/>
            <ac:spMk id="1134" creationId="{00000000-0000-0000-0000-000000000000}"/>
          </ac:spMkLst>
        </pc:spChg>
        <pc:spChg chg="mod">
          <ac:chgData name="Fabiola Ines Sotelo Ahumada" userId="c7f66746-9a33-42d3-8b55-0e4c99be0a05" providerId="ADAL" clId="{58F85DB1-37B9-4BE4-871D-52C817B957C7}" dt="2025-02-06T18:57:06.493" v="24" actId="1076"/>
          <ac:spMkLst>
            <pc:docMk/>
            <pc:sldMk cId="0" sldId="320"/>
            <ac:spMk id="1140" creationId="{00000000-0000-0000-0000-000000000000}"/>
          </ac:spMkLst>
        </pc:spChg>
        <pc:picChg chg="mod">
          <ac:chgData name="Fabiola Ines Sotelo Ahumada" userId="c7f66746-9a33-42d3-8b55-0e4c99be0a05" providerId="ADAL" clId="{58F85DB1-37B9-4BE4-871D-52C817B957C7}" dt="2025-02-06T18:59:34.656" v="67" actId="1076"/>
          <ac:picMkLst>
            <pc:docMk/>
            <pc:sldMk cId="0" sldId="320"/>
            <ac:picMk id="1124" creationId="{00000000-0000-0000-0000-000000000000}"/>
          </ac:picMkLst>
        </pc:picChg>
        <pc:cxnChg chg="mod">
          <ac:chgData name="Fabiola Ines Sotelo Ahumada" userId="c7f66746-9a33-42d3-8b55-0e4c99be0a05" providerId="ADAL" clId="{58F85DB1-37B9-4BE4-871D-52C817B957C7}" dt="2025-02-06T18:56:33.204" v="15" actId="1076"/>
          <ac:cxnSpMkLst>
            <pc:docMk/>
            <pc:sldMk cId="0" sldId="320"/>
            <ac:cxnSpMk id="1137" creationId="{00000000-0000-0000-0000-000000000000}"/>
          </ac:cxnSpMkLst>
        </pc:cxnChg>
      </pc:sldChg>
      <pc:sldChg chg="add del">
        <pc:chgData name="Fabiola Ines Sotelo Ahumada" userId="c7f66746-9a33-42d3-8b55-0e4c99be0a05" providerId="ADAL" clId="{58F85DB1-37B9-4BE4-871D-52C817B957C7}" dt="2025-02-06T19:05:02.038" v="115" actId="47"/>
        <pc:sldMkLst>
          <pc:docMk/>
          <pc:sldMk cId="2725144103" sldId="32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" name="Google Shape;21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6" name="Google Shape;51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Google Shape;576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1" name="Google Shape;651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" name="Google Shape;682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6" name="Google Shape;736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2" name="Google Shape;74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9" name="Google Shape;749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7" name="Google Shape;757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6" name="Google Shape;766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8" name="Google Shape;808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0" name="Google Shape;8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p5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5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p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7" name="Google Shape;877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p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9" name="Google Shape;909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6" name="Google Shape;926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4" name="Google Shape;944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3" name="Google Shape;983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p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4" name="Google Shape;1004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6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6" name="Google Shape;1026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220733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6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6" name="Google Shape;1026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Google Shape;1048;p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" name="Google Shape;1049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Google Shape;1120;p6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121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6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6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7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7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8" name="Google Shape;58;p7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7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7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7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3" name="Google Shape;63;p7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8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8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8" name="Google Shape;68;p8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8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8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8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3" name="Google Shape;73;p8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8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8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8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9" name="Google Shape;79;p8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8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8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8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5" name="Google Shape;85;p83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6" name="Google Shape;86;p8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8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8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8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2" name="Google Shape;92;p8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8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8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8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8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8" name="Google Shape;98;p85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9" name="Google Shape;99;p8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8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8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8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4" name="Google Shape;104;p86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5" name="Google Shape;105;p8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86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8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8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8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8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2" name="Google Shape;112;p8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3" name="Google Shape;113;p8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8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8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7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7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8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8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8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8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8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8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3" name="Google Shape;123;p8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8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8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8" name="Google Shape;128;p89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9" name="Google Shape;129;p8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89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8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9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9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5" name="Google Shape;135;p9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9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9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9" name="Google Shape;139;p9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9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3" name="Google Shape;143;p9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9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9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7" name="Google Shape;147;p9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9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9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9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9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9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9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9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9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9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9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9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7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7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9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9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9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9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98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9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9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9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9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9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10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0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10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10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10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10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0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0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10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10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10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10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0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10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10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10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10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10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10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10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10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0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10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10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10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0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0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10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0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0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0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10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10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10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10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7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7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7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7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7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7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7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3" name="Google Shape;43;p7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7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7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8" name="Google Shape;48;p7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7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7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7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"/>
          <p:cNvSpPr txBox="1">
            <a:spLocks noGrp="1"/>
          </p:cNvSpPr>
          <p:nvPr>
            <p:ph type="subTitle" idx="1"/>
          </p:nvPr>
        </p:nvSpPr>
        <p:spPr>
          <a:xfrm>
            <a:off x="1524000" y="168496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38EC4"/>
              </a:buClr>
              <a:buSzPts val="9600"/>
              <a:buNone/>
            </a:pPr>
            <a:r>
              <a:rPr lang="es-MX" sz="9600" b="1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3" name="Google Shape;223;p1"/>
          <p:cNvSpPr txBox="1"/>
          <p:nvPr/>
        </p:nvSpPr>
        <p:spPr>
          <a:xfrm>
            <a:off x="1524000" y="3112582"/>
            <a:ext cx="914400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38EC4"/>
              </a:buClr>
              <a:buSzPts val="5400"/>
              <a:buFont typeface="Arial"/>
              <a:buNone/>
            </a:pPr>
            <a:r>
              <a:rPr lang="es-MX" sz="5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Figuras </a:t>
            </a:r>
            <a:r>
              <a:rPr lang="es-MX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s</a:t>
            </a:r>
            <a:r>
              <a:rPr lang="es-MX" sz="5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imétricas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24" name="Google Shape;224;p1"/>
          <p:cNvSpPr txBox="1"/>
          <p:nvPr/>
        </p:nvSpPr>
        <p:spPr>
          <a:xfrm>
            <a:off x="2143125" y="4783549"/>
            <a:ext cx="5886450" cy="13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4º básico: Unidad 3  |  Capítulo 14: Simetría.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Propiedades de figuras simétricas. </a:t>
            </a:r>
            <a:endParaRPr sz="16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Página 61.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225" name="Google Shape;225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7" name="Google Shape;357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8" name="Google Shape;358;p14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59" name="Google Shape;359;p14"/>
          <p:cNvSpPr/>
          <p:nvPr/>
        </p:nvSpPr>
        <p:spPr>
          <a:xfrm>
            <a:off x="8328487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14"/>
          <p:cNvSpPr/>
          <p:nvPr/>
        </p:nvSpPr>
        <p:spPr>
          <a:xfrm>
            <a:off x="9752492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14"/>
          <p:cNvSpPr/>
          <p:nvPr/>
        </p:nvSpPr>
        <p:spPr>
          <a:xfrm>
            <a:off x="8335699" y="5304493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14"/>
          <p:cNvSpPr/>
          <p:nvPr/>
        </p:nvSpPr>
        <p:spPr>
          <a:xfrm>
            <a:off x="9767601" y="5302588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14"/>
          <p:cNvSpPr/>
          <p:nvPr/>
        </p:nvSpPr>
        <p:spPr>
          <a:xfrm>
            <a:off x="844639" y="3784916"/>
            <a:ext cx="51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D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3C825300-1481-70A7-039B-155C537DB51F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305;p10">
            <a:extLst>
              <a:ext uri="{FF2B5EF4-FFF2-40B4-BE49-F238E27FC236}">
                <a16:creationId xmlns:a16="http://schemas.microsoft.com/office/drawing/2014/main" id="{37F5599D-F042-2E4A-D5BD-C8E6E2B09F63}"/>
              </a:ext>
            </a:extLst>
          </p:cNvPr>
          <p:cNvSpPr/>
          <p:nvPr/>
        </p:nvSpPr>
        <p:spPr>
          <a:xfrm>
            <a:off x="844639" y="3088039"/>
            <a:ext cx="515648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C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374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5" name="Google Shape;375;p15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76" name="Google Shape;376;p15"/>
          <p:cNvSpPr/>
          <p:nvPr/>
        </p:nvSpPr>
        <p:spPr>
          <a:xfrm>
            <a:off x="8328487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15"/>
          <p:cNvSpPr/>
          <p:nvPr/>
        </p:nvSpPr>
        <p:spPr>
          <a:xfrm>
            <a:off x="9752492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15"/>
          <p:cNvSpPr/>
          <p:nvPr/>
        </p:nvSpPr>
        <p:spPr>
          <a:xfrm>
            <a:off x="8335699" y="5304493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p15"/>
          <p:cNvSpPr/>
          <p:nvPr/>
        </p:nvSpPr>
        <p:spPr>
          <a:xfrm>
            <a:off x="9767601" y="5302588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p15"/>
          <p:cNvSpPr/>
          <p:nvPr/>
        </p:nvSpPr>
        <p:spPr>
          <a:xfrm>
            <a:off x="7622270" y="3137764"/>
            <a:ext cx="46653" cy="46653"/>
          </a:xfrm>
          <a:prstGeom prst="ellipse">
            <a:avLst/>
          </a:prstGeom>
          <a:solidFill>
            <a:srgbClr val="7030A0"/>
          </a:solidFill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B8AF53F7-27E5-9D3D-19C0-C55FC77C576F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368;p14">
            <a:extLst>
              <a:ext uri="{FF2B5EF4-FFF2-40B4-BE49-F238E27FC236}">
                <a16:creationId xmlns:a16="http://schemas.microsoft.com/office/drawing/2014/main" id="{FE78D874-B5C3-678E-B341-D237C6ACFD6C}"/>
              </a:ext>
            </a:extLst>
          </p:cNvPr>
          <p:cNvSpPr/>
          <p:nvPr/>
        </p:nvSpPr>
        <p:spPr>
          <a:xfrm>
            <a:off x="844639" y="3784916"/>
            <a:ext cx="51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D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4" name="Google Shape;305;p10">
            <a:extLst>
              <a:ext uri="{FF2B5EF4-FFF2-40B4-BE49-F238E27FC236}">
                <a16:creationId xmlns:a16="http://schemas.microsoft.com/office/drawing/2014/main" id="{4567ED85-6FAB-A60E-470F-0240D594AC9D}"/>
              </a:ext>
            </a:extLst>
          </p:cNvPr>
          <p:cNvSpPr/>
          <p:nvPr/>
        </p:nvSpPr>
        <p:spPr>
          <a:xfrm>
            <a:off x="844639" y="3088039"/>
            <a:ext cx="515648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C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1" name="Google Shape;431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32" name="Google Shape;432;p18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33" name="Google Shape;433;p18"/>
          <p:cNvSpPr/>
          <p:nvPr/>
        </p:nvSpPr>
        <p:spPr>
          <a:xfrm>
            <a:off x="8328487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18"/>
          <p:cNvSpPr/>
          <p:nvPr/>
        </p:nvSpPr>
        <p:spPr>
          <a:xfrm>
            <a:off x="9752492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18"/>
          <p:cNvSpPr/>
          <p:nvPr/>
        </p:nvSpPr>
        <p:spPr>
          <a:xfrm>
            <a:off x="8335699" y="5304493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18"/>
          <p:cNvSpPr/>
          <p:nvPr/>
        </p:nvSpPr>
        <p:spPr>
          <a:xfrm>
            <a:off x="9767601" y="5302588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18"/>
          <p:cNvSpPr/>
          <p:nvPr/>
        </p:nvSpPr>
        <p:spPr>
          <a:xfrm>
            <a:off x="7622270" y="3137764"/>
            <a:ext cx="46653" cy="46653"/>
          </a:xfrm>
          <a:prstGeom prst="ellipse">
            <a:avLst/>
          </a:prstGeom>
          <a:solidFill>
            <a:srgbClr val="7030A0"/>
          </a:solidFill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p18"/>
          <p:cNvSpPr/>
          <p:nvPr/>
        </p:nvSpPr>
        <p:spPr>
          <a:xfrm>
            <a:off x="10462948" y="3135639"/>
            <a:ext cx="46653" cy="46653"/>
          </a:xfrm>
          <a:prstGeom prst="ellipse">
            <a:avLst/>
          </a:prstGeom>
          <a:solidFill>
            <a:srgbClr val="7030A0"/>
          </a:solidFill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7B9BA9F2-4E55-7868-B277-5DEB052EDFFA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368;p14">
            <a:extLst>
              <a:ext uri="{FF2B5EF4-FFF2-40B4-BE49-F238E27FC236}">
                <a16:creationId xmlns:a16="http://schemas.microsoft.com/office/drawing/2014/main" id="{3B3649C5-F121-35FB-42DC-4FA5422C1F3B}"/>
              </a:ext>
            </a:extLst>
          </p:cNvPr>
          <p:cNvSpPr/>
          <p:nvPr/>
        </p:nvSpPr>
        <p:spPr>
          <a:xfrm>
            <a:off x="844639" y="3784916"/>
            <a:ext cx="51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D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4" name="Google Shape;305;p10">
            <a:extLst>
              <a:ext uri="{FF2B5EF4-FFF2-40B4-BE49-F238E27FC236}">
                <a16:creationId xmlns:a16="http://schemas.microsoft.com/office/drawing/2014/main" id="{CF85D2DE-DC36-E2D1-6A03-C60C1284D1EC}"/>
              </a:ext>
            </a:extLst>
          </p:cNvPr>
          <p:cNvSpPr/>
          <p:nvPr/>
        </p:nvSpPr>
        <p:spPr>
          <a:xfrm>
            <a:off x="844639" y="3088039"/>
            <a:ext cx="515648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C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2" name="Google Shape;452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53" name="Google Shape;453;p19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54" name="Google Shape;454;p19"/>
          <p:cNvSpPr/>
          <p:nvPr/>
        </p:nvSpPr>
        <p:spPr>
          <a:xfrm>
            <a:off x="8328487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7" name="Google Shape;457;p19"/>
          <p:cNvSpPr/>
          <p:nvPr/>
        </p:nvSpPr>
        <p:spPr>
          <a:xfrm>
            <a:off x="9752492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19"/>
          <p:cNvSpPr/>
          <p:nvPr/>
        </p:nvSpPr>
        <p:spPr>
          <a:xfrm>
            <a:off x="8335699" y="5304493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19"/>
          <p:cNvSpPr/>
          <p:nvPr/>
        </p:nvSpPr>
        <p:spPr>
          <a:xfrm>
            <a:off x="9767601" y="5302588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19"/>
          <p:cNvSpPr/>
          <p:nvPr/>
        </p:nvSpPr>
        <p:spPr>
          <a:xfrm>
            <a:off x="7622270" y="3137764"/>
            <a:ext cx="46653" cy="46653"/>
          </a:xfrm>
          <a:prstGeom prst="ellipse">
            <a:avLst/>
          </a:prstGeom>
          <a:solidFill>
            <a:srgbClr val="7030A0"/>
          </a:solidFill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19"/>
          <p:cNvSpPr/>
          <p:nvPr/>
        </p:nvSpPr>
        <p:spPr>
          <a:xfrm>
            <a:off x="10462948" y="3135639"/>
            <a:ext cx="46653" cy="46653"/>
          </a:xfrm>
          <a:prstGeom prst="ellipse">
            <a:avLst/>
          </a:prstGeom>
          <a:solidFill>
            <a:srgbClr val="7030A0"/>
          </a:solidFill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19"/>
          <p:cNvSpPr/>
          <p:nvPr/>
        </p:nvSpPr>
        <p:spPr>
          <a:xfrm>
            <a:off x="844639" y="4481793"/>
            <a:ext cx="51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56CD8942-A2E3-FD1E-FEE9-3C19E00531A9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368;p14">
            <a:extLst>
              <a:ext uri="{FF2B5EF4-FFF2-40B4-BE49-F238E27FC236}">
                <a16:creationId xmlns:a16="http://schemas.microsoft.com/office/drawing/2014/main" id="{09CCEF8B-A927-BFBB-4B54-29301F9DD6CA}"/>
              </a:ext>
            </a:extLst>
          </p:cNvPr>
          <p:cNvSpPr/>
          <p:nvPr/>
        </p:nvSpPr>
        <p:spPr>
          <a:xfrm>
            <a:off x="844639" y="3784916"/>
            <a:ext cx="51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D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4" name="Google Shape;305;p10">
            <a:extLst>
              <a:ext uri="{FF2B5EF4-FFF2-40B4-BE49-F238E27FC236}">
                <a16:creationId xmlns:a16="http://schemas.microsoft.com/office/drawing/2014/main" id="{5F60C637-5882-0E17-BB17-EFACF8CCCEDB}"/>
              </a:ext>
            </a:extLst>
          </p:cNvPr>
          <p:cNvSpPr/>
          <p:nvPr/>
        </p:nvSpPr>
        <p:spPr>
          <a:xfrm>
            <a:off x="844639" y="3088039"/>
            <a:ext cx="515648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C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Google Shape;474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75" name="Google Shape;475;p20"/>
          <p:cNvSpPr/>
          <p:nvPr/>
        </p:nvSpPr>
        <p:spPr>
          <a:xfrm>
            <a:off x="8327233" y="3145491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20"/>
          <p:cNvSpPr/>
          <p:nvPr/>
        </p:nvSpPr>
        <p:spPr>
          <a:xfrm>
            <a:off x="9759135" y="3143586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20"/>
          <p:cNvSpPr/>
          <p:nvPr/>
        </p:nvSpPr>
        <p:spPr>
          <a:xfrm>
            <a:off x="8335699" y="5304493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p20"/>
          <p:cNvSpPr/>
          <p:nvPr/>
        </p:nvSpPr>
        <p:spPr>
          <a:xfrm>
            <a:off x="9767601" y="5302588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20"/>
          <p:cNvSpPr/>
          <p:nvPr/>
        </p:nvSpPr>
        <p:spPr>
          <a:xfrm>
            <a:off x="7607568" y="3128555"/>
            <a:ext cx="46653" cy="46653"/>
          </a:xfrm>
          <a:prstGeom prst="ellipse">
            <a:avLst/>
          </a:prstGeom>
          <a:solidFill>
            <a:srgbClr val="7030A0"/>
          </a:solidFill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20"/>
          <p:cNvSpPr/>
          <p:nvPr/>
        </p:nvSpPr>
        <p:spPr>
          <a:xfrm>
            <a:off x="10478803" y="3126651"/>
            <a:ext cx="46653" cy="46653"/>
          </a:xfrm>
          <a:prstGeom prst="ellipse">
            <a:avLst/>
          </a:prstGeom>
          <a:solidFill>
            <a:srgbClr val="7030A0"/>
          </a:solidFill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1EB42BE6-63AA-EF9C-C21C-8A9B4DACA1EF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468;p19">
            <a:extLst>
              <a:ext uri="{FF2B5EF4-FFF2-40B4-BE49-F238E27FC236}">
                <a16:creationId xmlns:a16="http://schemas.microsoft.com/office/drawing/2014/main" id="{6C888F86-FE45-DFB1-C425-B7EA581B8EAF}"/>
              </a:ext>
            </a:extLst>
          </p:cNvPr>
          <p:cNvSpPr/>
          <p:nvPr/>
        </p:nvSpPr>
        <p:spPr>
          <a:xfrm>
            <a:off x="844639" y="4481793"/>
            <a:ext cx="51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4" name="Google Shape;368;p14">
            <a:extLst>
              <a:ext uri="{FF2B5EF4-FFF2-40B4-BE49-F238E27FC236}">
                <a16:creationId xmlns:a16="http://schemas.microsoft.com/office/drawing/2014/main" id="{FF84D65E-E690-231E-E7DE-03C3729AC773}"/>
              </a:ext>
            </a:extLst>
          </p:cNvPr>
          <p:cNvSpPr/>
          <p:nvPr/>
        </p:nvSpPr>
        <p:spPr>
          <a:xfrm>
            <a:off x="844639" y="3784916"/>
            <a:ext cx="51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D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5" name="Google Shape;305;p10">
            <a:extLst>
              <a:ext uri="{FF2B5EF4-FFF2-40B4-BE49-F238E27FC236}">
                <a16:creationId xmlns:a16="http://schemas.microsoft.com/office/drawing/2014/main" id="{93008C9A-8EA6-5CF6-DC6A-9310B801B99C}"/>
              </a:ext>
            </a:extLst>
          </p:cNvPr>
          <p:cNvSpPr/>
          <p:nvPr/>
        </p:nvSpPr>
        <p:spPr>
          <a:xfrm>
            <a:off x="844639" y="3088039"/>
            <a:ext cx="515648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C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9" name="Google Shape;489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DCDF142A-A841-FDD7-14B9-EEF676968755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5" name="Google Shape;495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96" name="Google Shape;496;p22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840540A0-7EFE-5F55-921C-025A11EA8B8F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9" name="Google Shape;519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20" name="Google Shape;520;p25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3" name="Google Shape;523;p25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7990D977-6027-B8DA-7C6F-B591CDBAD6B4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9" name="Google Shape;529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30" name="Google Shape;530;p26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33" name="Google Shape;533;p26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34" name="Google Shape;534;p26"/>
          <p:cNvCxnSpPr/>
          <p:nvPr/>
        </p:nvCxnSpPr>
        <p:spPr>
          <a:xfrm rot="10800000">
            <a:off x="9081358" y="4615543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AB0F0AEA-1128-063A-E1CC-098BE587F81C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0" name="Google Shape;540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41" name="Google Shape;541;p27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5" name="Google Shape;545;p27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6" name="Google Shape;546;p27"/>
          <p:cNvCxnSpPr/>
          <p:nvPr/>
        </p:nvCxnSpPr>
        <p:spPr>
          <a:xfrm rot="10800000">
            <a:off x="9081358" y="4615543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722;p39">
            <a:extLst>
              <a:ext uri="{FF2B5EF4-FFF2-40B4-BE49-F238E27FC236}">
                <a16:creationId xmlns:a16="http://schemas.microsoft.com/office/drawing/2014/main" id="{54649AB0-F18D-CF0B-91DF-AB4757E5BFC6}"/>
              </a:ext>
            </a:extLst>
          </p:cNvPr>
          <p:cNvSpPr/>
          <p:nvPr/>
        </p:nvSpPr>
        <p:spPr>
          <a:xfrm>
            <a:off x="855239" y="191750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DE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FE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lados correspondientes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719;p39">
            <a:extLst>
              <a:ext uri="{FF2B5EF4-FFF2-40B4-BE49-F238E27FC236}">
                <a16:creationId xmlns:a16="http://schemas.microsoft.com/office/drawing/2014/main" id="{5A578241-930E-F400-EC23-439CE496E112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"/>
          <p:cNvSpPr txBox="1"/>
          <p:nvPr/>
        </p:nvSpPr>
        <p:spPr>
          <a:xfrm>
            <a:off x="1" y="2175443"/>
            <a:ext cx="12192000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32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Veamos las propiedades de las figuras simétricas</a:t>
            </a:r>
            <a:r>
              <a:rPr lang="es-MX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…</a:t>
            </a:r>
            <a:endParaRPr sz="32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9" name="Google Shape;579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80" name="Google Shape;580;p30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86" name="Google Shape;586;p30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87" name="Google Shape;587;p30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88" name="Google Shape;588;p30"/>
          <p:cNvCxnSpPr/>
          <p:nvPr/>
        </p:nvCxnSpPr>
        <p:spPr>
          <a:xfrm rot="10800000">
            <a:off x="9081358" y="4615543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Google Shape;719;p39">
            <a:extLst>
              <a:ext uri="{FF2B5EF4-FFF2-40B4-BE49-F238E27FC236}">
                <a16:creationId xmlns:a16="http://schemas.microsoft.com/office/drawing/2014/main" id="{2AF96CF9-3EC7-417B-96D1-3388FAF10257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" name="Google Shape;722;p39">
            <a:extLst>
              <a:ext uri="{FF2B5EF4-FFF2-40B4-BE49-F238E27FC236}">
                <a16:creationId xmlns:a16="http://schemas.microsoft.com/office/drawing/2014/main" id="{C73BF03D-7BD9-2DD3-0D45-7B7AF4886DCE}"/>
              </a:ext>
            </a:extLst>
          </p:cNvPr>
          <p:cNvSpPr/>
          <p:nvPr/>
        </p:nvSpPr>
        <p:spPr>
          <a:xfrm>
            <a:off x="855239" y="191750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DE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FE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lados correspondientes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4" name="Google Shape;594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95" name="Google Shape;595;p31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01" name="Google Shape;601;p31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02" name="Google Shape;602;p31"/>
          <p:cNvCxnSpPr/>
          <p:nvPr/>
        </p:nvCxnSpPr>
        <p:spPr>
          <a:xfrm>
            <a:off x="9789601" y="3166437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03" name="Google Shape;603;p31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04" name="Google Shape;604;p31"/>
          <p:cNvCxnSpPr/>
          <p:nvPr/>
        </p:nvCxnSpPr>
        <p:spPr>
          <a:xfrm rot="10800000">
            <a:off x="9081358" y="4615543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Google Shape;719;p39">
            <a:extLst>
              <a:ext uri="{FF2B5EF4-FFF2-40B4-BE49-F238E27FC236}">
                <a16:creationId xmlns:a16="http://schemas.microsoft.com/office/drawing/2014/main" id="{7560FD5D-1A08-02D4-CCC8-CCD9610FA2CC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" name="Google Shape;722;p39">
            <a:extLst>
              <a:ext uri="{FF2B5EF4-FFF2-40B4-BE49-F238E27FC236}">
                <a16:creationId xmlns:a16="http://schemas.microsoft.com/office/drawing/2014/main" id="{F607508F-A411-DB9D-2DC6-686B9AEB3F82}"/>
              </a:ext>
            </a:extLst>
          </p:cNvPr>
          <p:cNvSpPr/>
          <p:nvPr/>
        </p:nvSpPr>
        <p:spPr>
          <a:xfrm>
            <a:off x="855239" y="191750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DE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FE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lados correspondientes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0" name="Google Shape;610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11" name="Google Shape;611;p32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17" name="Google Shape;617;p32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18" name="Google Shape;618;p32"/>
          <p:cNvCxnSpPr/>
          <p:nvPr/>
        </p:nvCxnSpPr>
        <p:spPr>
          <a:xfrm>
            <a:off x="9789601" y="3166437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19" name="Google Shape;619;p32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20" name="Google Shape;620;p32"/>
          <p:cNvCxnSpPr/>
          <p:nvPr/>
        </p:nvCxnSpPr>
        <p:spPr>
          <a:xfrm rot="10800000">
            <a:off x="9081358" y="4615543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Google Shape;727;p39">
            <a:extLst>
              <a:ext uri="{FF2B5EF4-FFF2-40B4-BE49-F238E27FC236}">
                <a16:creationId xmlns:a16="http://schemas.microsoft.com/office/drawing/2014/main" id="{F1536625-79B0-90FC-41D1-B2E31054055B}"/>
              </a:ext>
            </a:extLst>
          </p:cNvPr>
          <p:cNvSpPr/>
          <p:nvPr/>
        </p:nvSpPr>
        <p:spPr>
          <a:xfrm>
            <a:off x="827328" y="262528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CD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FG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lados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4" name="Google Shape;719;p39">
            <a:extLst>
              <a:ext uri="{FF2B5EF4-FFF2-40B4-BE49-F238E27FC236}">
                <a16:creationId xmlns:a16="http://schemas.microsoft.com/office/drawing/2014/main" id="{BE1BADEA-C4F7-9AD1-9DBF-3A2DA5587123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" name="Google Shape;722;p39">
            <a:extLst>
              <a:ext uri="{FF2B5EF4-FFF2-40B4-BE49-F238E27FC236}">
                <a16:creationId xmlns:a16="http://schemas.microsoft.com/office/drawing/2014/main" id="{0111DC48-2DC9-9459-F53D-36F4EF6CABF3}"/>
              </a:ext>
            </a:extLst>
          </p:cNvPr>
          <p:cNvSpPr/>
          <p:nvPr/>
        </p:nvSpPr>
        <p:spPr>
          <a:xfrm>
            <a:off x="855239" y="191750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DE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FE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lados correspondientes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0" name="Google Shape;640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41" name="Google Shape;641;p34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3" name="Google Shape;643;p34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4" name="Google Shape;644;p34"/>
          <p:cNvCxnSpPr/>
          <p:nvPr/>
        </p:nvCxnSpPr>
        <p:spPr>
          <a:xfrm>
            <a:off x="9789601" y="3166437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5" name="Google Shape;645;p34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6" name="Google Shape;646;p34"/>
          <p:cNvCxnSpPr/>
          <p:nvPr/>
        </p:nvCxnSpPr>
        <p:spPr>
          <a:xfrm rot="10800000">
            <a:off x="9081358" y="4615543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8" name="Google Shape;648;p34"/>
          <p:cNvCxnSpPr>
            <a:cxnSpLocks/>
          </p:cNvCxnSpPr>
          <p:nvPr/>
        </p:nvCxnSpPr>
        <p:spPr>
          <a:xfrm flipH="1">
            <a:off x="7649552" y="3162522"/>
            <a:ext cx="709386" cy="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719;p39">
            <a:extLst>
              <a:ext uri="{FF2B5EF4-FFF2-40B4-BE49-F238E27FC236}">
                <a16:creationId xmlns:a16="http://schemas.microsoft.com/office/drawing/2014/main" id="{B8876900-84DA-B51F-A643-3080ABA7AE75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" name="Google Shape;727;p39">
            <a:extLst>
              <a:ext uri="{FF2B5EF4-FFF2-40B4-BE49-F238E27FC236}">
                <a16:creationId xmlns:a16="http://schemas.microsoft.com/office/drawing/2014/main" id="{B44DB633-F7FD-51F2-0B8A-BF51FF57E80B}"/>
              </a:ext>
            </a:extLst>
          </p:cNvPr>
          <p:cNvSpPr/>
          <p:nvPr/>
        </p:nvSpPr>
        <p:spPr>
          <a:xfrm>
            <a:off x="827328" y="262528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CD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FG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lados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6" name="Google Shape;722;p39">
            <a:extLst>
              <a:ext uri="{FF2B5EF4-FFF2-40B4-BE49-F238E27FC236}">
                <a16:creationId xmlns:a16="http://schemas.microsoft.com/office/drawing/2014/main" id="{B3EED80C-1F02-CC17-0615-51012EE95294}"/>
              </a:ext>
            </a:extLst>
          </p:cNvPr>
          <p:cNvSpPr/>
          <p:nvPr/>
        </p:nvSpPr>
        <p:spPr>
          <a:xfrm>
            <a:off x="855239" y="191750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DE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FE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lados correspondientes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4" name="Google Shape;654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55" name="Google Shape;655;p35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7" name="Google Shape;657;p35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8" name="Google Shape;658;p35"/>
          <p:cNvCxnSpPr/>
          <p:nvPr/>
        </p:nvCxnSpPr>
        <p:spPr>
          <a:xfrm>
            <a:off x="9789601" y="3166437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9" name="Google Shape;659;p35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60" name="Google Shape;660;p35"/>
          <p:cNvCxnSpPr/>
          <p:nvPr/>
        </p:nvCxnSpPr>
        <p:spPr>
          <a:xfrm rot="10800000">
            <a:off x="9081358" y="4615543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62" name="Google Shape;662;p35"/>
          <p:cNvCxnSpPr>
            <a:cxnSpLocks/>
          </p:cNvCxnSpPr>
          <p:nvPr/>
        </p:nvCxnSpPr>
        <p:spPr>
          <a:xfrm flipH="1">
            <a:off x="7640216" y="3162365"/>
            <a:ext cx="709386" cy="3424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63" name="Google Shape;663;p35"/>
          <p:cNvCxnSpPr>
            <a:cxnSpLocks/>
          </p:cNvCxnSpPr>
          <p:nvPr/>
        </p:nvCxnSpPr>
        <p:spPr>
          <a:xfrm flipH="1">
            <a:off x="9773974" y="3162365"/>
            <a:ext cx="741626" cy="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719;p39">
            <a:extLst>
              <a:ext uri="{FF2B5EF4-FFF2-40B4-BE49-F238E27FC236}">
                <a16:creationId xmlns:a16="http://schemas.microsoft.com/office/drawing/2014/main" id="{4A83E649-2603-A8C7-7795-4928D96D11A8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" name="Google Shape;727;p39">
            <a:extLst>
              <a:ext uri="{FF2B5EF4-FFF2-40B4-BE49-F238E27FC236}">
                <a16:creationId xmlns:a16="http://schemas.microsoft.com/office/drawing/2014/main" id="{944C3842-A937-275E-B08E-4A1B9DD7F3B8}"/>
              </a:ext>
            </a:extLst>
          </p:cNvPr>
          <p:cNvSpPr/>
          <p:nvPr/>
        </p:nvSpPr>
        <p:spPr>
          <a:xfrm>
            <a:off x="827328" y="262528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CD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FG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lados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6" name="Google Shape;722;p39">
            <a:extLst>
              <a:ext uri="{FF2B5EF4-FFF2-40B4-BE49-F238E27FC236}">
                <a16:creationId xmlns:a16="http://schemas.microsoft.com/office/drawing/2014/main" id="{C93E56B4-726F-C475-C552-57F4350D8B4D}"/>
              </a:ext>
            </a:extLst>
          </p:cNvPr>
          <p:cNvSpPr/>
          <p:nvPr/>
        </p:nvSpPr>
        <p:spPr>
          <a:xfrm>
            <a:off x="855239" y="191750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DE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FE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lados correspondientes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9" name="Google Shape;669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70" name="Google Shape;670;p36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72" name="Google Shape;672;p36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73" name="Google Shape;673;p36"/>
          <p:cNvCxnSpPr/>
          <p:nvPr/>
        </p:nvCxnSpPr>
        <p:spPr>
          <a:xfrm>
            <a:off x="9789601" y="3166437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74" name="Google Shape;674;p36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75" name="Google Shape;675;p36"/>
          <p:cNvCxnSpPr/>
          <p:nvPr/>
        </p:nvCxnSpPr>
        <p:spPr>
          <a:xfrm rot="10800000">
            <a:off x="9081358" y="4615543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77" name="Google Shape;677;p36"/>
          <p:cNvCxnSpPr>
            <a:cxnSpLocks/>
          </p:cNvCxnSpPr>
          <p:nvPr/>
        </p:nvCxnSpPr>
        <p:spPr>
          <a:xfrm flipH="1">
            <a:off x="7639357" y="3162522"/>
            <a:ext cx="719581" cy="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78" name="Google Shape;678;p36"/>
          <p:cNvCxnSpPr>
            <a:cxnSpLocks/>
          </p:cNvCxnSpPr>
          <p:nvPr/>
        </p:nvCxnSpPr>
        <p:spPr>
          <a:xfrm flipH="1">
            <a:off x="9773974" y="3162522"/>
            <a:ext cx="722576" cy="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" name="Google Shape;730;p39">
            <a:extLst>
              <a:ext uri="{FF2B5EF4-FFF2-40B4-BE49-F238E27FC236}">
                <a16:creationId xmlns:a16="http://schemas.microsoft.com/office/drawing/2014/main" id="{3AF736B5-01CC-BE9F-FDF5-BA5AE68EE43A}"/>
              </a:ext>
            </a:extLst>
          </p:cNvPr>
          <p:cNvSpPr/>
          <p:nvPr/>
        </p:nvSpPr>
        <p:spPr>
          <a:xfrm>
            <a:off x="827328" y="3368835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CB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GH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lados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0B42C731-7041-83B8-C32B-90A85E35ABF2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727;p39">
            <a:extLst>
              <a:ext uri="{FF2B5EF4-FFF2-40B4-BE49-F238E27FC236}">
                <a16:creationId xmlns:a16="http://schemas.microsoft.com/office/drawing/2014/main" id="{83FBD688-0364-D480-C9E5-3F5061CBFA77}"/>
              </a:ext>
            </a:extLst>
          </p:cNvPr>
          <p:cNvSpPr/>
          <p:nvPr/>
        </p:nvSpPr>
        <p:spPr>
          <a:xfrm>
            <a:off x="827328" y="262528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CD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FG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lados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4" name="Google Shape;722;p39">
            <a:extLst>
              <a:ext uri="{FF2B5EF4-FFF2-40B4-BE49-F238E27FC236}">
                <a16:creationId xmlns:a16="http://schemas.microsoft.com/office/drawing/2014/main" id="{A87675BA-2E9C-C61F-B6A9-B6602C1B6FE9}"/>
              </a:ext>
            </a:extLst>
          </p:cNvPr>
          <p:cNvSpPr/>
          <p:nvPr/>
        </p:nvSpPr>
        <p:spPr>
          <a:xfrm>
            <a:off x="855239" y="191750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DE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FE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lados correspondientes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5" name="Google Shape;685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86" name="Google Shape;686;p37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88" name="Google Shape;688;p37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89" name="Google Shape;689;p37"/>
          <p:cNvCxnSpPr/>
          <p:nvPr/>
        </p:nvCxnSpPr>
        <p:spPr>
          <a:xfrm>
            <a:off x="9789601" y="3166437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90" name="Google Shape;690;p37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91" name="Google Shape;691;p37"/>
          <p:cNvCxnSpPr/>
          <p:nvPr/>
        </p:nvCxnSpPr>
        <p:spPr>
          <a:xfrm rot="10800000">
            <a:off x="9081358" y="4615543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93" name="Google Shape;693;p37"/>
          <p:cNvCxnSpPr>
            <a:cxnSpLocks/>
          </p:cNvCxnSpPr>
          <p:nvPr/>
        </p:nvCxnSpPr>
        <p:spPr>
          <a:xfrm flipH="1">
            <a:off x="7667932" y="3165011"/>
            <a:ext cx="691006" cy="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94" name="Google Shape;694;p37"/>
          <p:cNvCxnSpPr>
            <a:cxnSpLocks/>
          </p:cNvCxnSpPr>
          <p:nvPr/>
        </p:nvCxnSpPr>
        <p:spPr>
          <a:xfrm flipH="1">
            <a:off x="9789601" y="3165011"/>
            <a:ext cx="689849" cy="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96" name="Google Shape;696;p37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Google Shape;719;p39">
            <a:extLst>
              <a:ext uri="{FF2B5EF4-FFF2-40B4-BE49-F238E27FC236}">
                <a16:creationId xmlns:a16="http://schemas.microsoft.com/office/drawing/2014/main" id="{3D11DB35-459A-1821-67E6-6025901ABFFC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" name="Google Shape;730;p39">
            <a:extLst>
              <a:ext uri="{FF2B5EF4-FFF2-40B4-BE49-F238E27FC236}">
                <a16:creationId xmlns:a16="http://schemas.microsoft.com/office/drawing/2014/main" id="{21099F1D-83F3-3D0A-0D05-17E6D0D6CAF1}"/>
              </a:ext>
            </a:extLst>
          </p:cNvPr>
          <p:cNvSpPr/>
          <p:nvPr/>
        </p:nvSpPr>
        <p:spPr>
          <a:xfrm>
            <a:off x="827328" y="3368835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CB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GH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lados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7" name="Google Shape;727;p39">
            <a:extLst>
              <a:ext uri="{FF2B5EF4-FFF2-40B4-BE49-F238E27FC236}">
                <a16:creationId xmlns:a16="http://schemas.microsoft.com/office/drawing/2014/main" id="{D665C4B7-12C5-8AE1-F75C-09C6A019A19E}"/>
              </a:ext>
            </a:extLst>
          </p:cNvPr>
          <p:cNvSpPr/>
          <p:nvPr/>
        </p:nvSpPr>
        <p:spPr>
          <a:xfrm>
            <a:off x="827328" y="262528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CD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FG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lados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8" name="Google Shape;722;p39">
            <a:extLst>
              <a:ext uri="{FF2B5EF4-FFF2-40B4-BE49-F238E27FC236}">
                <a16:creationId xmlns:a16="http://schemas.microsoft.com/office/drawing/2014/main" id="{04EED99B-173C-5A5E-872B-DD99567D88E7}"/>
              </a:ext>
            </a:extLst>
          </p:cNvPr>
          <p:cNvSpPr/>
          <p:nvPr/>
        </p:nvSpPr>
        <p:spPr>
          <a:xfrm>
            <a:off x="855239" y="191750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DE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FE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lados correspondientes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2" name="Google Shape;702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03" name="Google Shape;703;p38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05" name="Google Shape;705;p38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06" name="Google Shape;706;p38"/>
          <p:cNvCxnSpPr/>
          <p:nvPr/>
        </p:nvCxnSpPr>
        <p:spPr>
          <a:xfrm>
            <a:off x="9789601" y="3166437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07" name="Google Shape;707;p38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08" name="Google Shape;708;p38"/>
          <p:cNvCxnSpPr/>
          <p:nvPr/>
        </p:nvCxnSpPr>
        <p:spPr>
          <a:xfrm rot="10800000">
            <a:off x="9081358" y="4615543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0" name="Google Shape;710;p38"/>
          <p:cNvCxnSpPr>
            <a:cxnSpLocks/>
          </p:cNvCxnSpPr>
          <p:nvPr/>
        </p:nvCxnSpPr>
        <p:spPr>
          <a:xfrm flipH="1">
            <a:off x="7645319" y="3165011"/>
            <a:ext cx="713619" cy="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1" name="Google Shape;711;p38"/>
          <p:cNvCxnSpPr>
            <a:cxnSpLocks/>
          </p:cNvCxnSpPr>
          <p:nvPr/>
        </p:nvCxnSpPr>
        <p:spPr>
          <a:xfrm flipH="1">
            <a:off x="9773974" y="3165011"/>
            <a:ext cx="731619" cy="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3" name="Google Shape;713;p38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4" name="Google Shape;714;p38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DCF1E75B-2BAE-948F-7E22-A735A046476F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730;p39">
            <a:extLst>
              <a:ext uri="{FF2B5EF4-FFF2-40B4-BE49-F238E27FC236}">
                <a16:creationId xmlns:a16="http://schemas.microsoft.com/office/drawing/2014/main" id="{A124C1C4-EE91-82AD-1E43-67A71184E7CA}"/>
              </a:ext>
            </a:extLst>
          </p:cNvPr>
          <p:cNvSpPr/>
          <p:nvPr/>
        </p:nvSpPr>
        <p:spPr>
          <a:xfrm>
            <a:off x="827328" y="3368835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CB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GH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lados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4" name="Google Shape;727;p39">
            <a:extLst>
              <a:ext uri="{FF2B5EF4-FFF2-40B4-BE49-F238E27FC236}">
                <a16:creationId xmlns:a16="http://schemas.microsoft.com/office/drawing/2014/main" id="{A16C9F83-8699-2E26-FB05-BE7AD49946E3}"/>
              </a:ext>
            </a:extLst>
          </p:cNvPr>
          <p:cNvSpPr/>
          <p:nvPr/>
        </p:nvSpPr>
        <p:spPr>
          <a:xfrm>
            <a:off x="827328" y="262528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CD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FG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lados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5" name="Google Shape;722;p39">
            <a:extLst>
              <a:ext uri="{FF2B5EF4-FFF2-40B4-BE49-F238E27FC236}">
                <a16:creationId xmlns:a16="http://schemas.microsoft.com/office/drawing/2014/main" id="{103A1B33-0C2A-38C2-8292-FD244EB636AD}"/>
              </a:ext>
            </a:extLst>
          </p:cNvPr>
          <p:cNvSpPr/>
          <p:nvPr/>
        </p:nvSpPr>
        <p:spPr>
          <a:xfrm>
            <a:off x="855239" y="1917504"/>
            <a:ext cx="538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DE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FE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lados correspondientes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9"/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00B050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Lados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720" name="Google Shape;720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21" name="Google Shape;721;p39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22" name="Google Shape;722;p39"/>
              <p:cNvSpPr/>
              <p:nvPr/>
            </p:nvSpPr>
            <p:spPr>
              <a:xfrm>
                <a:off x="855239" y="1917504"/>
                <a:ext cx="5382000" cy="4616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MX" sz="2400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sym typeface="Nunito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s-MX" sz="2400" i="0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Nunito"/>
                            <a:cs typeface="Nunito"/>
                            <a:sym typeface="Nunito"/>
                          </a:rPr>
                          <m:t>DE</m:t>
                        </m:r>
                      </m:e>
                    </m:acc>
                    <m:r>
                      <a:rPr lang="es-MX" sz="2400" i="0" dirty="0">
                        <a:solidFill>
                          <a:srgbClr val="222222"/>
                        </a:solidFill>
                        <a:latin typeface="Cambria Math" panose="02040503050406030204" pitchFamily="18" charset="0"/>
                        <a:ea typeface="Nunito"/>
                        <a:cs typeface="Nunito"/>
                        <a:sym typeface="Nunito"/>
                      </a:rPr>
                      <m:t> </m:t>
                    </m:r>
                  </m:oMath>
                </a14:m>
                <a:r>
                  <a:rPr lang="es-MX" sz="1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y</a:t>
                </a:r>
                <a:r>
                  <a:rPr lang="es-MX" sz="2400" dirty="0">
                    <a:solidFill>
                      <a:srgbClr val="222222"/>
                    </a:solidFill>
                    <a:latin typeface="Nunito"/>
                    <a:ea typeface="Nunito"/>
                    <a:cs typeface="Nunito"/>
                    <a:sym typeface="Nunito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MX" sz="2400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sym typeface="Nunito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s-MX" sz="2400" i="0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Nunito"/>
                            <a:cs typeface="Nunito"/>
                            <a:sym typeface="Nunito"/>
                          </a:rPr>
                          <m:t>FE</m:t>
                        </m:r>
                      </m:e>
                    </m:acc>
                  </m:oMath>
                </a14:m>
                <a:r>
                  <a:rPr lang="es-MX" sz="2400" dirty="0">
                    <a:solidFill>
                      <a:srgbClr val="222222"/>
                    </a:solidFill>
                    <a:latin typeface="Nunito"/>
                    <a:ea typeface="Nunito"/>
                    <a:cs typeface="Nunito"/>
                    <a:sym typeface="Nunito"/>
                  </a:rPr>
                  <a:t> </a:t>
                </a:r>
                <a:r>
                  <a:rPr lang="es-MX" sz="1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son lados correspondientes</a:t>
                </a:r>
                <a:endParaRPr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mc:Choice>
        <mc:Fallback>
          <p:sp>
            <p:nvSpPr>
              <p:cNvPr id="722" name="Google Shape;722;p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239" y="1917504"/>
                <a:ext cx="5382000" cy="461624"/>
              </a:xfrm>
              <a:prstGeom prst="rect">
                <a:avLst/>
              </a:prstGeom>
              <a:blipFill>
                <a:blip r:embed="rId4"/>
                <a:stretch>
                  <a:fillRect l="-227" b="-18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3" name="Google Shape;723;p39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24" name="Google Shape;724;p39"/>
          <p:cNvCxnSpPr/>
          <p:nvPr/>
        </p:nvCxnSpPr>
        <p:spPr>
          <a:xfrm>
            <a:off x="9789601" y="3166437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25" name="Google Shape;725;p39"/>
          <p:cNvCxnSpPr/>
          <p:nvPr/>
        </p:nvCxnSpPr>
        <p:spPr>
          <a:xfrm flipH="1">
            <a:off x="8358938" y="4615543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26" name="Google Shape;726;p39"/>
          <p:cNvCxnSpPr/>
          <p:nvPr/>
        </p:nvCxnSpPr>
        <p:spPr>
          <a:xfrm rot="10800000">
            <a:off x="9081358" y="4615543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27" name="Google Shape;727;p39"/>
              <p:cNvSpPr/>
              <p:nvPr/>
            </p:nvSpPr>
            <p:spPr>
              <a:xfrm>
                <a:off x="827328" y="2625284"/>
                <a:ext cx="5382000" cy="4623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MX" sz="24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sym typeface="Nunito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s-MX" sz="2400" i="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Nunito"/>
                            <a:cs typeface="Nunito"/>
                            <a:sym typeface="Nunito"/>
                          </a:rPr>
                          <m:t>CD</m:t>
                        </m:r>
                      </m:e>
                    </m:acc>
                  </m:oMath>
                </a14:m>
                <a:r>
                  <a:rPr lang="es-MX" sz="2400" dirty="0">
                    <a:solidFill>
                      <a:srgbClr val="222222"/>
                    </a:solidFill>
                    <a:latin typeface="Nunito"/>
                    <a:ea typeface="Nunito"/>
                    <a:cs typeface="Nunito"/>
                    <a:sym typeface="Nunito"/>
                  </a:rPr>
                  <a:t> </a:t>
                </a:r>
                <a:r>
                  <a:rPr lang="es-MX" sz="1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y</a:t>
                </a:r>
                <a:r>
                  <a:rPr lang="es-MX" sz="2400" dirty="0">
                    <a:solidFill>
                      <a:srgbClr val="222222"/>
                    </a:solidFill>
                    <a:latin typeface="Nunito"/>
                    <a:ea typeface="Nunito"/>
                    <a:cs typeface="Nunito"/>
                    <a:sym typeface="Nunito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MX" sz="24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sym typeface="Nunito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s-MX" sz="2400" i="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Nunito"/>
                            <a:cs typeface="Nunito"/>
                            <a:sym typeface="Nunito"/>
                          </a:rPr>
                          <m:t>FG</m:t>
                        </m:r>
                      </m:e>
                    </m:acc>
                  </m:oMath>
                </a14:m>
                <a:r>
                  <a:rPr lang="es-MX" sz="2400" dirty="0">
                    <a:solidFill>
                      <a:srgbClr val="222222"/>
                    </a:solidFill>
                    <a:latin typeface="Nunito"/>
                    <a:ea typeface="Nunito"/>
                    <a:cs typeface="Nunito"/>
                    <a:sym typeface="Nunito"/>
                  </a:rPr>
                  <a:t> </a:t>
                </a:r>
                <a:r>
                  <a:rPr lang="es-MX" sz="1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son lados correspondientes</a:t>
                </a:r>
                <a:endParaRPr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mc:Choice>
        <mc:Fallback>
          <p:sp>
            <p:nvSpPr>
              <p:cNvPr id="727" name="Google Shape;727;p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328" y="2625284"/>
                <a:ext cx="5382000" cy="462394"/>
              </a:xfrm>
              <a:prstGeom prst="rect">
                <a:avLst/>
              </a:prstGeom>
              <a:blipFill>
                <a:blip r:embed="rId5"/>
                <a:stretch>
                  <a:fillRect l="-340" b="-1710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8" name="Google Shape;728;p39"/>
          <p:cNvCxnSpPr>
            <a:cxnSpLocks/>
          </p:cNvCxnSpPr>
          <p:nvPr/>
        </p:nvCxnSpPr>
        <p:spPr>
          <a:xfrm flipH="1">
            <a:off x="7644449" y="3155551"/>
            <a:ext cx="729106" cy="3423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29" name="Google Shape;729;p39"/>
          <p:cNvCxnSpPr>
            <a:cxnSpLocks/>
          </p:cNvCxnSpPr>
          <p:nvPr/>
        </p:nvCxnSpPr>
        <p:spPr>
          <a:xfrm flipH="1" flipV="1">
            <a:off x="9773974" y="3155551"/>
            <a:ext cx="731619" cy="946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30" name="Google Shape;730;p39"/>
              <p:cNvSpPr/>
              <p:nvPr/>
            </p:nvSpPr>
            <p:spPr>
              <a:xfrm>
                <a:off x="827328" y="3368835"/>
                <a:ext cx="5382000" cy="4623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MX" sz="2400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sym typeface="Nunito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s-MX" sz="2400" b="0" i="0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sym typeface="Nunito"/>
                          </a:rPr>
                          <m:t>CB</m:t>
                        </m:r>
                      </m:e>
                    </m:acc>
                  </m:oMath>
                </a14:m>
                <a:r>
                  <a:rPr lang="es-MX" sz="2400" dirty="0">
                    <a:solidFill>
                      <a:srgbClr val="222222"/>
                    </a:solidFill>
                    <a:latin typeface="Nunito"/>
                    <a:ea typeface="Nunito"/>
                    <a:cs typeface="Nunito"/>
                    <a:sym typeface="Nunito"/>
                  </a:rPr>
                  <a:t> </a:t>
                </a:r>
                <a:r>
                  <a:rPr lang="es-MX" sz="1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y</a:t>
                </a:r>
                <a:r>
                  <a:rPr lang="es-MX" sz="2400" dirty="0">
                    <a:solidFill>
                      <a:srgbClr val="222222"/>
                    </a:solidFill>
                    <a:latin typeface="Nunito"/>
                    <a:ea typeface="Nunito"/>
                    <a:cs typeface="Nunito"/>
                    <a:sym typeface="Nunito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MX" sz="2400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sym typeface="Nunito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s-MX" sz="2400" i="0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Nunito"/>
                            <a:cs typeface="Nunito"/>
                            <a:sym typeface="Nunito"/>
                          </a:rPr>
                          <m:t>GH</m:t>
                        </m:r>
                      </m:e>
                    </m:acc>
                  </m:oMath>
                </a14:m>
                <a:r>
                  <a:rPr lang="es-MX" sz="2400" dirty="0">
                    <a:solidFill>
                      <a:srgbClr val="222222"/>
                    </a:solidFill>
                    <a:latin typeface="Nunito"/>
                    <a:ea typeface="Nunito"/>
                    <a:cs typeface="Nunito"/>
                    <a:sym typeface="Nunito"/>
                  </a:rPr>
                  <a:t> </a:t>
                </a:r>
                <a:r>
                  <a:rPr lang="es-MX" sz="1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son lados correspondientes</a:t>
                </a:r>
                <a:endParaRPr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mc:Choice>
        <mc:Fallback>
          <p:sp>
            <p:nvSpPr>
              <p:cNvPr id="730" name="Google Shape;730;p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328" y="3368835"/>
                <a:ext cx="5382000" cy="462394"/>
              </a:xfrm>
              <a:prstGeom prst="rect">
                <a:avLst/>
              </a:prstGeom>
              <a:blipFill>
                <a:blip r:embed="rId6"/>
                <a:stretch>
                  <a:fillRect l="-340" b="-18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1" name="Google Shape;731;p39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32" name="Google Shape;732;p39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33" name="Google Shape;733;p39"/>
              <p:cNvSpPr/>
              <p:nvPr/>
            </p:nvSpPr>
            <p:spPr>
              <a:xfrm>
                <a:off x="827328" y="4112386"/>
                <a:ext cx="5382000" cy="4623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MX" sz="2400" dirty="0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sym typeface="Nunito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s-MX" sz="2400" i="0" dirty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Nunito"/>
                            <a:cs typeface="Nunito"/>
                            <a:sym typeface="Nunito"/>
                          </a:rPr>
                          <m:t>BA</m:t>
                        </m:r>
                      </m:e>
                    </m:acc>
                  </m:oMath>
                </a14:m>
                <a:r>
                  <a:rPr lang="es-MX" sz="2400" dirty="0">
                    <a:solidFill>
                      <a:srgbClr val="222222"/>
                    </a:solidFill>
                    <a:latin typeface="Nunito"/>
                    <a:ea typeface="Nunito"/>
                    <a:cs typeface="Nunito"/>
                    <a:sym typeface="Nunito"/>
                  </a:rPr>
                  <a:t> </a:t>
                </a:r>
                <a:r>
                  <a:rPr lang="es-MX" sz="1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y</a:t>
                </a:r>
                <a:r>
                  <a:rPr lang="es-MX" sz="2400" dirty="0">
                    <a:solidFill>
                      <a:srgbClr val="222222"/>
                    </a:solidFill>
                    <a:latin typeface="Nunito"/>
                    <a:ea typeface="Nunito"/>
                    <a:cs typeface="Nunito"/>
                    <a:sym typeface="Nunito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MX" sz="2400" dirty="0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sym typeface="Nunito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s-MX" sz="2400" i="0" dirty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Nunito"/>
                            <a:cs typeface="Nunito"/>
                            <a:sym typeface="Nunito"/>
                          </a:rPr>
                          <m:t>HA</m:t>
                        </m:r>
                      </m:e>
                    </m:acc>
                  </m:oMath>
                </a14:m>
                <a:r>
                  <a:rPr lang="es-MX" sz="2400" dirty="0">
                    <a:solidFill>
                      <a:srgbClr val="222222"/>
                    </a:solidFill>
                    <a:latin typeface="Nunito"/>
                    <a:ea typeface="Nunito"/>
                    <a:cs typeface="Nunito"/>
                    <a:sym typeface="Nunito"/>
                  </a:rPr>
                  <a:t> </a:t>
                </a:r>
                <a:r>
                  <a:rPr lang="es-MX" sz="1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son lados correspondientes</a:t>
                </a:r>
                <a:endParaRPr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mc:Choice>
        <mc:Fallback>
          <p:sp>
            <p:nvSpPr>
              <p:cNvPr id="733" name="Google Shape;733;p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328" y="4112386"/>
                <a:ext cx="5382000" cy="462394"/>
              </a:xfrm>
              <a:prstGeom prst="rect">
                <a:avLst/>
              </a:prstGeom>
              <a:blipFill>
                <a:blip r:embed="rId7"/>
                <a:stretch>
                  <a:fillRect l="-340" b="-18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9" name="Google Shape;739;p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123;p65">
            <a:extLst>
              <a:ext uri="{FF2B5EF4-FFF2-40B4-BE49-F238E27FC236}">
                <a16:creationId xmlns:a16="http://schemas.microsoft.com/office/drawing/2014/main" id="{A5F8882F-6E0A-D60C-DEBE-8A2418B9D477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Google Shape;23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C976529A-BC46-85DC-5907-2E5F889CEEAC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5" name="Google Shape;745;p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46" name="Google Shape;746;p41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1123;p65">
            <a:extLst>
              <a:ext uri="{FF2B5EF4-FFF2-40B4-BE49-F238E27FC236}">
                <a16:creationId xmlns:a16="http://schemas.microsoft.com/office/drawing/2014/main" id="{EA4E9C20-963D-6C2E-70CB-D5F662CEFF25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2" name="Google Shape;752;p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53" name="Google Shape;753;p42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54" name="Google Shape;754;p42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1123;p65">
            <a:extLst>
              <a:ext uri="{FF2B5EF4-FFF2-40B4-BE49-F238E27FC236}">
                <a16:creationId xmlns:a16="http://schemas.microsoft.com/office/drawing/2014/main" id="{5AB46DD7-31AE-DD7E-74FC-C330FE6F22FD}"/>
              </a:ext>
            </a:extLst>
          </p:cNvPr>
          <p:cNvSpPr txBox="1"/>
          <p:nvPr/>
        </p:nvSpPr>
        <p:spPr>
          <a:xfrm>
            <a:off x="277605" y="51308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0" name="Google Shape;760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61" name="Google Shape;761;p43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62" name="Google Shape;762;p43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63" name="Google Shape;763;p43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1123;p65">
            <a:extLst>
              <a:ext uri="{FF2B5EF4-FFF2-40B4-BE49-F238E27FC236}">
                <a16:creationId xmlns:a16="http://schemas.microsoft.com/office/drawing/2014/main" id="{16C4FF84-0EA5-D54E-F5DA-2334525C2F9D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9" name="Google Shape;769;p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70" name="Google Shape;770;p44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1" name="Google Shape;771;p44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2" name="Google Shape;772;p44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3" name="Google Shape;773;p44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1123;p65">
            <a:extLst>
              <a:ext uri="{FF2B5EF4-FFF2-40B4-BE49-F238E27FC236}">
                <a16:creationId xmlns:a16="http://schemas.microsoft.com/office/drawing/2014/main" id="{78DCEB5E-A3FC-C4D4-29BF-5E43A28BEB42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9" name="Google Shape;789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90" name="Google Shape;790;p46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91" name="Google Shape;791;p46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92" name="Google Shape;792;p46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93" name="Google Shape;793;p46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4" name="Google Shape;794;p46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123;p65">
            <a:extLst>
              <a:ext uri="{FF2B5EF4-FFF2-40B4-BE49-F238E27FC236}">
                <a16:creationId xmlns:a16="http://schemas.microsoft.com/office/drawing/2014/main" id="{B6AA44E3-9940-055D-4370-81F950F9A2E9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1" name="Google Shape;811;p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12" name="Google Shape;812;p48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13" name="Google Shape;813;p48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14" name="Google Shape;814;p48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15" name="Google Shape;815;p48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16" name="Google Shape;816;p48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7" name="Google Shape;817;p48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123;p65">
            <a:extLst>
              <a:ext uri="{FF2B5EF4-FFF2-40B4-BE49-F238E27FC236}">
                <a16:creationId xmlns:a16="http://schemas.microsoft.com/office/drawing/2014/main" id="{B8043E57-FB95-395A-98E2-9C91FE66AAC7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3" name="Google Shape;823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24" name="Google Shape;824;p49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25" name="Google Shape;825;p49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26" name="Google Shape;826;p49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27" name="Google Shape;827;p49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28" name="Google Shape;828;p49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p49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181;p67">
            <a:extLst>
              <a:ext uri="{FF2B5EF4-FFF2-40B4-BE49-F238E27FC236}">
                <a16:creationId xmlns:a16="http://schemas.microsoft.com/office/drawing/2014/main" id="{38B93D7F-6C07-85D4-B398-9D61816BDC1B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1123;p65">
            <a:extLst>
              <a:ext uri="{FF2B5EF4-FFF2-40B4-BE49-F238E27FC236}">
                <a16:creationId xmlns:a16="http://schemas.microsoft.com/office/drawing/2014/main" id="{C19E06A3-4A03-74C5-ED5C-C758217F5941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6" name="Google Shape;836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37" name="Google Shape;837;p50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8" name="Google Shape;838;p50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9" name="Google Shape;839;p50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40" name="Google Shape;840;p50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41" name="Google Shape;841;p50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2" name="Google Shape;842;p50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44" name="Google Shape;844;p50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Google Shape;1123;p65">
            <a:extLst>
              <a:ext uri="{FF2B5EF4-FFF2-40B4-BE49-F238E27FC236}">
                <a16:creationId xmlns:a16="http://schemas.microsoft.com/office/drawing/2014/main" id="{12BFF2EE-B0D4-A7EB-E026-7DECC65709FD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4" name="Google Shape;1181;p67">
            <a:extLst>
              <a:ext uri="{FF2B5EF4-FFF2-40B4-BE49-F238E27FC236}">
                <a16:creationId xmlns:a16="http://schemas.microsoft.com/office/drawing/2014/main" id="{595D0C39-0D6C-2D2A-CD3B-DFEDB208E883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0" name="Google Shape;850;p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51" name="Google Shape;851;p51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52" name="Google Shape;852;p51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53" name="Google Shape;853;p51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55" name="Google Shape;855;p51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6" name="Google Shape;856;p51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58" name="Google Shape;858;p51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59" name="Google Shape;859;p51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" name="Google Shape;840;p50">
            <a:extLst>
              <a:ext uri="{FF2B5EF4-FFF2-40B4-BE49-F238E27FC236}">
                <a16:creationId xmlns:a16="http://schemas.microsoft.com/office/drawing/2014/main" id="{4AB8A00E-66D6-4E70-41AE-2D2E91EAE1CC}"/>
              </a:ext>
            </a:extLst>
          </p:cNvPr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1123;p65">
            <a:extLst>
              <a:ext uri="{FF2B5EF4-FFF2-40B4-BE49-F238E27FC236}">
                <a16:creationId xmlns:a16="http://schemas.microsoft.com/office/drawing/2014/main" id="{1499C3EC-794D-979F-D793-255C5834B4DD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5" name="Google Shape;1181;p67">
            <a:extLst>
              <a:ext uri="{FF2B5EF4-FFF2-40B4-BE49-F238E27FC236}">
                <a16:creationId xmlns:a16="http://schemas.microsoft.com/office/drawing/2014/main" id="{0D931678-61A5-FDA2-5C42-FCAE8A667E71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5" name="Google Shape;865;p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6" name="Google Shape;866;p52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7" name="Google Shape;867;p52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8" name="Google Shape;868;p52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9" name="Google Shape;869;p52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70" name="Google Shape;870;p52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1" name="Google Shape;871;p52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73" name="Google Shape;873;p52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74" name="Google Shape;874;p52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Google Shape;1123;p65">
            <a:extLst>
              <a:ext uri="{FF2B5EF4-FFF2-40B4-BE49-F238E27FC236}">
                <a16:creationId xmlns:a16="http://schemas.microsoft.com/office/drawing/2014/main" id="{69AE6094-672C-E41F-6E8F-01D0B3DCFD78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4" name="Google Shape;1181;p67">
            <a:extLst>
              <a:ext uri="{FF2B5EF4-FFF2-40B4-BE49-F238E27FC236}">
                <a16:creationId xmlns:a16="http://schemas.microsoft.com/office/drawing/2014/main" id="{8ADA717C-E60E-C051-68D2-2FC0CE5CE42D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Google Shape;24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3" name="Google Shape;243;p4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CA5C2C7B-D0CB-CEDC-1962-962C4F7A2F03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" name="Google Shape;880;p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81" name="Google Shape;881;p53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2" name="Google Shape;882;p53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3" name="Google Shape;883;p53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4" name="Google Shape;884;p53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85" name="Google Shape;885;p53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6" name="Google Shape;886;p53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88" name="Google Shape;888;p53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9" name="Google Shape;889;p53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90" name="Google Shape;890;p53"/>
          <p:cNvSpPr/>
          <p:nvPr/>
        </p:nvSpPr>
        <p:spPr>
          <a:xfrm rot="-1858240" flipH="1">
            <a:off x="8687197" y="4188540"/>
            <a:ext cx="782701" cy="936172"/>
          </a:xfrm>
          <a:prstGeom prst="arc">
            <a:avLst>
              <a:gd name="adj1" fmla="val 14628973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123;p65">
            <a:extLst>
              <a:ext uri="{FF2B5EF4-FFF2-40B4-BE49-F238E27FC236}">
                <a16:creationId xmlns:a16="http://schemas.microsoft.com/office/drawing/2014/main" id="{8117A866-33AB-D033-1371-08BC950CF956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4" name="Google Shape;1181;p67">
            <a:extLst>
              <a:ext uri="{FF2B5EF4-FFF2-40B4-BE49-F238E27FC236}">
                <a16:creationId xmlns:a16="http://schemas.microsoft.com/office/drawing/2014/main" id="{1BC63721-E78F-2FF1-AE83-D3612F17A14F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2" name="Google Shape;912;p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13" name="Google Shape;913;p55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14" name="Google Shape;914;p55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15" name="Google Shape;915;p55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16" name="Google Shape;916;p55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17" name="Google Shape;917;p55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8" name="Google Shape;918;p55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0" name="Google Shape;920;p55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21" name="Google Shape;921;p55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22" name="Google Shape;922;p55"/>
          <p:cNvSpPr/>
          <p:nvPr/>
        </p:nvSpPr>
        <p:spPr>
          <a:xfrm rot="-1858240" flipH="1">
            <a:off x="8687197" y="4188540"/>
            <a:ext cx="782701" cy="936172"/>
          </a:xfrm>
          <a:prstGeom prst="arc">
            <a:avLst>
              <a:gd name="adj1" fmla="val 14628973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3" name="Google Shape;923;p55"/>
          <p:cNvSpPr/>
          <p:nvPr/>
        </p:nvSpPr>
        <p:spPr>
          <a:xfrm rot="1935671">
            <a:off x="8655338" y="4184258"/>
            <a:ext cx="782701" cy="936172"/>
          </a:xfrm>
          <a:prstGeom prst="arc">
            <a:avLst>
              <a:gd name="adj1" fmla="val 14724272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123;p65">
            <a:extLst>
              <a:ext uri="{FF2B5EF4-FFF2-40B4-BE49-F238E27FC236}">
                <a16:creationId xmlns:a16="http://schemas.microsoft.com/office/drawing/2014/main" id="{C6F41553-2D1D-817A-6937-DF2CFA258FCC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4" name="Google Shape;1181;p67">
            <a:extLst>
              <a:ext uri="{FF2B5EF4-FFF2-40B4-BE49-F238E27FC236}">
                <a16:creationId xmlns:a16="http://schemas.microsoft.com/office/drawing/2014/main" id="{30BDAE3C-D85E-FCCC-1A3E-D04EB56E86AE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9" name="Google Shape;929;p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30" name="Google Shape;930;p56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1" name="Google Shape;931;p56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2" name="Google Shape;932;p56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3" name="Google Shape;933;p56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34" name="Google Shape;934;p56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5" name="Google Shape;935;p56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37" name="Google Shape;937;p56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8" name="Google Shape;938;p56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39" name="Google Shape;939;p56"/>
          <p:cNvSpPr/>
          <p:nvPr/>
        </p:nvSpPr>
        <p:spPr>
          <a:xfrm rot="-1858240" flipH="1">
            <a:off x="8687197" y="4188540"/>
            <a:ext cx="782701" cy="936172"/>
          </a:xfrm>
          <a:prstGeom prst="arc">
            <a:avLst>
              <a:gd name="adj1" fmla="val 14628973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0" name="Google Shape;940;p56"/>
          <p:cNvSpPr/>
          <p:nvPr/>
        </p:nvSpPr>
        <p:spPr>
          <a:xfrm rot="1935671">
            <a:off x="8655338" y="4184258"/>
            <a:ext cx="782701" cy="936172"/>
          </a:xfrm>
          <a:prstGeom prst="arc">
            <a:avLst>
              <a:gd name="adj1" fmla="val 14724272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186;p67">
            <a:extLst>
              <a:ext uri="{FF2B5EF4-FFF2-40B4-BE49-F238E27FC236}">
                <a16:creationId xmlns:a16="http://schemas.microsoft.com/office/drawing/2014/main" id="{3B5B9912-F6C9-FE58-5045-6F8712CEF5DD}"/>
              </a:ext>
            </a:extLst>
          </p:cNvPr>
          <p:cNvSpPr/>
          <p:nvPr/>
        </p:nvSpPr>
        <p:spPr>
          <a:xfrm>
            <a:off x="528370" y="3082726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AED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ángulos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4" name="Google Shape;1123;p65">
            <a:extLst>
              <a:ext uri="{FF2B5EF4-FFF2-40B4-BE49-F238E27FC236}">
                <a16:creationId xmlns:a16="http://schemas.microsoft.com/office/drawing/2014/main" id="{15C97F6D-AF41-B739-BD28-B39DF4999B4D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5" name="Google Shape;1181;p67">
            <a:extLst>
              <a:ext uri="{FF2B5EF4-FFF2-40B4-BE49-F238E27FC236}">
                <a16:creationId xmlns:a16="http://schemas.microsoft.com/office/drawing/2014/main" id="{C0E7F5B9-DA23-12BB-E6EE-E0D85D2D527C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7" name="Google Shape;947;p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48" name="Google Shape;948;p57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9" name="Google Shape;949;p57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0" name="Google Shape;950;p57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1" name="Google Shape;951;p57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52" name="Google Shape;952;p57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3" name="Google Shape;953;p57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55" name="Google Shape;955;p57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6" name="Google Shape;956;p57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57" name="Google Shape;957;p57"/>
          <p:cNvSpPr/>
          <p:nvPr/>
        </p:nvSpPr>
        <p:spPr>
          <a:xfrm rot="-1858240" flipH="1">
            <a:off x="8687197" y="4188540"/>
            <a:ext cx="782701" cy="936172"/>
          </a:xfrm>
          <a:prstGeom prst="arc">
            <a:avLst>
              <a:gd name="adj1" fmla="val 14628973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8" name="Google Shape;958;p57"/>
          <p:cNvSpPr/>
          <p:nvPr/>
        </p:nvSpPr>
        <p:spPr>
          <a:xfrm rot="1935671">
            <a:off x="8655338" y="4184258"/>
            <a:ext cx="782701" cy="936172"/>
          </a:xfrm>
          <a:prstGeom prst="arc">
            <a:avLst>
              <a:gd name="adj1" fmla="val 14724272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60" name="Google Shape;960;p57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1123;p65">
            <a:extLst>
              <a:ext uri="{FF2B5EF4-FFF2-40B4-BE49-F238E27FC236}">
                <a16:creationId xmlns:a16="http://schemas.microsoft.com/office/drawing/2014/main" id="{6E017C2A-516A-46E5-C8BB-475BD6F395BC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5" name="Google Shape;1186;p67">
            <a:extLst>
              <a:ext uri="{FF2B5EF4-FFF2-40B4-BE49-F238E27FC236}">
                <a16:creationId xmlns:a16="http://schemas.microsoft.com/office/drawing/2014/main" id="{4F8BB789-6306-E292-0761-9FFE298B5820}"/>
              </a:ext>
            </a:extLst>
          </p:cNvPr>
          <p:cNvSpPr/>
          <p:nvPr/>
        </p:nvSpPr>
        <p:spPr>
          <a:xfrm>
            <a:off x="528370" y="3082726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AED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ángulos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6" name="Google Shape;1181;p67">
            <a:extLst>
              <a:ext uri="{FF2B5EF4-FFF2-40B4-BE49-F238E27FC236}">
                <a16:creationId xmlns:a16="http://schemas.microsoft.com/office/drawing/2014/main" id="{0040504D-67A3-26C9-EB29-684B99BFF97D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6" name="Google Shape;986;p5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87" name="Google Shape;987;p59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88" name="Google Shape;988;p59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89" name="Google Shape;989;p59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90" name="Google Shape;990;p59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91" name="Google Shape;991;p59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2" name="Google Shape;992;p59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94" name="Google Shape;994;p59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95" name="Google Shape;995;p59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96" name="Google Shape;996;p59"/>
          <p:cNvSpPr/>
          <p:nvPr/>
        </p:nvSpPr>
        <p:spPr>
          <a:xfrm rot="-1858240" flipH="1">
            <a:off x="8687197" y="4188540"/>
            <a:ext cx="782701" cy="936172"/>
          </a:xfrm>
          <a:prstGeom prst="arc">
            <a:avLst>
              <a:gd name="adj1" fmla="val 14628973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7" name="Google Shape;997;p59"/>
          <p:cNvSpPr/>
          <p:nvPr/>
        </p:nvSpPr>
        <p:spPr>
          <a:xfrm rot="1935671">
            <a:off x="8655338" y="4184258"/>
            <a:ext cx="782701" cy="936172"/>
          </a:xfrm>
          <a:prstGeom prst="arc">
            <a:avLst>
              <a:gd name="adj1" fmla="val 14724272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99" name="Google Shape;999;p59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01" name="Google Shape;1001;p59"/>
          <p:cNvCxnSpPr>
            <a:cxnSpLocks/>
          </p:cNvCxnSpPr>
          <p:nvPr/>
        </p:nvCxnSpPr>
        <p:spPr>
          <a:xfrm flipH="1" flipV="1">
            <a:off x="7645319" y="3152661"/>
            <a:ext cx="713619" cy="1235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1123;p65">
            <a:extLst>
              <a:ext uri="{FF2B5EF4-FFF2-40B4-BE49-F238E27FC236}">
                <a16:creationId xmlns:a16="http://schemas.microsoft.com/office/drawing/2014/main" id="{32710C31-2B0F-E7CB-D18B-D4C174318CD5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5" name="Google Shape;1186;p67">
            <a:extLst>
              <a:ext uri="{FF2B5EF4-FFF2-40B4-BE49-F238E27FC236}">
                <a16:creationId xmlns:a16="http://schemas.microsoft.com/office/drawing/2014/main" id="{1946668B-AD82-90A2-5DA0-D07E4790C1DD}"/>
              </a:ext>
            </a:extLst>
          </p:cNvPr>
          <p:cNvSpPr/>
          <p:nvPr/>
        </p:nvSpPr>
        <p:spPr>
          <a:xfrm>
            <a:off x="528370" y="3082726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AED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ángulos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6" name="Google Shape;1181;p67">
            <a:extLst>
              <a:ext uri="{FF2B5EF4-FFF2-40B4-BE49-F238E27FC236}">
                <a16:creationId xmlns:a16="http://schemas.microsoft.com/office/drawing/2014/main" id="{C81971C7-29C4-3BC3-9FB2-8FAC0E4EA6A6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7" name="Google Shape;1007;p6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08" name="Google Shape;1008;p60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09" name="Google Shape;1009;p60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10" name="Google Shape;1010;p60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11" name="Google Shape;1011;p60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12" name="Google Shape;1012;p60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3" name="Google Shape;1013;p60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15" name="Google Shape;1015;p60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16" name="Google Shape;1016;p60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17" name="Google Shape;1017;p60"/>
          <p:cNvSpPr/>
          <p:nvPr/>
        </p:nvSpPr>
        <p:spPr>
          <a:xfrm rot="-1858240" flipH="1">
            <a:off x="8687197" y="4188540"/>
            <a:ext cx="782701" cy="936172"/>
          </a:xfrm>
          <a:prstGeom prst="arc">
            <a:avLst>
              <a:gd name="adj1" fmla="val 14628973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8" name="Google Shape;1018;p60"/>
          <p:cNvSpPr/>
          <p:nvPr/>
        </p:nvSpPr>
        <p:spPr>
          <a:xfrm rot="1935671">
            <a:off x="8655338" y="4184258"/>
            <a:ext cx="782701" cy="936172"/>
          </a:xfrm>
          <a:prstGeom prst="arc">
            <a:avLst>
              <a:gd name="adj1" fmla="val 14724272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20" name="Google Shape;1020;p60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22" name="Google Shape;1022;p60"/>
          <p:cNvCxnSpPr>
            <a:cxnSpLocks/>
          </p:cNvCxnSpPr>
          <p:nvPr/>
        </p:nvCxnSpPr>
        <p:spPr>
          <a:xfrm flipH="1">
            <a:off x="7645319" y="3152661"/>
            <a:ext cx="727572" cy="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23" name="Google Shape;1023;p60"/>
          <p:cNvSpPr/>
          <p:nvPr/>
        </p:nvSpPr>
        <p:spPr>
          <a:xfrm rot="1858240">
            <a:off x="8085703" y="2917871"/>
            <a:ext cx="543221" cy="554565"/>
          </a:xfrm>
          <a:prstGeom prst="arc">
            <a:avLst>
              <a:gd name="adj1" fmla="val 9646670"/>
              <a:gd name="adj2" fmla="val 2961227"/>
            </a:avLst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123;p65">
            <a:extLst>
              <a:ext uri="{FF2B5EF4-FFF2-40B4-BE49-F238E27FC236}">
                <a16:creationId xmlns:a16="http://schemas.microsoft.com/office/drawing/2014/main" id="{4D8E1FD0-FF71-DCAB-4AE2-48303A512893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5" name="Google Shape;1186;p67">
            <a:extLst>
              <a:ext uri="{FF2B5EF4-FFF2-40B4-BE49-F238E27FC236}">
                <a16:creationId xmlns:a16="http://schemas.microsoft.com/office/drawing/2014/main" id="{E55E9CE8-DB75-E2E0-2A17-04653EF340D9}"/>
              </a:ext>
            </a:extLst>
          </p:cNvPr>
          <p:cNvSpPr/>
          <p:nvPr/>
        </p:nvSpPr>
        <p:spPr>
          <a:xfrm>
            <a:off x="528370" y="3082726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AED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ángulos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6" name="Google Shape;1181;p67">
            <a:extLst>
              <a:ext uri="{FF2B5EF4-FFF2-40B4-BE49-F238E27FC236}">
                <a16:creationId xmlns:a16="http://schemas.microsoft.com/office/drawing/2014/main" id="{A229823A-8FC2-B1DF-27FD-0B3072AC806D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Google Shape;1029;p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30" name="Google Shape;1030;p61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31" name="Google Shape;1031;p61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32" name="Google Shape;1032;p61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33" name="Google Shape;1033;p61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34" name="Google Shape;1034;p61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5" name="Google Shape;1035;p61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37" name="Google Shape;1037;p61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38" name="Google Shape;1038;p61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39" name="Google Shape;1039;p61"/>
          <p:cNvSpPr/>
          <p:nvPr/>
        </p:nvSpPr>
        <p:spPr>
          <a:xfrm rot="-1858240" flipH="1">
            <a:off x="8687197" y="4188540"/>
            <a:ext cx="782701" cy="936172"/>
          </a:xfrm>
          <a:prstGeom prst="arc">
            <a:avLst>
              <a:gd name="adj1" fmla="val 14628973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0" name="Google Shape;1040;p61"/>
          <p:cNvSpPr/>
          <p:nvPr/>
        </p:nvSpPr>
        <p:spPr>
          <a:xfrm rot="1935671">
            <a:off x="8655338" y="4184258"/>
            <a:ext cx="782701" cy="936172"/>
          </a:xfrm>
          <a:prstGeom prst="arc">
            <a:avLst>
              <a:gd name="adj1" fmla="val 14724272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42" name="Google Shape;1042;p61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43" name="Google Shape;1043;p61"/>
          <p:cNvCxnSpPr/>
          <p:nvPr/>
        </p:nvCxnSpPr>
        <p:spPr>
          <a:xfrm>
            <a:off x="9773974" y="3152661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44" name="Google Shape;1044;p61"/>
          <p:cNvCxnSpPr>
            <a:cxnSpLocks/>
          </p:cNvCxnSpPr>
          <p:nvPr/>
        </p:nvCxnSpPr>
        <p:spPr>
          <a:xfrm flipH="1" flipV="1">
            <a:off x="7645319" y="3151571"/>
            <a:ext cx="713619" cy="1344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45" name="Google Shape;1045;p61"/>
          <p:cNvSpPr/>
          <p:nvPr/>
        </p:nvSpPr>
        <p:spPr>
          <a:xfrm rot="1858240">
            <a:off x="8085703" y="2917871"/>
            <a:ext cx="543221" cy="554565"/>
          </a:xfrm>
          <a:prstGeom prst="arc">
            <a:avLst>
              <a:gd name="adj1" fmla="val 9646670"/>
              <a:gd name="adj2" fmla="val 2961227"/>
            </a:avLst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123;p65">
            <a:extLst>
              <a:ext uri="{FF2B5EF4-FFF2-40B4-BE49-F238E27FC236}">
                <a16:creationId xmlns:a16="http://schemas.microsoft.com/office/drawing/2014/main" id="{481313E5-A4A2-56E0-1C53-5AF28B43FE92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5" name="Google Shape;1186;p67">
            <a:extLst>
              <a:ext uri="{FF2B5EF4-FFF2-40B4-BE49-F238E27FC236}">
                <a16:creationId xmlns:a16="http://schemas.microsoft.com/office/drawing/2014/main" id="{8C82D320-B9CF-D84C-16DD-C1F5295D4CF3}"/>
              </a:ext>
            </a:extLst>
          </p:cNvPr>
          <p:cNvSpPr/>
          <p:nvPr/>
        </p:nvSpPr>
        <p:spPr>
          <a:xfrm>
            <a:off x="528370" y="3082726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AED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ángulos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6" name="Google Shape;1181;p67">
            <a:extLst>
              <a:ext uri="{FF2B5EF4-FFF2-40B4-BE49-F238E27FC236}">
                <a16:creationId xmlns:a16="http://schemas.microsoft.com/office/drawing/2014/main" id="{BD35A6B1-145B-FED7-BC0F-1D8299D36EA6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175372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Google Shape;1029;p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30" name="Google Shape;1030;p61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31" name="Google Shape;1031;p61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32" name="Google Shape;1032;p61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33" name="Google Shape;1033;p61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34" name="Google Shape;1034;p61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5" name="Google Shape;1035;p61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37" name="Google Shape;1037;p61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38" name="Google Shape;1038;p61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39" name="Google Shape;1039;p61"/>
          <p:cNvSpPr/>
          <p:nvPr/>
        </p:nvSpPr>
        <p:spPr>
          <a:xfrm rot="-1858240" flipH="1">
            <a:off x="8687197" y="4188540"/>
            <a:ext cx="782701" cy="936172"/>
          </a:xfrm>
          <a:prstGeom prst="arc">
            <a:avLst>
              <a:gd name="adj1" fmla="val 14628973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0" name="Google Shape;1040;p61"/>
          <p:cNvSpPr/>
          <p:nvPr/>
        </p:nvSpPr>
        <p:spPr>
          <a:xfrm rot="1935671">
            <a:off x="8655338" y="4184258"/>
            <a:ext cx="782701" cy="936172"/>
          </a:xfrm>
          <a:prstGeom prst="arc">
            <a:avLst>
              <a:gd name="adj1" fmla="val 14724272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42" name="Google Shape;1042;p61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43" name="Google Shape;1043;p61"/>
          <p:cNvCxnSpPr/>
          <p:nvPr/>
        </p:nvCxnSpPr>
        <p:spPr>
          <a:xfrm>
            <a:off x="9773974" y="3152661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44" name="Google Shape;1044;p61"/>
          <p:cNvCxnSpPr>
            <a:cxnSpLocks/>
          </p:cNvCxnSpPr>
          <p:nvPr/>
        </p:nvCxnSpPr>
        <p:spPr>
          <a:xfrm flipH="1" flipV="1">
            <a:off x="7645319" y="3151571"/>
            <a:ext cx="713619" cy="1344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45" name="Google Shape;1045;p61"/>
          <p:cNvSpPr/>
          <p:nvPr/>
        </p:nvSpPr>
        <p:spPr>
          <a:xfrm rot="1858240">
            <a:off x="8085703" y="2917871"/>
            <a:ext cx="543221" cy="554565"/>
          </a:xfrm>
          <a:prstGeom prst="arc">
            <a:avLst>
              <a:gd name="adj1" fmla="val 9646670"/>
              <a:gd name="adj2" fmla="val 2961227"/>
            </a:avLst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46" name="Google Shape;1046;p61"/>
          <p:cNvCxnSpPr>
            <a:cxnSpLocks/>
          </p:cNvCxnSpPr>
          <p:nvPr/>
        </p:nvCxnSpPr>
        <p:spPr>
          <a:xfrm flipH="1">
            <a:off x="9773974" y="3151571"/>
            <a:ext cx="731619" cy="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1123;p65">
            <a:extLst>
              <a:ext uri="{FF2B5EF4-FFF2-40B4-BE49-F238E27FC236}">
                <a16:creationId xmlns:a16="http://schemas.microsoft.com/office/drawing/2014/main" id="{488A1937-010D-702F-10D5-0B63F06DCD90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5" name="Google Shape;1186;p67">
            <a:extLst>
              <a:ext uri="{FF2B5EF4-FFF2-40B4-BE49-F238E27FC236}">
                <a16:creationId xmlns:a16="http://schemas.microsoft.com/office/drawing/2014/main" id="{BF80A0F8-5749-E1FA-00ED-BA817AB29C64}"/>
              </a:ext>
            </a:extLst>
          </p:cNvPr>
          <p:cNvSpPr/>
          <p:nvPr/>
        </p:nvSpPr>
        <p:spPr>
          <a:xfrm>
            <a:off x="528370" y="3082726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AED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ángulos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6" name="Google Shape;1181;p67">
            <a:extLst>
              <a:ext uri="{FF2B5EF4-FFF2-40B4-BE49-F238E27FC236}">
                <a16:creationId xmlns:a16="http://schemas.microsoft.com/office/drawing/2014/main" id="{ADC9EA62-9A77-D345-A992-BD1DF94FD947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2" name="Google Shape;1052;p6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53" name="Google Shape;1053;p62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54" name="Google Shape;1054;p62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55" name="Google Shape;1055;p62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56" name="Google Shape;1056;p62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7" name="Google Shape;1057;p62"/>
          <p:cNvSpPr/>
          <p:nvPr/>
        </p:nvSpPr>
        <p:spPr>
          <a:xfrm rot="9084715">
            <a:off x="8448546" y="1521537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8" name="Google Shape;1058;p62"/>
          <p:cNvSpPr/>
          <p:nvPr/>
        </p:nvSpPr>
        <p:spPr>
          <a:xfrm rot="-9084715" flipH="1">
            <a:off x="8937918" y="1510651"/>
            <a:ext cx="782701" cy="936172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60" name="Google Shape;1060;p62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61" name="Google Shape;1061;p62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62" name="Google Shape;1062;p62"/>
          <p:cNvSpPr/>
          <p:nvPr/>
        </p:nvSpPr>
        <p:spPr>
          <a:xfrm rot="-1858240" flipH="1">
            <a:off x="8687197" y="4188540"/>
            <a:ext cx="782701" cy="936172"/>
          </a:xfrm>
          <a:prstGeom prst="arc">
            <a:avLst>
              <a:gd name="adj1" fmla="val 14628973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3" name="Google Shape;1063;p62"/>
          <p:cNvSpPr/>
          <p:nvPr/>
        </p:nvSpPr>
        <p:spPr>
          <a:xfrm rot="1935671">
            <a:off x="8655338" y="4184258"/>
            <a:ext cx="782701" cy="936172"/>
          </a:xfrm>
          <a:prstGeom prst="arc">
            <a:avLst>
              <a:gd name="adj1" fmla="val 14724272"/>
              <a:gd name="adj2" fmla="val 0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65" name="Google Shape;1065;p62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66" name="Google Shape;1066;p62"/>
          <p:cNvCxnSpPr/>
          <p:nvPr/>
        </p:nvCxnSpPr>
        <p:spPr>
          <a:xfrm>
            <a:off x="9773974" y="3152661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67" name="Google Shape;1067;p62"/>
          <p:cNvCxnSpPr>
            <a:cxnSpLocks/>
          </p:cNvCxnSpPr>
          <p:nvPr/>
        </p:nvCxnSpPr>
        <p:spPr>
          <a:xfrm flipH="1">
            <a:off x="7645319" y="3161096"/>
            <a:ext cx="713619" cy="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68" name="Google Shape;1068;p62"/>
          <p:cNvSpPr/>
          <p:nvPr/>
        </p:nvSpPr>
        <p:spPr>
          <a:xfrm rot="1858240">
            <a:off x="8085703" y="2917871"/>
            <a:ext cx="543221" cy="554565"/>
          </a:xfrm>
          <a:prstGeom prst="arc">
            <a:avLst>
              <a:gd name="adj1" fmla="val 9646670"/>
              <a:gd name="adj2" fmla="val 2961227"/>
            </a:avLst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69" name="Google Shape;1069;p62"/>
          <p:cNvCxnSpPr>
            <a:cxnSpLocks/>
          </p:cNvCxnSpPr>
          <p:nvPr/>
        </p:nvCxnSpPr>
        <p:spPr>
          <a:xfrm flipH="1">
            <a:off x="9773974" y="3152661"/>
            <a:ext cx="731619" cy="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70" name="Google Shape;1070;p62"/>
          <p:cNvSpPr/>
          <p:nvPr/>
        </p:nvSpPr>
        <p:spPr>
          <a:xfrm rot="-1858240" flipH="1">
            <a:off x="9517292" y="2917870"/>
            <a:ext cx="543221" cy="554565"/>
          </a:xfrm>
          <a:prstGeom prst="arc">
            <a:avLst>
              <a:gd name="adj1" fmla="val 9646670"/>
              <a:gd name="adj2" fmla="val 2961227"/>
            </a:avLst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123;p65">
            <a:extLst>
              <a:ext uri="{FF2B5EF4-FFF2-40B4-BE49-F238E27FC236}">
                <a16:creationId xmlns:a16="http://schemas.microsoft.com/office/drawing/2014/main" id="{84058A8F-6256-722E-DB9E-519C5F471CCF}"/>
              </a:ext>
            </a:extLst>
          </p:cNvPr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7" name="Google Shape;1186;p67">
            <a:extLst>
              <a:ext uri="{FF2B5EF4-FFF2-40B4-BE49-F238E27FC236}">
                <a16:creationId xmlns:a16="http://schemas.microsoft.com/office/drawing/2014/main" id="{74383926-8BE7-10A4-739F-7B99E2ABFCD1}"/>
              </a:ext>
            </a:extLst>
          </p:cNvPr>
          <p:cNvSpPr/>
          <p:nvPr/>
        </p:nvSpPr>
        <p:spPr>
          <a:xfrm>
            <a:off x="528370" y="3082726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AED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7030A0"/>
                </a:solidFill>
                <a:latin typeface="Nunito"/>
                <a:ea typeface="Nunito"/>
                <a:cs typeface="Nunito"/>
                <a:sym typeface="Nunito"/>
              </a:rPr>
              <a:t>AEF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ángulos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8" name="Google Shape;1181;p67">
            <a:extLst>
              <a:ext uri="{FF2B5EF4-FFF2-40B4-BE49-F238E27FC236}">
                <a16:creationId xmlns:a16="http://schemas.microsoft.com/office/drawing/2014/main" id="{535B29AF-681E-202E-6AAD-D9514CCF6CA4}"/>
              </a:ext>
            </a:extLst>
          </p:cNvPr>
          <p:cNvSpPr/>
          <p:nvPr/>
        </p:nvSpPr>
        <p:spPr>
          <a:xfrm>
            <a:off x="528370" y="2228439"/>
            <a:ext cx="63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EAB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EAH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Google Shape;1123;p65"/>
          <p:cNvSpPr txBox="1"/>
          <p:nvPr/>
        </p:nvSpPr>
        <p:spPr>
          <a:xfrm>
            <a:off x="277605" y="532130"/>
            <a:ext cx="6483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•</a:t>
            </a:r>
            <a:r>
              <a:rPr lang="es-MX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Ángulos correspondientes: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1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1124" name="Google Shape;1124;p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25" name="Google Shape;1125;p65"/>
          <p:cNvCxnSpPr/>
          <p:nvPr/>
        </p:nvCxnSpPr>
        <p:spPr>
          <a:xfrm>
            <a:off x="9069601" y="532130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26" name="Google Shape;1126;p65"/>
          <p:cNvCxnSpPr/>
          <p:nvPr/>
        </p:nvCxnSpPr>
        <p:spPr>
          <a:xfrm flipH="1">
            <a:off x="7645319" y="1369324"/>
            <a:ext cx="1412906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27" name="Google Shape;1127;p65"/>
          <p:cNvCxnSpPr/>
          <p:nvPr/>
        </p:nvCxnSpPr>
        <p:spPr>
          <a:xfrm rot="10800000">
            <a:off x="9069111" y="1369324"/>
            <a:ext cx="1436482" cy="1795687"/>
          </a:xfrm>
          <a:prstGeom prst="straightConnector1">
            <a:avLst/>
          </a:prstGeom>
          <a:noFill/>
          <a:ln w="28575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28" name="Google Shape;1128;p65"/>
          <p:cNvCxnSpPr/>
          <p:nvPr/>
        </p:nvCxnSpPr>
        <p:spPr>
          <a:xfrm>
            <a:off x="9070204" y="1380454"/>
            <a:ext cx="0" cy="3240000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29" name="Google Shape;1129;p65"/>
          <p:cNvSpPr/>
          <p:nvPr/>
        </p:nvSpPr>
        <p:spPr>
          <a:xfrm rot="9084715">
            <a:off x="8681989" y="1347596"/>
            <a:ext cx="452051" cy="679695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0" name="Google Shape;1130;p65"/>
          <p:cNvSpPr/>
          <p:nvPr/>
        </p:nvSpPr>
        <p:spPr>
          <a:xfrm rot="-9084715" flipH="1">
            <a:off x="8919280" y="1348463"/>
            <a:ext cx="574444" cy="677961"/>
          </a:xfrm>
          <a:prstGeom prst="arc">
            <a:avLst>
              <a:gd name="adj1" fmla="val 16200000"/>
              <a:gd name="adj2" fmla="val 0"/>
            </a:avLst>
          </a:prstGeom>
          <a:noFill/>
          <a:ln w="28575" cap="flat" cmpd="sng">
            <a:solidFill>
              <a:srgbClr val="00B05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32" name="Google Shape;1132;p65"/>
          <p:cNvCxnSpPr/>
          <p:nvPr/>
        </p:nvCxnSpPr>
        <p:spPr>
          <a:xfrm flipH="1">
            <a:off x="8358938" y="4615540"/>
            <a:ext cx="711534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33" name="Google Shape;1133;p65"/>
          <p:cNvCxnSpPr/>
          <p:nvPr/>
        </p:nvCxnSpPr>
        <p:spPr>
          <a:xfrm rot="10800000">
            <a:off x="9081358" y="4615540"/>
            <a:ext cx="692616" cy="700008"/>
          </a:xfrm>
          <a:prstGeom prst="straightConnector1">
            <a:avLst/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34" name="Google Shape;1134;p65"/>
          <p:cNvSpPr/>
          <p:nvPr/>
        </p:nvSpPr>
        <p:spPr>
          <a:xfrm rot="-1858240" flipH="1">
            <a:off x="8776160" y="4320125"/>
            <a:ext cx="406646" cy="448061"/>
          </a:xfrm>
          <a:prstGeom prst="arc">
            <a:avLst>
              <a:gd name="adj1" fmla="val 13070403"/>
              <a:gd name="adj2" fmla="val 2388547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37" name="Google Shape;1137;p65"/>
          <p:cNvCxnSpPr/>
          <p:nvPr/>
        </p:nvCxnSpPr>
        <p:spPr>
          <a:xfrm>
            <a:off x="8361358" y="3167435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38" name="Google Shape;1138;p65"/>
          <p:cNvCxnSpPr/>
          <p:nvPr/>
        </p:nvCxnSpPr>
        <p:spPr>
          <a:xfrm>
            <a:off x="9773974" y="3152661"/>
            <a:ext cx="0" cy="216000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39" name="Google Shape;1139;p65"/>
          <p:cNvCxnSpPr>
            <a:cxnSpLocks/>
          </p:cNvCxnSpPr>
          <p:nvPr/>
        </p:nvCxnSpPr>
        <p:spPr>
          <a:xfrm>
            <a:off x="7632120" y="3165011"/>
            <a:ext cx="726818" cy="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40" name="Google Shape;1140;p65"/>
          <p:cNvSpPr/>
          <p:nvPr/>
        </p:nvSpPr>
        <p:spPr>
          <a:xfrm rot="1858240">
            <a:off x="8173762" y="3035203"/>
            <a:ext cx="317804" cy="303198"/>
          </a:xfrm>
          <a:prstGeom prst="arc">
            <a:avLst>
              <a:gd name="adj1" fmla="val 9646670"/>
              <a:gd name="adj2" fmla="val 2961227"/>
            </a:avLst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41" name="Google Shape;1141;p65"/>
          <p:cNvCxnSpPr>
            <a:cxnSpLocks/>
          </p:cNvCxnSpPr>
          <p:nvPr/>
        </p:nvCxnSpPr>
        <p:spPr>
          <a:xfrm flipH="1" flipV="1">
            <a:off x="9773974" y="3152661"/>
            <a:ext cx="731619" cy="12350"/>
          </a:xfrm>
          <a:prstGeom prst="straightConnector1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1181;p67">
            <a:extLst>
              <a:ext uri="{FF2B5EF4-FFF2-40B4-BE49-F238E27FC236}">
                <a16:creationId xmlns:a16="http://schemas.microsoft.com/office/drawing/2014/main" id="{A136A9EA-62F4-94A6-7AFC-F9887C86370E}"/>
              </a:ext>
            </a:extLst>
          </p:cNvPr>
          <p:cNvSpPr/>
          <p:nvPr/>
        </p:nvSpPr>
        <p:spPr>
          <a:xfrm>
            <a:off x="481802" y="2266089"/>
            <a:ext cx="6366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rgbClr val="00B050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EAB</a:t>
            </a:r>
            <a:r>
              <a:rPr lang="es-MX" sz="1800" dirty="0">
                <a:solidFill>
                  <a:srgbClr val="222222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1800" dirty="0">
                <a:solidFill>
                  <a:srgbClr val="222222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rgbClr val="00B050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EAH</a:t>
            </a:r>
            <a:r>
              <a:rPr lang="es-MX" sz="1800" dirty="0">
                <a:solidFill>
                  <a:srgbClr val="222222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sz="11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1186;p67">
            <a:extLst>
              <a:ext uri="{FF2B5EF4-FFF2-40B4-BE49-F238E27FC236}">
                <a16:creationId xmlns:a16="http://schemas.microsoft.com/office/drawing/2014/main" id="{C13B4EB1-D2D9-336E-783D-37B7C33F2E6F}"/>
              </a:ext>
            </a:extLst>
          </p:cNvPr>
          <p:cNvSpPr/>
          <p:nvPr/>
        </p:nvSpPr>
        <p:spPr>
          <a:xfrm>
            <a:off x="481802" y="3039076"/>
            <a:ext cx="6366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rgbClr val="7030A0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AED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1800" dirty="0">
                <a:solidFill>
                  <a:srgbClr val="222222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rgbClr val="7030A0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AEF</a:t>
            </a:r>
            <a:r>
              <a:rPr lang="es-MX" sz="1800" dirty="0">
                <a:solidFill>
                  <a:srgbClr val="222222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ángulos correspondientes</a:t>
            </a:r>
            <a:endParaRPr sz="11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4" name="Google Shape;1193;p67">
            <a:extLst>
              <a:ext uri="{FF2B5EF4-FFF2-40B4-BE49-F238E27FC236}">
                <a16:creationId xmlns:a16="http://schemas.microsoft.com/office/drawing/2014/main" id="{F042FD53-C02A-8200-CA76-D28CEF0258EA}"/>
              </a:ext>
            </a:extLst>
          </p:cNvPr>
          <p:cNvSpPr/>
          <p:nvPr/>
        </p:nvSpPr>
        <p:spPr>
          <a:xfrm>
            <a:off x="481802" y="3812063"/>
            <a:ext cx="6366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rgbClr val="0070C0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DCB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1800" dirty="0">
                <a:solidFill>
                  <a:srgbClr val="222222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rgbClr val="0070C0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FGH</a:t>
            </a:r>
            <a:r>
              <a:rPr lang="es-MX" sz="1800" dirty="0">
                <a:solidFill>
                  <a:srgbClr val="222222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ángulos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5" name="Google Shape;1140;p65">
            <a:extLst>
              <a:ext uri="{FF2B5EF4-FFF2-40B4-BE49-F238E27FC236}">
                <a16:creationId xmlns:a16="http://schemas.microsoft.com/office/drawing/2014/main" id="{A6442B02-708F-8D3E-DC0E-56525ED6F71E}"/>
              </a:ext>
            </a:extLst>
          </p:cNvPr>
          <p:cNvSpPr/>
          <p:nvPr/>
        </p:nvSpPr>
        <p:spPr>
          <a:xfrm rot="19741760" flipH="1">
            <a:off x="9641346" y="3028076"/>
            <a:ext cx="317804" cy="303198"/>
          </a:xfrm>
          <a:prstGeom prst="arc">
            <a:avLst>
              <a:gd name="adj1" fmla="val 9646670"/>
              <a:gd name="adj2" fmla="val 2961227"/>
            </a:avLst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134;p65">
            <a:extLst>
              <a:ext uri="{FF2B5EF4-FFF2-40B4-BE49-F238E27FC236}">
                <a16:creationId xmlns:a16="http://schemas.microsoft.com/office/drawing/2014/main" id="{00CB8C46-8AEB-8A4A-DD1B-FFC8A0476621}"/>
              </a:ext>
            </a:extLst>
          </p:cNvPr>
          <p:cNvSpPr/>
          <p:nvPr/>
        </p:nvSpPr>
        <p:spPr>
          <a:xfrm rot="1858240">
            <a:off x="8940353" y="4337038"/>
            <a:ext cx="406646" cy="448061"/>
          </a:xfrm>
          <a:prstGeom prst="arc">
            <a:avLst>
              <a:gd name="adj1" fmla="val 13070403"/>
              <a:gd name="adj2" fmla="val 2388547"/>
            </a:avLst>
          </a:prstGeom>
          <a:noFill/>
          <a:ln w="28575" cap="flat" cmpd="sng">
            <a:solidFill>
              <a:srgbClr val="7030A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1140;p65">
            <a:extLst>
              <a:ext uri="{FF2B5EF4-FFF2-40B4-BE49-F238E27FC236}">
                <a16:creationId xmlns:a16="http://schemas.microsoft.com/office/drawing/2014/main" id="{24F256B4-ACA9-D7B6-1E0A-C3CE25E32AFB}"/>
              </a:ext>
            </a:extLst>
          </p:cNvPr>
          <p:cNvSpPr/>
          <p:nvPr/>
        </p:nvSpPr>
        <p:spPr>
          <a:xfrm rot="1858240">
            <a:off x="7820748" y="2848853"/>
            <a:ext cx="317804" cy="303198"/>
          </a:xfrm>
          <a:prstGeom prst="arc">
            <a:avLst>
              <a:gd name="adj1" fmla="val 12490615"/>
              <a:gd name="adj2" fmla="val 296122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1140;p65">
            <a:extLst>
              <a:ext uri="{FF2B5EF4-FFF2-40B4-BE49-F238E27FC236}">
                <a16:creationId xmlns:a16="http://schemas.microsoft.com/office/drawing/2014/main" id="{03B59ED9-C795-5ACC-B655-9FC90A76E7E6}"/>
              </a:ext>
            </a:extLst>
          </p:cNvPr>
          <p:cNvSpPr/>
          <p:nvPr/>
        </p:nvSpPr>
        <p:spPr>
          <a:xfrm rot="19741760" flipH="1">
            <a:off x="10008303" y="2847839"/>
            <a:ext cx="317804" cy="303198"/>
          </a:xfrm>
          <a:prstGeom prst="arc">
            <a:avLst>
              <a:gd name="adj1" fmla="val 12490615"/>
              <a:gd name="adj2" fmla="val 296122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193;p67">
            <a:extLst>
              <a:ext uri="{FF2B5EF4-FFF2-40B4-BE49-F238E27FC236}">
                <a16:creationId xmlns:a16="http://schemas.microsoft.com/office/drawing/2014/main" id="{BE219231-D45B-690E-55BF-368F1EB673A9}"/>
              </a:ext>
            </a:extLst>
          </p:cNvPr>
          <p:cNvSpPr/>
          <p:nvPr/>
        </p:nvSpPr>
        <p:spPr>
          <a:xfrm>
            <a:off x="481802" y="4585050"/>
            <a:ext cx="6366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rgbClr val="FF0000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ABC</a:t>
            </a:r>
            <a:r>
              <a:rPr lang="es-MX" sz="1800" dirty="0">
                <a:solidFill>
                  <a:srgbClr val="0070C0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1800" dirty="0">
                <a:solidFill>
                  <a:srgbClr val="222222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rgbClr val="FF0000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AHG</a:t>
            </a:r>
            <a:r>
              <a:rPr lang="es-MX" sz="1800" dirty="0">
                <a:solidFill>
                  <a:srgbClr val="222222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ángulos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10" name="Google Shape;1140;p65">
            <a:extLst>
              <a:ext uri="{FF2B5EF4-FFF2-40B4-BE49-F238E27FC236}">
                <a16:creationId xmlns:a16="http://schemas.microsoft.com/office/drawing/2014/main" id="{A5453DE2-3237-4EF1-E4FA-D59F6FF95E51}"/>
              </a:ext>
            </a:extLst>
          </p:cNvPr>
          <p:cNvSpPr/>
          <p:nvPr/>
        </p:nvSpPr>
        <p:spPr>
          <a:xfrm rot="1858240">
            <a:off x="8311841" y="4877896"/>
            <a:ext cx="317804" cy="303198"/>
          </a:xfrm>
          <a:prstGeom prst="arc">
            <a:avLst>
              <a:gd name="adj1" fmla="val 11760109"/>
              <a:gd name="adj2" fmla="val 19855809"/>
            </a:avLst>
          </a:prstGeom>
          <a:noFill/>
          <a:ln w="28575" cap="flat" cmpd="sng">
            <a:solidFill>
              <a:srgbClr val="FF66FF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40;p65">
            <a:extLst>
              <a:ext uri="{FF2B5EF4-FFF2-40B4-BE49-F238E27FC236}">
                <a16:creationId xmlns:a16="http://schemas.microsoft.com/office/drawing/2014/main" id="{6A3CF989-875F-5F0F-4758-5337593FA5DB}"/>
              </a:ext>
            </a:extLst>
          </p:cNvPr>
          <p:cNvSpPr/>
          <p:nvPr/>
        </p:nvSpPr>
        <p:spPr>
          <a:xfrm rot="19741760" flipH="1">
            <a:off x="9501048" y="4877896"/>
            <a:ext cx="317804" cy="303198"/>
          </a:xfrm>
          <a:prstGeom prst="arc">
            <a:avLst>
              <a:gd name="adj1" fmla="val 11760109"/>
              <a:gd name="adj2" fmla="val 19855809"/>
            </a:avLst>
          </a:prstGeom>
          <a:noFill/>
          <a:ln w="28575" cap="flat" cmpd="sng">
            <a:solidFill>
              <a:srgbClr val="FF66FF"/>
            </a:solidFill>
            <a:prstDash val="solid"/>
            <a:miter lim="800000"/>
            <a:headEnd type="stealth" w="med" len="med"/>
            <a:tailEnd type="stealth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193;p67">
            <a:extLst>
              <a:ext uri="{FF2B5EF4-FFF2-40B4-BE49-F238E27FC236}">
                <a16:creationId xmlns:a16="http://schemas.microsoft.com/office/drawing/2014/main" id="{918D1C6D-A0B0-6734-549E-8C72B709C794}"/>
              </a:ext>
            </a:extLst>
          </p:cNvPr>
          <p:cNvSpPr/>
          <p:nvPr/>
        </p:nvSpPr>
        <p:spPr>
          <a:xfrm>
            <a:off x="481802" y="5358036"/>
            <a:ext cx="6366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rgbClr val="FF66FF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EDC</a:t>
            </a:r>
            <a:r>
              <a:rPr lang="es-MX" sz="1800" dirty="0">
                <a:solidFill>
                  <a:srgbClr val="0070C0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</a:t>
            </a:r>
            <a:r>
              <a:rPr lang="es-MX" sz="1800" dirty="0">
                <a:solidFill>
                  <a:srgbClr val="222222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rgbClr val="FF66FF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EFG</a:t>
            </a:r>
            <a:r>
              <a:rPr lang="es-MX" sz="1800" dirty="0">
                <a:solidFill>
                  <a:srgbClr val="222222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ángulos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 animBg="1"/>
      <p:bldP spid="11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Google Shape;249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7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0" name="Google Shape;250;p5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1" name="Google Shape;251;p5"/>
          <p:cNvSpPr/>
          <p:nvPr/>
        </p:nvSpPr>
        <p:spPr>
          <a:xfrm>
            <a:off x="8328487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AB1A5B31-681E-B337-C9A8-93DED8705C5B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276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7" name="Google Shape;277;p8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8" name="Google Shape;278;p8"/>
          <p:cNvSpPr/>
          <p:nvPr/>
        </p:nvSpPr>
        <p:spPr>
          <a:xfrm>
            <a:off x="8328487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8"/>
          <p:cNvSpPr/>
          <p:nvPr/>
        </p:nvSpPr>
        <p:spPr>
          <a:xfrm>
            <a:off x="9752492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B78B7C1B-47F8-3C46-F21B-0BDE1B996450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Google Shape;28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8" name="Google Shape;288;p9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9" name="Google Shape;289;p9"/>
          <p:cNvSpPr/>
          <p:nvPr/>
        </p:nvSpPr>
        <p:spPr>
          <a:xfrm>
            <a:off x="8328487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9"/>
          <p:cNvSpPr/>
          <p:nvPr/>
        </p:nvSpPr>
        <p:spPr>
          <a:xfrm>
            <a:off x="9752492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9"/>
          <p:cNvSpPr/>
          <p:nvPr/>
        </p:nvSpPr>
        <p:spPr>
          <a:xfrm>
            <a:off x="844639" y="3088039"/>
            <a:ext cx="515648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i="0" u="none" strike="noStrike" cap="none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C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 </a:t>
            </a:r>
            <a:r>
              <a:rPr lang="es-MX" sz="2400" i="0" u="none" strike="noStrike" cap="none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G</a:t>
            </a:r>
            <a:r>
              <a:rPr lang="es-MX" sz="2400" i="0" u="none" strike="noStrike" cap="none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son puntos correspondientes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F919510A-ACBE-296F-924A-894F808E093C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9" name="Google Shape;29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0" name="Google Shape;300;p10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1" name="Google Shape;301;p10"/>
          <p:cNvSpPr/>
          <p:nvPr/>
        </p:nvSpPr>
        <p:spPr>
          <a:xfrm>
            <a:off x="8328487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10"/>
          <p:cNvSpPr/>
          <p:nvPr/>
        </p:nvSpPr>
        <p:spPr>
          <a:xfrm>
            <a:off x="9752492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10"/>
          <p:cNvSpPr/>
          <p:nvPr/>
        </p:nvSpPr>
        <p:spPr>
          <a:xfrm>
            <a:off x="844639" y="3088039"/>
            <a:ext cx="515648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C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306" name="Google Shape;306;p10"/>
          <p:cNvSpPr/>
          <p:nvPr/>
        </p:nvSpPr>
        <p:spPr>
          <a:xfrm>
            <a:off x="8335699" y="5304493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87A35E58-F445-3F34-4D5F-F98D0B0DBA52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1" name="Google Shape;341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41" y="938968"/>
            <a:ext cx="3764866" cy="486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2" name="Google Shape;342;p13"/>
          <p:cNvCxnSpPr/>
          <p:nvPr/>
        </p:nvCxnSpPr>
        <p:spPr>
          <a:xfrm>
            <a:off x="9069601" y="543016"/>
            <a:ext cx="0" cy="5760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43" name="Google Shape;343;p13"/>
          <p:cNvSpPr/>
          <p:nvPr/>
        </p:nvSpPr>
        <p:spPr>
          <a:xfrm>
            <a:off x="8328487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13"/>
          <p:cNvSpPr/>
          <p:nvPr/>
        </p:nvSpPr>
        <p:spPr>
          <a:xfrm>
            <a:off x="9752492" y="3140939"/>
            <a:ext cx="46653" cy="46653"/>
          </a:xfrm>
          <a:prstGeom prst="ellipse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Google Shape;348;p13"/>
          <p:cNvSpPr/>
          <p:nvPr/>
        </p:nvSpPr>
        <p:spPr>
          <a:xfrm>
            <a:off x="8335699" y="5304493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13"/>
          <p:cNvSpPr/>
          <p:nvPr/>
        </p:nvSpPr>
        <p:spPr>
          <a:xfrm>
            <a:off x="9767601" y="5302588"/>
            <a:ext cx="46653" cy="46653"/>
          </a:xfrm>
          <a:prstGeom prst="ellipse">
            <a:avLst/>
          </a:prstGeom>
          <a:solidFill>
            <a:srgbClr val="0070C0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19;p39">
            <a:extLst>
              <a:ext uri="{FF2B5EF4-FFF2-40B4-BE49-F238E27FC236}">
                <a16:creationId xmlns:a16="http://schemas.microsoft.com/office/drawing/2014/main" id="{FD33A285-B0C6-8DBE-B89D-15678F106315}"/>
              </a:ext>
            </a:extLst>
          </p:cNvPr>
          <p:cNvSpPr txBox="1"/>
          <p:nvPr/>
        </p:nvSpPr>
        <p:spPr>
          <a:xfrm>
            <a:off x="559445" y="864461"/>
            <a:ext cx="446101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MX" sz="2400" dirty="0">
                <a:solidFill>
                  <a:srgbClr val="FF66FF"/>
                </a:solidFill>
                <a:latin typeface="Nunito Medium" pitchFamily="2" charset="0"/>
                <a:sym typeface="Nunito"/>
              </a:rPr>
              <a:t>•</a:t>
            </a:r>
            <a:r>
              <a:rPr lang="es-MX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  Puntos correspondientes: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i="0" u="none" strike="noStrike" cap="none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305;p10">
            <a:extLst>
              <a:ext uri="{FF2B5EF4-FFF2-40B4-BE49-F238E27FC236}">
                <a16:creationId xmlns:a16="http://schemas.microsoft.com/office/drawing/2014/main" id="{F20F5ED8-24D3-15F4-E8E3-4AFA2BFE7E33}"/>
              </a:ext>
            </a:extLst>
          </p:cNvPr>
          <p:cNvSpPr/>
          <p:nvPr/>
        </p:nvSpPr>
        <p:spPr>
          <a:xfrm>
            <a:off x="844639" y="3088039"/>
            <a:ext cx="515648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C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y </a:t>
            </a:r>
            <a:r>
              <a:rPr lang="es-MX" sz="2400" dirty="0">
                <a:solidFill>
                  <a:srgbClr val="00B050"/>
                </a:solidFill>
                <a:latin typeface="Nunito"/>
                <a:ea typeface="Nunito"/>
                <a:cs typeface="Nunito"/>
                <a:sym typeface="Nunito"/>
              </a:rPr>
              <a:t>G</a:t>
            </a:r>
            <a:r>
              <a:rPr lang="es-MX" sz="2400" dirty="0">
                <a:solidFill>
                  <a:srgbClr val="22222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son puntos correspondientes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592</Words>
  <Application>Microsoft Office PowerPoint</Application>
  <PresentationFormat>Panorámica</PresentationFormat>
  <Paragraphs>116</Paragraphs>
  <Slides>49</Slides>
  <Notes>49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49</vt:i4>
      </vt:variant>
    </vt:vector>
  </HeadingPairs>
  <TitlesOfParts>
    <vt:vector size="56" baseType="lpstr">
      <vt:lpstr>Cambria Math</vt:lpstr>
      <vt:lpstr>Arial</vt:lpstr>
      <vt:lpstr>Nunito</vt:lpstr>
      <vt:lpstr>Calibri</vt:lpstr>
      <vt:lpstr>Nunito SemiBold</vt:lpstr>
      <vt:lpstr>Nunito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3</cp:revision>
  <dcterms:created xsi:type="dcterms:W3CDTF">2023-09-12T20:21:07Z</dcterms:created>
  <dcterms:modified xsi:type="dcterms:W3CDTF">2025-02-10T19:08:54Z</dcterms:modified>
</cp:coreProperties>
</file>