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Nunito" pitchFamily="2" charset="77"/>
      <p:regular r:id="rId25"/>
      <p:bold r:id="rId26"/>
      <p:italic r:id="rId27"/>
      <p:boldItalic r:id="rId28"/>
    </p:embeddedFont>
    <p:embeddedFont>
      <p:font typeface="Nunito Medium" pitchFamily="2" charset="77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liLAudFa0epIdpsyDvwMEWpJrv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4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9" autoAdjust="0"/>
    <p:restoredTop sz="92925" autoAdjust="0"/>
  </p:normalViewPr>
  <p:slideViewPr>
    <p:cSldViewPr snapToGrid="0">
      <p:cViewPr varScale="1">
        <p:scale>
          <a:sx n="125" d="100"/>
          <a:sy n="125" d="100"/>
        </p:scale>
        <p:origin x="176" y="6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42" name="Google Shape;2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4" name="Google Shape;25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2" name="Google Shape;2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1559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1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7" name="Google Shape;17;p2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834" y="4586212"/>
            <a:ext cx="409816" cy="557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>
            <a:spLocks noGrp="1"/>
          </p:cNvSpPr>
          <p:nvPr>
            <p:ph type="subTitle" idx="1"/>
          </p:nvPr>
        </p:nvSpPr>
        <p:spPr>
          <a:xfrm>
            <a:off x="1142998" y="1244440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A7CD79"/>
              </a:buClr>
              <a:buSzPts val="7200"/>
              <a:buNone/>
            </a:pPr>
            <a:r>
              <a:rPr lang="es-ES" sz="7200" b="1" dirty="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 dirty="0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1142998" y="2317219"/>
            <a:ext cx="68580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Construcción de ángulos</a:t>
            </a:r>
            <a:endParaRPr sz="40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66" name="Google Shape;66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543" y="4616558"/>
            <a:ext cx="397896" cy="5269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19;p1">
            <a:extLst>
              <a:ext uri="{FF2B5EF4-FFF2-40B4-BE49-F238E27FC236}">
                <a16:creationId xmlns:a16="http://schemas.microsoft.com/office/drawing/2014/main" id="{194D9DA1-D67D-8C4F-0E15-581898E6BD76}"/>
              </a:ext>
            </a:extLst>
          </p:cNvPr>
          <p:cNvSpPr txBox="1"/>
          <p:nvPr/>
        </p:nvSpPr>
        <p:spPr>
          <a:xfrm>
            <a:off x="1498788" y="3507120"/>
            <a:ext cx="7261788" cy="942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4° Básico: Unidad 2  |  Capítulo 10: </a:t>
            </a:r>
            <a:r>
              <a:rPr lang="es-ES" sz="1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Ángulos.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4100"/>
              <a:buFont typeface="Arial"/>
              <a:buNone/>
            </a:pPr>
            <a:r>
              <a:rPr lang="es-ES" sz="16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Presentación de construcción de ángulos, página 162.</a:t>
            </a:r>
            <a:endParaRPr lang="es-419" sz="1600" i="0" u="none" strike="noStrike" cap="none"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8BAE0D1-C112-5C4B-91AD-F9F68EA26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5115">
            <a:off x="6266518" y="325287"/>
            <a:ext cx="1320800" cy="1143000"/>
          </a:xfrm>
          <a:prstGeom prst="rect">
            <a:avLst/>
          </a:prstGeom>
        </p:spPr>
      </p:pic>
      <p:cxnSp>
        <p:nvCxnSpPr>
          <p:cNvPr id="154" name="Google Shape;154;p10"/>
          <p:cNvCxnSpPr/>
          <p:nvPr/>
        </p:nvCxnSpPr>
        <p:spPr>
          <a:xfrm rot="10800000">
            <a:off x="4568775" y="3982650"/>
            <a:ext cx="3382200" cy="7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6" name="Google Shape;156;p10"/>
          <p:cNvCxnSpPr/>
          <p:nvPr/>
        </p:nvCxnSpPr>
        <p:spPr>
          <a:xfrm flipH="1">
            <a:off x="5946850" y="1525775"/>
            <a:ext cx="99900" cy="197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" name="Google Shape;157;p10"/>
          <p:cNvCxnSpPr/>
          <p:nvPr/>
        </p:nvCxnSpPr>
        <p:spPr>
          <a:xfrm rot="10800000">
            <a:off x="4565550" y="4120225"/>
            <a:ext cx="12900" cy="3366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8" name="Google Shape;158;p10"/>
          <p:cNvCxnSpPr/>
          <p:nvPr/>
        </p:nvCxnSpPr>
        <p:spPr>
          <a:xfrm flipH="1">
            <a:off x="4586350" y="1425150"/>
            <a:ext cx="1515900" cy="2552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Google Shape;159;p10"/>
          <p:cNvCxnSpPr/>
          <p:nvPr/>
        </p:nvCxnSpPr>
        <p:spPr>
          <a:xfrm flipH="1">
            <a:off x="5946850" y="1525775"/>
            <a:ext cx="99900" cy="197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0" name="Google Shape;160;p10"/>
          <p:cNvPicPr preferRelativeResize="0"/>
          <p:nvPr/>
        </p:nvPicPr>
        <p:blipFill rotWithShape="1">
          <a:blip r:embed="rId4">
            <a:alphaModFix/>
          </a:blip>
          <a:srcRect l="8453" r="8502"/>
          <a:stretch/>
        </p:blipFill>
        <p:spPr>
          <a:xfrm>
            <a:off x="431190" y="428644"/>
            <a:ext cx="1356108" cy="221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552708">
            <a:off x="2013956" y="2346099"/>
            <a:ext cx="5768429" cy="76304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0"/>
          <p:cNvSpPr/>
          <p:nvPr/>
        </p:nvSpPr>
        <p:spPr>
          <a:xfrm>
            <a:off x="2011790" y="230167"/>
            <a:ext cx="2730691" cy="922883"/>
          </a:xfrm>
          <a:prstGeom prst="wedgeRoundRectCallout">
            <a:avLst>
              <a:gd name="adj1" fmla="val -45093"/>
              <a:gd name="adj2" fmla="val 75491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Dibuja una recta.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Google Shape;167;p11"/>
          <p:cNvCxnSpPr/>
          <p:nvPr/>
        </p:nvCxnSpPr>
        <p:spPr>
          <a:xfrm rot="10800000">
            <a:off x="4568775" y="3982650"/>
            <a:ext cx="3382200" cy="7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" name="Google Shape;168;p11"/>
          <p:cNvCxnSpPr/>
          <p:nvPr/>
        </p:nvCxnSpPr>
        <p:spPr>
          <a:xfrm flipH="1">
            <a:off x="5946850" y="1525775"/>
            <a:ext cx="99900" cy="197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" name="Google Shape;169;p11"/>
          <p:cNvCxnSpPr/>
          <p:nvPr/>
        </p:nvCxnSpPr>
        <p:spPr>
          <a:xfrm flipH="1">
            <a:off x="4586350" y="1425150"/>
            <a:ext cx="1515900" cy="2552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0" name="Google Shape;170;p11"/>
          <p:cNvCxnSpPr/>
          <p:nvPr/>
        </p:nvCxnSpPr>
        <p:spPr>
          <a:xfrm flipH="1">
            <a:off x="5932600" y="1525775"/>
            <a:ext cx="99900" cy="197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1" name="Google Shape;171;p11"/>
          <p:cNvPicPr preferRelativeResize="0"/>
          <p:nvPr/>
        </p:nvPicPr>
        <p:blipFill rotWithShape="1">
          <a:blip r:embed="rId3">
            <a:alphaModFix/>
          </a:blip>
          <a:srcRect l="8453" r="8502"/>
          <a:stretch/>
        </p:blipFill>
        <p:spPr>
          <a:xfrm>
            <a:off x="431190" y="428644"/>
            <a:ext cx="1356108" cy="221436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1"/>
          <p:cNvSpPr/>
          <p:nvPr/>
        </p:nvSpPr>
        <p:spPr>
          <a:xfrm>
            <a:off x="2011790" y="230167"/>
            <a:ext cx="2730691" cy="922883"/>
          </a:xfrm>
          <a:prstGeom prst="wedgeRoundRectCallout">
            <a:avLst>
              <a:gd name="adj1" fmla="val -45093"/>
              <a:gd name="adj2" fmla="val 75491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¡Listo!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7" name="Google Shape;177;p12"/>
          <p:cNvCxnSpPr/>
          <p:nvPr/>
        </p:nvCxnSpPr>
        <p:spPr>
          <a:xfrm rot="10800000">
            <a:off x="4568775" y="3982650"/>
            <a:ext cx="3382200" cy="7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" name="Google Shape;178;p12"/>
          <p:cNvCxnSpPr/>
          <p:nvPr/>
        </p:nvCxnSpPr>
        <p:spPr>
          <a:xfrm flipH="1">
            <a:off x="5946850" y="1525775"/>
            <a:ext cx="99900" cy="197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9" name="Google Shape;179;p12"/>
          <p:cNvCxnSpPr/>
          <p:nvPr/>
        </p:nvCxnSpPr>
        <p:spPr>
          <a:xfrm flipH="1">
            <a:off x="4586350" y="1425150"/>
            <a:ext cx="1515900" cy="2552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0" name="Google Shape;180;p12"/>
          <p:cNvCxnSpPr/>
          <p:nvPr/>
        </p:nvCxnSpPr>
        <p:spPr>
          <a:xfrm flipH="1">
            <a:off x="5946850" y="1520376"/>
            <a:ext cx="99900" cy="197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12"/>
          <p:cNvSpPr/>
          <p:nvPr/>
        </p:nvSpPr>
        <p:spPr>
          <a:xfrm rot="1189359">
            <a:off x="4296689" y="3290884"/>
            <a:ext cx="1006753" cy="1010829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2"/>
          <p:cNvSpPr txBox="1"/>
          <p:nvPr/>
        </p:nvSpPr>
        <p:spPr>
          <a:xfrm>
            <a:off x="4754825" y="3511075"/>
            <a:ext cx="49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i="0" u="none" strike="noStrike" cap="none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60º</a:t>
            </a:r>
            <a:endParaRPr sz="14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183" name="Google Shape;183;p12"/>
          <p:cNvPicPr preferRelativeResize="0"/>
          <p:nvPr/>
        </p:nvPicPr>
        <p:blipFill rotWithShape="1">
          <a:blip r:embed="rId3">
            <a:alphaModFix/>
          </a:blip>
          <a:srcRect l="8453" r="8502"/>
          <a:stretch/>
        </p:blipFill>
        <p:spPr>
          <a:xfrm>
            <a:off x="431190" y="428644"/>
            <a:ext cx="1356108" cy="221436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2"/>
          <p:cNvSpPr/>
          <p:nvPr/>
        </p:nvSpPr>
        <p:spPr>
          <a:xfrm>
            <a:off x="2011790" y="230167"/>
            <a:ext cx="3935060" cy="922883"/>
          </a:xfrm>
          <a:prstGeom prst="wedgeRoundRectCallout">
            <a:avLst>
              <a:gd name="adj1" fmla="val -45093"/>
              <a:gd name="adj2" fmla="val 75491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Construiste un ángulo de 60º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3"/>
          <p:cNvPicPr preferRelativeResize="0"/>
          <p:nvPr/>
        </p:nvPicPr>
        <p:blipFill rotWithShape="1">
          <a:blip r:embed="rId3">
            <a:alphaModFix/>
          </a:blip>
          <a:srcRect l="8453" r="8502"/>
          <a:stretch/>
        </p:blipFill>
        <p:spPr>
          <a:xfrm>
            <a:off x="7057098" y="2696033"/>
            <a:ext cx="1356108" cy="221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3" descr="Una caricatura de una persona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4568" r="11909"/>
          <a:stretch/>
        </p:blipFill>
        <p:spPr>
          <a:xfrm>
            <a:off x="960133" y="1723694"/>
            <a:ext cx="1363890" cy="221436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3"/>
          <p:cNvSpPr/>
          <p:nvPr/>
        </p:nvSpPr>
        <p:spPr>
          <a:xfrm>
            <a:off x="911411" y="276025"/>
            <a:ext cx="4236322" cy="1205642"/>
          </a:xfrm>
          <a:prstGeom prst="wedgeRoundRectCallout">
            <a:avLst>
              <a:gd name="adj1" fmla="val -24377"/>
              <a:gd name="adj2" fmla="val 73812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¿Y si quiero construir el ángulo con orientación a la izquierda?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92" name="Google Shape;192;p13"/>
          <p:cNvSpPr/>
          <p:nvPr/>
        </p:nvSpPr>
        <p:spPr>
          <a:xfrm>
            <a:off x="5370523" y="1648867"/>
            <a:ext cx="3694455" cy="922883"/>
          </a:xfrm>
          <a:prstGeom prst="wedgeRoundRectCallout">
            <a:avLst>
              <a:gd name="adj1" fmla="val 10409"/>
              <a:gd name="adj2" fmla="val 92850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Debes usar la escala externa.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1D7172-A04E-36CA-6705-8103C4554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970" y="2463911"/>
            <a:ext cx="825500" cy="1536700"/>
          </a:xfrm>
          <a:prstGeom prst="rect">
            <a:avLst/>
          </a:prstGeom>
        </p:spPr>
      </p:pic>
      <p:cxnSp>
        <p:nvCxnSpPr>
          <p:cNvPr id="198" name="Google Shape;198;p14"/>
          <p:cNvCxnSpPr/>
          <p:nvPr/>
        </p:nvCxnSpPr>
        <p:spPr>
          <a:xfrm rot="10800000">
            <a:off x="834975" y="3982650"/>
            <a:ext cx="3382200" cy="7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9" name="Google Shape;199;p14"/>
          <p:cNvPicPr preferRelativeResize="0"/>
          <p:nvPr/>
        </p:nvPicPr>
        <p:blipFill rotWithShape="1">
          <a:blip r:embed="rId4">
            <a:alphaModFix/>
          </a:blip>
          <a:srcRect l="8453" r="8502"/>
          <a:stretch/>
        </p:blipFill>
        <p:spPr>
          <a:xfrm>
            <a:off x="5963365" y="1814344"/>
            <a:ext cx="1356108" cy="221436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4"/>
          <p:cNvSpPr/>
          <p:nvPr/>
        </p:nvSpPr>
        <p:spPr>
          <a:xfrm>
            <a:off x="4461934" y="417404"/>
            <a:ext cx="3770656" cy="922883"/>
          </a:xfrm>
          <a:prstGeom prst="wedgeRoundRectCallout">
            <a:avLst>
              <a:gd name="adj1" fmla="val 8016"/>
              <a:gd name="adj2" fmla="val 83064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Realiza los mismos pasos, pero usando la escala externa.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15"/>
          <p:cNvGrpSpPr/>
          <p:nvPr/>
        </p:nvGrpSpPr>
        <p:grpSpPr>
          <a:xfrm>
            <a:off x="1249841" y="994125"/>
            <a:ext cx="6211600" cy="3500025"/>
            <a:chOff x="834975" y="917925"/>
            <a:chExt cx="6211600" cy="3500025"/>
          </a:xfrm>
        </p:grpSpPr>
        <p:pic>
          <p:nvPicPr>
            <p:cNvPr id="206" name="Google Shape;206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3025" y="917925"/>
              <a:ext cx="5863550" cy="330765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pic>
        <p:cxnSp>
          <p:nvCxnSpPr>
            <p:cNvPr id="207" name="Google Shape;207;p15"/>
            <p:cNvCxnSpPr/>
            <p:nvPr/>
          </p:nvCxnSpPr>
          <p:spPr>
            <a:xfrm rot="10800000">
              <a:off x="834975" y="3982650"/>
              <a:ext cx="3382200" cy="78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8" name="Google Shape;208;p15"/>
            <p:cNvSpPr/>
            <p:nvPr/>
          </p:nvSpPr>
          <p:spPr>
            <a:xfrm>
              <a:off x="1606525" y="3727500"/>
              <a:ext cx="466500" cy="518100"/>
            </a:xfrm>
            <a:prstGeom prst="ellipse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9" name="Google Shape;209;p15"/>
            <p:cNvCxnSpPr/>
            <p:nvPr/>
          </p:nvCxnSpPr>
          <p:spPr>
            <a:xfrm rot="10800000">
              <a:off x="4217175" y="4081350"/>
              <a:ext cx="12900" cy="336600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6"/>
          <p:cNvGrpSpPr/>
          <p:nvPr/>
        </p:nvGrpSpPr>
        <p:grpSpPr>
          <a:xfrm>
            <a:off x="1249700" y="1035568"/>
            <a:ext cx="6211600" cy="3500025"/>
            <a:chOff x="834975" y="917925"/>
            <a:chExt cx="6211600" cy="3500025"/>
          </a:xfrm>
        </p:grpSpPr>
        <p:pic>
          <p:nvPicPr>
            <p:cNvPr id="215" name="Google Shape;215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3025" y="917925"/>
              <a:ext cx="5863550" cy="330765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pic>
        <p:cxnSp>
          <p:nvCxnSpPr>
            <p:cNvPr id="216" name="Google Shape;216;p16"/>
            <p:cNvCxnSpPr/>
            <p:nvPr/>
          </p:nvCxnSpPr>
          <p:spPr>
            <a:xfrm rot="10800000">
              <a:off x="834975" y="3982650"/>
              <a:ext cx="3382200" cy="78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7" name="Google Shape;217;p16"/>
            <p:cNvSpPr/>
            <p:nvPr/>
          </p:nvSpPr>
          <p:spPr>
            <a:xfrm>
              <a:off x="1606525" y="3727500"/>
              <a:ext cx="466500" cy="518100"/>
            </a:xfrm>
            <a:prstGeom prst="ellipse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8" name="Google Shape;218;p16"/>
            <p:cNvCxnSpPr/>
            <p:nvPr/>
          </p:nvCxnSpPr>
          <p:spPr>
            <a:xfrm rot="10800000">
              <a:off x="4217175" y="4081350"/>
              <a:ext cx="12900" cy="336600"/>
            </a:xfrm>
            <a:prstGeom prst="straightConnector1">
              <a:avLst/>
            </a:pr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19" name="Google Shape;219;p16"/>
            <p:cNvSpPr/>
            <p:nvPr/>
          </p:nvSpPr>
          <p:spPr>
            <a:xfrm>
              <a:off x="2744825" y="1627625"/>
              <a:ext cx="466500" cy="518100"/>
            </a:xfrm>
            <a:prstGeom prst="ellipse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0" name="Google Shape;220;p16"/>
            <p:cNvCxnSpPr/>
            <p:nvPr/>
          </p:nvCxnSpPr>
          <p:spPr>
            <a:xfrm>
              <a:off x="2689350" y="1365425"/>
              <a:ext cx="135000" cy="2622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4A825C4A-299D-4DB0-44A4-AD576F3AB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610" y="43068"/>
            <a:ext cx="773553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6" name="Google Shape;226;p17"/>
          <p:cNvCxnSpPr/>
          <p:nvPr/>
        </p:nvCxnSpPr>
        <p:spPr>
          <a:xfrm rot="10800000">
            <a:off x="1249700" y="4059653"/>
            <a:ext cx="3382200" cy="7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7" name="Google Shape;227;p17"/>
          <p:cNvCxnSpPr/>
          <p:nvPr/>
        </p:nvCxnSpPr>
        <p:spPr>
          <a:xfrm rot="10800000">
            <a:off x="4631900" y="4158353"/>
            <a:ext cx="12900" cy="3366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8" name="Google Shape;228;p17"/>
          <p:cNvCxnSpPr/>
          <p:nvPr/>
        </p:nvCxnSpPr>
        <p:spPr>
          <a:xfrm>
            <a:off x="3104075" y="1442428"/>
            <a:ext cx="135000" cy="262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18"/>
          <p:cNvCxnSpPr/>
          <p:nvPr/>
        </p:nvCxnSpPr>
        <p:spPr>
          <a:xfrm rot="10800000">
            <a:off x="1249700" y="4059653"/>
            <a:ext cx="3382200" cy="7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4" name="Google Shape;234;p18"/>
          <p:cNvCxnSpPr/>
          <p:nvPr/>
        </p:nvCxnSpPr>
        <p:spPr>
          <a:xfrm rot="10800000">
            <a:off x="4631900" y="4158353"/>
            <a:ext cx="12900" cy="3366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5" name="Google Shape;235;p18"/>
          <p:cNvCxnSpPr/>
          <p:nvPr/>
        </p:nvCxnSpPr>
        <p:spPr>
          <a:xfrm>
            <a:off x="3104075" y="1442428"/>
            <a:ext cx="135000" cy="262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7" name="Google Shape;23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614114">
            <a:off x="550916" y="2446462"/>
            <a:ext cx="5768429" cy="76304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8"/>
          <p:cNvSpPr/>
          <p:nvPr/>
        </p:nvSpPr>
        <p:spPr>
          <a:xfrm>
            <a:off x="2934225" y="1320116"/>
            <a:ext cx="466500" cy="518100"/>
          </a:xfrm>
          <a:prstGeom prst="ellipse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Google Shape;239;p18"/>
          <p:cNvCxnSpPr/>
          <p:nvPr/>
        </p:nvCxnSpPr>
        <p:spPr>
          <a:xfrm flipH="1">
            <a:off x="4731675" y="3800119"/>
            <a:ext cx="301500" cy="2463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1A21D346-B3C3-FB31-B604-97D31F0D9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175" y="1042125"/>
            <a:ext cx="773553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4" name="Google Shape;244;p19"/>
          <p:cNvCxnSpPr/>
          <p:nvPr/>
        </p:nvCxnSpPr>
        <p:spPr>
          <a:xfrm rot="10800000">
            <a:off x="1249700" y="4059653"/>
            <a:ext cx="3382200" cy="7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5" name="Google Shape;245;p19"/>
          <p:cNvCxnSpPr/>
          <p:nvPr/>
        </p:nvCxnSpPr>
        <p:spPr>
          <a:xfrm rot="10800000">
            <a:off x="4631900" y="4158353"/>
            <a:ext cx="12900" cy="3366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6" name="Google Shape;246;p19"/>
          <p:cNvCxnSpPr/>
          <p:nvPr/>
        </p:nvCxnSpPr>
        <p:spPr>
          <a:xfrm>
            <a:off x="3104075" y="1442428"/>
            <a:ext cx="135000" cy="262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8" name="Google Shape;24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614114">
            <a:off x="550916" y="2446462"/>
            <a:ext cx="5768429" cy="76304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9"/>
          <p:cNvSpPr/>
          <p:nvPr/>
        </p:nvSpPr>
        <p:spPr>
          <a:xfrm>
            <a:off x="2934225" y="1320116"/>
            <a:ext cx="466500" cy="518100"/>
          </a:xfrm>
          <a:prstGeom prst="ellipse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54EE69-F204-368D-AACB-E922D668D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120" y="1228090"/>
            <a:ext cx="1320800" cy="1143000"/>
          </a:xfrm>
          <a:prstGeom prst="rect">
            <a:avLst/>
          </a:prstGeom>
        </p:spPr>
      </p:pic>
      <p:cxnSp>
        <p:nvCxnSpPr>
          <p:cNvPr id="250" name="Google Shape;250;p19"/>
          <p:cNvCxnSpPr/>
          <p:nvPr/>
        </p:nvCxnSpPr>
        <p:spPr>
          <a:xfrm flipH="1">
            <a:off x="4731675" y="3800119"/>
            <a:ext cx="301500" cy="2463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1" name="Google Shape;251;p19"/>
          <p:cNvCxnSpPr/>
          <p:nvPr/>
        </p:nvCxnSpPr>
        <p:spPr>
          <a:xfrm rot="10800000">
            <a:off x="2853267" y="1076046"/>
            <a:ext cx="1748366" cy="299140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0703" y="482174"/>
            <a:ext cx="5863550" cy="33076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3" name="Google Shape;73;p2" descr="Una caricatura de una persona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4568" r="11909"/>
          <a:stretch/>
        </p:blipFill>
        <p:spPr>
          <a:xfrm>
            <a:off x="409461" y="1354508"/>
            <a:ext cx="1363890" cy="22143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2"/>
          <p:cNvCxnSpPr/>
          <p:nvPr/>
        </p:nvCxnSpPr>
        <p:spPr>
          <a:xfrm rot="10800000">
            <a:off x="4629631" y="3585916"/>
            <a:ext cx="0" cy="357433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5" name="Google Shape;75;p2"/>
          <p:cNvSpPr/>
          <p:nvPr/>
        </p:nvSpPr>
        <p:spPr>
          <a:xfrm>
            <a:off x="237549" y="169333"/>
            <a:ext cx="3705744" cy="661398"/>
          </a:xfrm>
          <a:prstGeom prst="wedgeRoundRectCallout">
            <a:avLst>
              <a:gd name="adj1" fmla="val -26009"/>
              <a:gd name="adj2" fmla="val 135258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Conozcamos el transportador.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3049833" y="3950434"/>
            <a:ext cx="4333752" cy="570097"/>
          </a:xfrm>
          <a:prstGeom prst="wedgeRoundRectCallout">
            <a:avLst>
              <a:gd name="adj1" fmla="val 53995"/>
              <a:gd name="adj2" fmla="val 11587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Este es el centro del transportador. 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4480E4-691C-5380-34AF-12966F00B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4253" y="3179474"/>
            <a:ext cx="1584011" cy="21120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" name="Google Shape;256;p20"/>
          <p:cNvCxnSpPr/>
          <p:nvPr/>
        </p:nvCxnSpPr>
        <p:spPr>
          <a:xfrm rot="10800000">
            <a:off x="1249700" y="4059653"/>
            <a:ext cx="3382200" cy="7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8" name="Google Shape;258;p20"/>
          <p:cNvCxnSpPr/>
          <p:nvPr/>
        </p:nvCxnSpPr>
        <p:spPr>
          <a:xfrm rot="10800000">
            <a:off x="2853267" y="1076046"/>
            <a:ext cx="1748366" cy="299140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" name="Google Shape;268;p21">
            <a:extLst>
              <a:ext uri="{FF2B5EF4-FFF2-40B4-BE49-F238E27FC236}">
                <a16:creationId xmlns:a16="http://schemas.microsoft.com/office/drawing/2014/main" id="{6FC56B16-806C-E93B-C2DC-87A5743121B8}"/>
              </a:ext>
            </a:extLst>
          </p:cNvPr>
          <p:cNvCxnSpPr>
            <a:cxnSpLocks/>
          </p:cNvCxnSpPr>
          <p:nvPr/>
        </p:nvCxnSpPr>
        <p:spPr>
          <a:xfrm>
            <a:off x="3081867" y="1444978"/>
            <a:ext cx="157208" cy="25965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/>
          <p:cNvSpPr/>
          <p:nvPr/>
        </p:nvSpPr>
        <p:spPr>
          <a:xfrm rot="-6248635">
            <a:off x="3874202" y="3456467"/>
            <a:ext cx="1006719" cy="1010794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1"/>
          <p:cNvSpPr txBox="1"/>
          <p:nvPr/>
        </p:nvSpPr>
        <p:spPr>
          <a:xfrm>
            <a:off x="3969634" y="3667254"/>
            <a:ext cx="49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i="0" u="none" strike="noStrike" cap="none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>60º</a:t>
            </a:r>
            <a:endParaRPr sz="14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65" name="Google Shape;265;p21"/>
          <p:cNvPicPr preferRelativeResize="0"/>
          <p:nvPr/>
        </p:nvPicPr>
        <p:blipFill rotWithShape="1">
          <a:blip r:embed="rId3">
            <a:alphaModFix/>
          </a:blip>
          <a:srcRect l="8453" r="8502"/>
          <a:stretch/>
        </p:blipFill>
        <p:spPr>
          <a:xfrm>
            <a:off x="5678365" y="1983344"/>
            <a:ext cx="1356108" cy="221436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1"/>
          <p:cNvSpPr/>
          <p:nvPr/>
        </p:nvSpPr>
        <p:spPr>
          <a:xfrm>
            <a:off x="4461934" y="340964"/>
            <a:ext cx="4377266" cy="1223198"/>
          </a:xfrm>
          <a:prstGeom prst="wedgeRoundRectCallout">
            <a:avLst>
              <a:gd name="adj1" fmla="val 8016"/>
              <a:gd name="adj2" fmla="val 83064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¡Listo! Construiste un ángulo de 60º orientado a la izquierda.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cxnSp>
        <p:nvCxnSpPr>
          <p:cNvPr id="267" name="Google Shape;267;p21"/>
          <p:cNvCxnSpPr/>
          <p:nvPr/>
        </p:nvCxnSpPr>
        <p:spPr>
          <a:xfrm rot="10800000">
            <a:off x="1249700" y="4059653"/>
            <a:ext cx="3382200" cy="7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9" name="Google Shape;269;p21"/>
          <p:cNvCxnSpPr/>
          <p:nvPr/>
        </p:nvCxnSpPr>
        <p:spPr>
          <a:xfrm rot="10800000">
            <a:off x="2853267" y="1076046"/>
            <a:ext cx="1748366" cy="299140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" name="Google Shape;268;p21">
            <a:extLst>
              <a:ext uri="{FF2B5EF4-FFF2-40B4-BE49-F238E27FC236}">
                <a16:creationId xmlns:a16="http://schemas.microsoft.com/office/drawing/2014/main" id="{DD73CE68-861D-B654-ED4B-27AB239914EB}"/>
              </a:ext>
            </a:extLst>
          </p:cNvPr>
          <p:cNvCxnSpPr>
            <a:cxnSpLocks/>
          </p:cNvCxnSpPr>
          <p:nvPr/>
        </p:nvCxnSpPr>
        <p:spPr>
          <a:xfrm>
            <a:off x="3070578" y="1433689"/>
            <a:ext cx="168497" cy="27093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454" y="2217422"/>
            <a:ext cx="2612842" cy="2926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2"/>
          <p:cNvSpPr/>
          <p:nvPr/>
        </p:nvSpPr>
        <p:spPr>
          <a:xfrm>
            <a:off x="1027289" y="356461"/>
            <a:ext cx="7430026" cy="1471172"/>
          </a:xfrm>
          <a:prstGeom prst="wedgeRoundRectCallout">
            <a:avLst>
              <a:gd name="adj1" fmla="val -36180"/>
              <a:gd name="adj2" fmla="val 70950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¿Y cómo construimos ángulos con mayor medida? 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Sigamos estudiando los ángulos.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9500" y="917925"/>
            <a:ext cx="5863550" cy="33076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3" name="Google Shape;83;p3" descr="Una caricatura de una persona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4568" r="11909"/>
          <a:stretch/>
        </p:blipFill>
        <p:spPr>
          <a:xfrm>
            <a:off x="338258" y="1749619"/>
            <a:ext cx="1363890" cy="221436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"/>
          <p:cNvSpPr/>
          <p:nvPr/>
        </p:nvSpPr>
        <p:spPr>
          <a:xfrm>
            <a:off x="2046225" y="1477000"/>
            <a:ext cx="5021400" cy="5143500"/>
          </a:xfrm>
          <a:prstGeom prst="blockArc">
            <a:avLst>
              <a:gd name="adj1" fmla="val 10800000"/>
              <a:gd name="adj2" fmla="val 14255"/>
              <a:gd name="adj3" fmla="val 6641"/>
            </a:avLst>
          </a:prstGeom>
          <a:solidFill>
            <a:srgbClr val="EEFF41">
              <a:alpha val="4274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1917900" y="3789700"/>
            <a:ext cx="466500" cy="518100"/>
          </a:xfrm>
          <a:prstGeom prst="ellipse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215931" y="733778"/>
            <a:ext cx="3193314" cy="599994"/>
          </a:xfrm>
          <a:prstGeom prst="wedgeRoundRectCallout">
            <a:avLst>
              <a:gd name="adj1" fmla="val -24377"/>
              <a:gd name="adj2" fmla="val 128376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Esta es la escala externa.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5503221" y="554118"/>
            <a:ext cx="3489777" cy="530578"/>
          </a:xfrm>
          <a:prstGeom prst="wedgeRoundRectCallout">
            <a:avLst>
              <a:gd name="adj1" fmla="val 28032"/>
              <a:gd name="adj2" fmla="val 74652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El cero está a la izquierda.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D3B662-F8A5-5D14-8007-5845E1794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860" y="1183725"/>
            <a:ext cx="1584011" cy="21120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9500" y="917925"/>
            <a:ext cx="5863550" cy="33076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4" descr="Una caricatura de una persona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4568" r="11909"/>
          <a:stretch/>
        </p:blipFill>
        <p:spPr>
          <a:xfrm>
            <a:off x="338258" y="1749619"/>
            <a:ext cx="1363890" cy="221436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"/>
          <p:cNvSpPr/>
          <p:nvPr/>
        </p:nvSpPr>
        <p:spPr>
          <a:xfrm>
            <a:off x="2362200" y="1749625"/>
            <a:ext cx="4362000" cy="4384500"/>
          </a:xfrm>
          <a:prstGeom prst="blockArc">
            <a:avLst>
              <a:gd name="adj1" fmla="val 10642482"/>
              <a:gd name="adj2" fmla="val 181153"/>
              <a:gd name="adj3" fmla="val 7435"/>
            </a:avLst>
          </a:prstGeom>
          <a:solidFill>
            <a:srgbClr val="0000FF">
              <a:alpha val="458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6337500" y="3789700"/>
            <a:ext cx="466500" cy="518100"/>
          </a:xfrm>
          <a:prstGeom prst="ellipse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126726" y="835700"/>
            <a:ext cx="3285067" cy="623175"/>
          </a:xfrm>
          <a:prstGeom prst="wedgeRoundRectCallout">
            <a:avLst>
              <a:gd name="adj1" fmla="val -19910"/>
              <a:gd name="adj2" fmla="val 102796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Esta es la escala interna.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5898910" y="785622"/>
            <a:ext cx="3135142" cy="723329"/>
          </a:xfrm>
          <a:prstGeom prst="wedgeRoundRectCallout">
            <a:avLst>
              <a:gd name="adj1" fmla="val 26257"/>
              <a:gd name="adj2" fmla="val 123033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El cero está a la derecha.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4970DD-2FEA-40AF-490D-FD3E6D294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6481" y="1851965"/>
            <a:ext cx="1584011" cy="2112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9500" y="917925"/>
            <a:ext cx="5863550" cy="33076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5" descr="Una caricatura de una persona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 l="4568" r="11909"/>
          <a:stretch/>
        </p:blipFill>
        <p:spPr>
          <a:xfrm>
            <a:off x="338258" y="1749619"/>
            <a:ext cx="1363890" cy="221436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/>
          <p:nvPr/>
        </p:nvSpPr>
        <p:spPr>
          <a:xfrm>
            <a:off x="138489" y="688020"/>
            <a:ext cx="3577066" cy="645752"/>
          </a:xfrm>
          <a:prstGeom prst="wedgeRoundRectCallout">
            <a:avLst>
              <a:gd name="adj1" fmla="val -19959"/>
              <a:gd name="adj2" fmla="val 119265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Dibujemos un ángulo de 60º.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6546017" y="973383"/>
            <a:ext cx="2350981" cy="922883"/>
          </a:xfrm>
          <a:prstGeom prst="wedgeRoundRectCallout">
            <a:avLst>
              <a:gd name="adj1" fmla="val 28032"/>
              <a:gd name="adj2" fmla="val 74652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¡A trabajar!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6857D8D-7D02-0C9C-958A-5D6360248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6481" y="1851965"/>
            <a:ext cx="1584011" cy="21120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8762CFE-DD43-0D18-3F32-A13FB0338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029" y="2466269"/>
            <a:ext cx="825500" cy="1536700"/>
          </a:xfrm>
          <a:prstGeom prst="rect">
            <a:avLst/>
          </a:prstGeom>
        </p:spPr>
      </p:pic>
      <p:cxnSp>
        <p:nvCxnSpPr>
          <p:cNvPr id="113" name="Google Shape;113;p6"/>
          <p:cNvCxnSpPr/>
          <p:nvPr/>
        </p:nvCxnSpPr>
        <p:spPr>
          <a:xfrm rot="10800000">
            <a:off x="4644975" y="3982650"/>
            <a:ext cx="3382200" cy="7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6"/>
          <p:cNvSpPr/>
          <p:nvPr/>
        </p:nvSpPr>
        <p:spPr>
          <a:xfrm>
            <a:off x="1888898" y="444246"/>
            <a:ext cx="3824566" cy="708804"/>
          </a:xfrm>
          <a:prstGeom prst="wedgeRoundRectCallout">
            <a:avLst>
              <a:gd name="adj1" fmla="val -45093"/>
              <a:gd name="adj2" fmla="val 75491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Primero dibuja una recta.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24A248-3159-B0E3-85C6-17762CFBA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50" y="663245"/>
            <a:ext cx="1584011" cy="2112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0225" y="917925"/>
            <a:ext cx="5863550" cy="33076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21" name="Google Shape;121;p7"/>
          <p:cNvCxnSpPr/>
          <p:nvPr/>
        </p:nvCxnSpPr>
        <p:spPr>
          <a:xfrm rot="10800000">
            <a:off x="4644975" y="3982650"/>
            <a:ext cx="3382200" cy="7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7"/>
          <p:cNvSpPr/>
          <p:nvPr/>
        </p:nvSpPr>
        <p:spPr>
          <a:xfrm>
            <a:off x="6439100" y="3727500"/>
            <a:ext cx="466500" cy="518100"/>
          </a:xfrm>
          <a:prstGeom prst="ellipse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p7"/>
          <p:cNvCxnSpPr/>
          <p:nvPr/>
        </p:nvCxnSpPr>
        <p:spPr>
          <a:xfrm rot="10800000">
            <a:off x="4644975" y="4042500"/>
            <a:ext cx="12900" cy="3366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5" name="Google Shape;125;p7"/>
          <p:cNvSpPr/>
          <p:nvPr/>
        </p:nvSpPr>
        <p:spPr>
          <a:xfrm>
            <a:off x="2163674" y="181416"/>
            <a:ext cx="6362659" cy="922883"/>
          </a:xfrm>
          <a:prstGeom prst="wedgeRoundRectCallout">
            <a:avLst>
              <a:gd name="adj1" fmla="val -55269"/>
              <a:gd name="adj2" fmla="val 33507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Haz coincidir la recta con el centro del transportador y el cero de la escala interna.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84AB87D-120D-4C74-7407-56070B633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50" y="663245"/>
            <a:ext cx="1584011" cy="21120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0225" y="1019525"/>
            <a:ext cx="5863550" cy="33076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819F312-9A7D-5DEB-2B56-B8EA0F692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590" y="101895"/>
            <a:ext cx="825500" cy="1536700"/>
          </a:xfrm>
          <a:prstGeom prst="rect">
            <a:avLst/>
          </a:prstGeom>
        </p:spPr>
      </p:pic>
      <p:cxnSp>
        <p:nvCxnSpPr>
          <p:cNvPr id="131" name="Google Shape;131;p8"/>
          <p:cNvCxnSpPr/>
          <p:nvPr/>
        </p:nvCxnSpPr>
        <p:spPr>
          <a:xfrm rot="10800000">
            <a:off x="4644975" y="4084250"/>
            <a:ext cx="3382200" cy="7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2" name="Google Shape;132;p8"/>
          <p:cNvCxnSpPr/>
          <p:nvPr/>
        </p:nvCxnSpPr>
        <p:spPr>
          <a:xfrm rot="10800000">
            <a:off x="5603725" y="2474550"/>
            <a:ext cx="0" cy="610474"/>
          </a:xfrm>
          <a:prstGeom prst="straightConnector1">
            <a:avLst/>
          </a:prstGeom>
          <a:noFill/>
          <a:ln w="57150" cap="flat" cmpd="sng">
            <a:solidFill>
              <a:srgbClr val="EF86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4" name="Google Shape;134;p8"/>
          <p:cNvSpPr/>
          <p:nvPr/>
        </p:nvSpPr>
        <p:spPr>
          <a:xfrm>
            <a:off x="5763550" y="1467025"/>
            <a:ext cx="466500" cy="518100"/>
          </a:xfrm>
          <a:prstGeom prst="ellipse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p8"/>
          <p:cNvCxnSpPr/>
          <p:nvPr/>
        </p:nvCxnSpPr>
        <p:spPr>
          <a:xfrm flipH="1">
            <a:off x="5946850" y="1627375"/>
            <a:ext cx="99900" cy="197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" name="Google Shape;136;p8"/>
          <p:cNvSpPr/>
          <p:nvPr/>
        </p:nvSpPr>
        <p:spPr>
          <a:xfrm>
            <a:off x="6439100" y="3829100"/>
            <a:ext cx="466500" cy="518100"/>
          </a:xfrm>
          <a:prstGeom prst="ellipse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>
            <a:off x="1960131" y="333326"/>
            <a:ext cx="3382201" cy="724406"/>
          </a:xfrm>
          <a:prstGeom prst="wedgeRoundRectCallout">
            <a:avLst>
              <a:gd name="adj1" fmla="val -52770"/>
              <a:gd name="adj2" fmla="val 101983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Haz una marca en 60º.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09B751-DFAA-D7B0-A51A-DF1A7C060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50" y="663245"/>
            <a:ext cx="1584011" cy="21120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p9"/>
          <p:cNvCxnSpPr/>
          <p:nvPr/>
        </p:nvCxnSpPr>
        <p:spPr>
          <a:xfrm rot="10800000">
            <a:off x="4568775" y="3982650"/>
            <a:ext cx="3382200" cy="7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4" name="Google Shape;144;p9"/>
          <p:cNvCxnSpPr/>
          <p:nvPr/>
        </p:nvCxnSpPr>
        <p:spPr>
          <a:xfrm flipH="1">
            <a:off x="5946850" y="1525775"/>
            <a:ext cx="99900" cy="197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p9"/>
          <p:cNvCxnSpPr/>
          <p:nvPr/>
        </p:nvCxnSpPr>
        <p:spPr>
          <a:xfrm rot="10800000">
            <a:off x="4565550" y="4120225"/>
            <a:ext cx="12900" cy="3366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6" name="Google Shape;146;p9"/>
          <p:cNvSpPr/>
          <p:nvPr/>
        </p:nvSpPr>
        <p:spPr>
          <a:xfrm>
            <a:off x="5763550" y="1365425"/>
            <a:ext cx="466500" cy="518100"/>
          </a:xfrm>
          <a:prstGeom prst="ellipse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2011791" y="230167"/>
            <a:ext cx="2412976" cy="1637756"/>
          </a:xfrm>
          <a:prstGeom prst="wedgeRoundRectCallout">
            <a:avLst>
              <a:gd name="adj1" fmla="val -60215"/>
              <a:gd name="adj2" fmla="val 31014"/>
              <a:gd name="adj3" fmla="val 16667"/>
            </a:avLst>
          </a:prstGeom>
          <a:noFill/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rgbClr val="595959"/>
                </a:solidFill>
                <a:latin typeface="Nunito Medium"/>
                <a:ea typeface="Nunito Medium"/>
                <a:cs typeface="Nunito Medium"/>
                <a:sym typeface="Nunito Medium"/>
              </a:rPr>
              <a:t>Usa la regla para unir el extremo del segmento y la marca que hiciste.</a:t>
            </a:r>
            <a:endParaRPr dirty="0">
              <a:solidFill>
                <a:srgbClr val="595959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552708">
            <a:off x="2013956" y="2346099"/>
            <a:ext cx="5768429" cy="76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55A6092-F349-7830-F37A-BFEB267BC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50" y="663245"/>
            <a:ext cx="1584011" cy="21120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187</Words>
  <Application>Microsoft Macintosh PowerPoint</Application>
  <PresentationFormat>Presentación en pantalla (16:9)</PresentationFormat>
  <Paragraphs>27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Nunito</vt:lpstr>
      <vt:lpstr>Nunito Medium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gonzalez</dc:creator>
  <cp:lastModifiedBy>Daniela Danisa Saavedra Pizarro</cp:lastModifiedBy>
  <cp:revision>21</cp:revision>
  <dcterms:modified xsi:type="dcterms:W3CDTF">2025-01-30T18:22:29Z</dcterms:modified>
</cp:coreProperties>
</file>