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embeddedFontLst>
    <p:embeddedFont>
      <p:font typeface="Nunito" pitchFamily="2" charset="77"/>
      <p:regular r:id="rId28"/>
      <p:bold r:id="rId29"/>
      <p:italic r:id="rId30"/>
      <p:boldItalic r:id="rId31"/>
    </p:embeddedFont>
    <p:embeddedFont>
      <p:font typeface="Nunito Medium" pitchFamily="2" charset="77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gVcT14jh4p/5+O85kyK7Z85iIm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713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694"/>
  </p:normalViewPr>
  <p:slideViewPr>
    <p:cSldViewPr snapToGrid="0">
      <p:cViewPr>
        <p:scale>
          <a:sx n="108" d="100"/>
          <a:sy n="108" d="100"/>
        </p:scale>
        <p:origin x="2208" y="9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customschemas.google.com/relationships/presentationmetadata" Target="metadata"/><Relationship Id="rId21" Type="http://schemas.openxmlformats.org/officeDocument/2006/relationships/slide" Target="slides/slide20.xml"/><Relationship Id="rId34" Type="http://schemas.openxmlformats.org/officeDocument/2006/relationships/font" Target="fonts/font7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9" name="Google Shape;2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7" name="Google Shape;2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6" name="Google Shape;2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4" name="Google Shape;2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2" name="Google Shape;2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3" name="Google Shape;2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3" name="Google Shape;29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9" name="Google Shape;69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4" name="Google Shape;30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2" name="Google Shape;31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3" name="Google Shape;32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4" name="Google Shape;33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3" name="Google Shape;34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52" name="Google Shape;35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5" name="Google Shape;7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1" name="Google Shape;9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9" name="Google Shape;109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5" name="Google Shape;125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5" name="Google Shape;18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1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3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7" name="Google Shape;47;p3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8" name="Google Shape;48;p3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2" name="Google Shape;52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5" name="Google Shape;55;p3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2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17" name="Google Shape;17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9" name="Google Shape;39;p2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0" name="Google Shape;40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3" name="Google Shape;43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>
            <a:spLocks noGrp="1"/>
          </p:cNvSpPr>
          <p:nvPr>
            <p:ph type="subTitle" idx="1"/>
          </p:nvPr>
        </p:nvSpPr>
        <p:spPr>
          <a:xfrm>
            <a:off x="1142998" y="1262655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EF818A"/>
              </a:buClr>
              <a:buSzPts val="7200"/>
              <a:buNone/>
            </a:pPr>
            <a:r>
              <a:rPr lang="es-419" sz="7200" b="1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1142998" y="2306483"/>
            <a:ext cx="6858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100"/>
              <a:buFont typeface="Arial"/>
              <a:buNone/>
            </a:pPr>
            <a:r>
              <a:rPr lang="es-419" sz="4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Técnicas para multiplicar</a:t>
            </a:r>
            <a:endParaRPr sz="40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66" name="Google Shape;66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543" y="4616558"/>
            <a:ext cx="397896" cy="526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19;p1">
            <a:extLst>
              <a:ext uri="{FF2B5EF4-FFF2-40B4-BE49-F238E27FC236}">
                <a16:creationId xmlns:a16="http://schemas.microsoft.com/office/drawing/2014/main" id="{A48EC0EA-747E-74D1-45AF-07CF332C5D95}"/>
              </a:ext>
            </a:extLst>
          </p:cNvPr>
          <p:cNvSpPr txBox="1"/>
          <p:nvPr/>
        </p:nvSpPr>
        <p:spPr>
          <a:xfrm>
            <a:off x="1498788" y="3507120"/>
            <a:ext cx="7261788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1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4° Básico: Unidad 1  |  Capítulo 3: </a:t>
            </a:r>
            <a:r>
              <a:rPr lang="es-419" sz="1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Reglas de la multiplicación.</a:t>
            </a: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6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Resolución problema 1 página 50.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0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40"/>
          <p:cNvSpPr/>
          <p:nvPr/>
        </p:nvSpPr>
        <p:spPr>
          <a:xfrm rot="10800000">
            <a:off x="3149600" y="406400"/>
            <a:ext cx="228600" cy="4114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40"/>
          <p:cNvSpPr/>
          <p:nvPr/>
        </p:nvSpPr>
        <p:spPr>
          <a:xfrm>
            <a:off x="110169" y="749250"/>
            <a:ext cx="2763157" cy="922883"/>
          </a:xfrm>
          <a:prstGeom prst="wedgeRoundRectCallout">
            <a:avLst>
              <a:gd name="adj1" fmla="val -17998"/>
              <a:gd name="adj2" fmla="val 75006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5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06" name="Google Shape;206;p40"/>
          <p:cNvSpPr txBox="1"/>
          <p:nvPr/>
        </p:nvSpPr>
        <p:spPr>
          <a:xfrm>
            <a:off x="2697700" y="22637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70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32CA2F09-66E8-1A1A-27BC-4B7D03107454}"/>
              </a:ext>
            </a:extLst>
          </p:cNvPr>
          <p:cNvSpPr/>
          <p:nvPr/>
        </p:nvSpPr>
        <p:spPr>
          <a:xfrm>
            <a:off x="3526972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289F5976-2A1B-DEA2-7488-1432542612F2}"/>
              </a:ext>
            </a:extLst>
          </p:cNvPr>
          <p:cNvSpPr/>
          <p:nvPr/>
        </p:nvSpPr>
        <p:spPr>
          <a:xfrm>
            <a:off x="3895272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2B5C80FC-E4AB-7667-3ECA-7657988E04CB}"/>
              </a:ext>
            </a:extLst>
          </p:cNvPr>
          <p:cNvSpPr/>
          <p:nvPr/>
        </p:nvSpPr>
        <p:spPr>
          <a:xfrm>
            <a:off x="4264933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DD672B8-C15C-630E-C0BA-1A680182EC93}"/>
              </a:ext>
            </a:extLst>
          </p:cNvPr>
          <p:cNvSpPr/>
          <p:nvPr/>
        </p:nvSpPr>
        <p:spPr>
          <a:xfrm>
            <a:off x="4625069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F3A9DFE-81D7-AF71-E8A6-B67FC298B400}"/>
              </a:ext>
            </a:extLst>
          </p:cNvPr>
          <p:cNvSpPr/>
          <p:nvPr/>
        </p:nvSpPr>
        <p:spPr>
          <a:xfrm>
            <a:off x="4996544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1B8D968-C9CA-6745-EEEB-469A9CAB4164}"/>
              </a:ext>
            </a:extLst>
          </p:cNvPr>
          <p:cNvSpPr/>
          <p:nvPr/>
        </p:nvSpPr>
        <p:spPr>
          <a:xfrm>
            <a:off x="5372555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64F0487-1065-913B-C782-D7600F11191C}"/>
              </a:ext>
            </a:extLst>
          </p:cNvPr>
          <p:cNvSpPr/>
          <p:nvPr/>
        </p:nvSpPr>
        <p:spPr>
          <a:xfrm>
            <a:off x="5744030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F8E20E9D-8D75-5428-72EA-A9A3D5AE4864}"/>
              </a:ext>
            </a:extLst>
          </p:cNvPr>
          <p:cNvSpPr/>
          <p:nvPr/>
        </p:nvSpPr>
        <p:spPr>
          <a:xfrm>
            <a:off x="3526972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CE9716F0-F5C8-87C9-3126-72AE4AADD933}"/>
              </a:ext>
            </a:extLst>
          </p:cNvPr>
          <p:cNvSpPr/>
          <p:nvPr/>
        </p:nvSpPr>
        <p:spPr>
          <a:xfrm>
            <a:off x="3895272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F938166-FCCB-B904-DF61-528CFCF40E65}"/>
              </a:ext>
            </a:extLst>
          </p:cNvPr>
          <p:cNvSpPr/>
          <p:nvPr/>
        </p:nvSpPr>
        <p:spPr>
          <a:xfrm>
            <a:off x="4264933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13B4B6E5-C9E4-15AE-7F84-EC4768BF82D3}"/>
              </a:ext>
            </a:extLst>
          </p:cNvPr>
          <p:cNvSpPr/>
          <p:nvPr/>
        </p:nvSpPr>
        <p:spPr>
          <a:xfrm>
            <a:off x="4625069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71A54308-19D9-55AF-4089-AEDDC99149D4}"/>
              </a:ext>
            </a:extLst>
          </p:cNvPr>
          <p:cNvSpPr/>
          <p:nvPr/>
        </p:nvSpPr>
        <p:spPr>
          <a:xfrm>
            <a:off x="4996544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9C777F93-3FC7-5026-02FD-FB188916128D}"/>
              </a:ext>
            </a:extLst>
          </p:cNvPr>
          <p:cNvSpPr/>
          <p:nvPr/>
        </p:nvSpPr>
        <p:spPr>
          <a:xfrm>
            <a:off x="5372555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89639826-DD96-4696-0118-A1C57B772BA1}"/>
              </a:ext>
            </a:extLst>
          </p:cNvPr>
          <p:cNvSpPr/>
          <p:nvPr/>
        </p:nvSpPr>
        <p:spPr>
          <a:xfrm>
            <a:off x="5744030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45D269CB-57A3-8F62-1504-E9D168C26ACE}"/>
              </a:ext>
            </a:extLst>
          </p:cNvPr>
          <p:cNvSpPr/>
          <p:nvPr/>
        </p:nvSpPr>
        <p:spPr>
          <a:xfrm>
            <a:off x="3526972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BD9492A6-6884-4E13-6201-717E69BAB8A0}"/>
              </a:ext>
            </a:extLst>
          </p:cNvPr>
          <p:cNvSpPr/>
          <p:nvPr/>
        </p:nvSpPr>
        <p:spPr>
          <a:xfrm>
            <a:off x="3895272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D6F5799F-42D6-721C-EEEA-D56C028FFCF6}"/>
              </a:ext>
            </a:extLst>
          </p:cNvPr>
          <p:cNvSpPr/>
          <p:nvPr/>
        </p:nvSpPr>
        <p:spPr>
          <a:xfrm>
            <a:off x="4264933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CDDF3C5F-CE06-B707-A909-8B54EA1D27F4}"/>
              </a:ext>
            </a:extLst>
          </p:cNvPr>
          <p:cNvSpPr/>
          <p:nvPr/>
        </p:nvSpPr>
        <p:spPr>
          <a:xfrm>
            <a:off x="4625069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C3F02000-F017-DE1B-8A6F-2761CB7B069F}"/>
              </a:ext>
            </a:extLst>
          </p:cNvPr>
          <p:cNvSpPr/>
          <p:nvPr/>
        </p:nvSpPr>
        <p:spPr>
          <a:xfrm>
            <a:off x="4996544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0108B757-D96C-C131-4A2C-D40691243AFA}"/>
              </a:ext>
            </a:extLst>
          </p:cNvPr>
          <p:cNvSpPr/>
          <p:nvPr/>
        </p:nvSpPr>
        <p:spPr>
          <a:xfrm>
            <a:off x="5372555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0ACD201-3804-51E8-9284-928A99A36EB2}"/>
              </a:ext>
            </a:extLst>
          </p:cNvPr>
          <p:cNvSpPr/>
          <p:nvPr/>
        </p:nvSpPr>
        <p:spPr>
          <a:xfrm>
            <a:off x="5744030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65407430-B960-C3FD-A65B-6BCD5F11E0D0}"/>
              </a:ext>
            </a:extLst>
          </p:cNvPr>
          <p:cNvSpPr/>
          <p:nvPr/>
        </p:nvSpPr>
        <p:spPr>
          <a:xfrm>
            <a:off x="3526972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15AFC62E-0E8A-66FD-5F68-00B589434DD5}"/>
              </a:ext>
            </a:extLst>
          </p:cNvPr>
          <p:cNvSpPr/>
          <p:nvPr/>
        </p:nvSpPr>
        <p:spPr>
          <a:xfrm>
            <a:off x="3895272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7BEE861-DC68-9662-BEDA-A3C54B1AAC04}"/>
              </a:ext>
            </a:extLst>
          </p:cNvPr>
          <p:cNvSpPr/>
          <p:nvPr/>
        </p:nvSpPr>
        <p:spPr>
          <a:xfrm>
            <a:off x="4264933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2387463C-FCF7-86B1-E1E7-4CFE10A25920}"/>
              </a:ext>
            </a:extLst>
          </p:cNvPr>
          <p:cNvSpPr/>
          <p:nvPr/>
        </p:nvSpPr>
        <p:spPr>
          <a:xfrm>
            <a:off x="4625069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77F39AD4-FB96-3A59-696E-FE9405CE1409}"/>
              </a:ext>
            </a:extLst>
          </p:cNvPr>
          <p:cNvSpPr/>
          <p:nvPr/>
        </p:nvSpPr>
        <p:spPr>
          <a:xfrm>
            <a:off x="4996544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6A915CFF-4C96-D50C-515B-3D3196355B27}"/>
              </a:ext>
            </a:extLst>
          </p:cNvPr>
          <p:cNvSpPr/>
          <p:nvPr/>
        </p:nvSpPr>
        <p:spPr>
          <a:xfrm>
            <a:off x="5372555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F6BC0EEA-9AD8-D24D-F982-8C65A01A7A16}"/>
              </a:ext>
            </a:extLst>
          </p:cNvPr>
          <p:cNvSpPr/>
          <p:nvPr/>
        </p:nvSpPr>
        <p:spPr>
          <a:xfrm>
            <a:off x="5744030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D575A737-4B04-4511-75B0-069070096E9B}"/>
              </a:ext>
            </a:extLst>
          </p:cNvPr>
          <p:cNvSpPr/>
          <p:nvPr/>
        </p:nvSpPr>
        <p:spPr>
          <a:xfrm>
            <a:off x="3526972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366DECF6-C511-0B7F-BCDA-F026E6B08362}"/>
              </a:ext>
            </a:extLst>
          </p:cNvPr>
          <p:cNvSpPr/>
          <p:nvPr/>
        </p:nvSpPr>
        <p:spPr>
          <a:xfrm>
            <a:off x="3895272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5C3A7891-307E-E543-5806-19DEC39B14EF}"/>
              </a:ext>
            </a:extLst>
          </p:cNvPr>
          <p:cNvSpPr/>
          <p:nvPr/>
        </p:nvSpPr>
        <p:spPr>
          <a:xfrm>
            <a:off x="4264933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B34AD7C2-98CD-100C-1E24-3DAC05CCCAD4}"/>
              </a:ext>
            </a:extLst>
          </p:cNvPr>
          <p:cNvSpPr/>
          <p:nvPr/>
        </p:nvSpPr>
        <p:spPr>
          <a:xfrm>
            <a:off x="4625069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487B214E-CBF4-E0CF-AFD1-F7A9D6005C16}"/>
              </a:ext>
            </a:extLst>
          </p:cNvPr>
          <p:cNvSpPr/>
          <p:nvPr/>
        </p:nvSpPr>
        <p:spPr>
          <a:xfrm>
            <a:off x="4996544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78408D35-57B4-DF09-DFDF-C2D79E43947F}"/>
              </a:ext>
            </a:extLst>
          </p:cNvPr>
          <p:cNvSpPr/>
          <p:nvPr/>
        </p:nvSpPr>
        <p:spPr>
          <a:xfrm>
            <a:off x="5372555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4F2E748A-B231-EAB8-6182-0994602A0652}"/>
              </a:ext>
            </a:extLst>
          </p:cNvPr>
          <p:cNvSpPr/>
          <p:nvPr/>
        </p:nvSpPr>
        <p:spPr>
          <a:xfrm>
            <a:off x="5744030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3EF8E82D-7358-FE2D-CFD2-15025D51AAE1}"/>
              </a:ext>
            </a:extLst>
          </p:cNvPr>
          <p:cNvSpPr/>
          <p:nvPr/>
        </p:nvSpPr>
        <p:spPr>
          <a:xfrm>
            <a:off x="3526972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26DBEB5C-5977-2418-8B4D-CD21246173AB}"/>
              </a:ext>
            </a:extLst>
          </p:cNvPr>
          <p:cNvSpPr/>
          <p:nvPr/>
        </p:nvSpPr>
        <p:spPr>
          <a:xfrm>
            <a:off x="3895272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1C4FCC31-BB9B-B61B-F72D-B14084B62D92}"/>
              </a:ext>
            </a:extLst>
          </p:cNvPr>
          <p:cNvSpPr/>
          <p:nvPr/>
        </p:nvSpPr>
        <p:spPr>
          <a:xfrm>
            <a:off x="4264933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B3D478BE-5941-1F77-2489-6BCC78A5260D}"/>
              </a:ext>
            </a:extLst>
          </p:cNvPr>
          <p:cNvSpPr/>
          <p:nvPr/>
        </p:nvSpPr>
        <p:spPr>
          <a:xfrm>
            <a:off x="4625069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A6A67875-E33C-8FAF-9DAF-550401B05CA1}"/>
              </a:ext>
            </a:extLst>
          </p:cNvPr>
          <p:cNvSpPr/>
          <p:nvPr/>
        </p:nvSpPr>
        <p:spPr>
          <a:xfrm>
            <a:off x="4996544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462448F4-4489-AA7E-D648-18A8B9A634D2}"/>
              </a:ext>
            </a:extLst>
          </p:cNvPr>
          <p:cNvSpPr/>
          <p:nvPr/>
        </p:nvSpPr>
        <p:spPr>
          <a:xfrm>
            <a:off x="5372555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1CDE317F-6A67-F837-016D-C071048BAD09}"/>
              </a:ext>
            </a:extLst>
          </p:cNvPr>
          <p:cNvSpPr/>
          <p:nvPr/>
        </p:nvSpPr>
        <p:spPr>
          <a:xfrm>
            <a:off x="5744030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E68BB914-6C94-A8AE-DFA1-A6A57B5B557A}"/>
              </a:ext>
            </a:extLst>
          </p:cNvPr>
          <p:cNvSpPr/>
          <p:nvPr/>
        </p:nvSpPr>
        <p:spPr>
          <a:xfrm>
            <a:off x="3526972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47230E10-2893-1214-A8A4-3F734991B148}"/>
              </a:ext>
            </a:extLst>
          </p:cNvPr>
          <p:cNvSpPr/>
          <p:nvPr/>
        </p:nvSpPr>
        <p:spPr>
          <a:xfrm>
            <a:off x="3895272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4560AD94-56C9-210C-2F03-DECE0804D392}"/>
              </a:ext>
            </a:extLst>
          </p:cNvPr>
          <p:cNvSpPr/>
          <p:nvPr/>
        </p:nvSpPr>
        <p:spPr>
          <a:xfrm>
            <a:off x="4264933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33C776E2-B70E-2811-E479-773226F5C523}"/>
              </a:ext>
            </a:extLst>
          </p:cNvPr>
          <p:cNvSpPr/>
          <p:nvPr/>
        </p:nvSpPr>
        <p:spPr>
          <a:xfrm>
            <a:off x="4625069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5597B74F-78B5-C0C6-054F-2F24ED7B84E1}"/>
              </a:ext>
            </a:extLst>
          </p:cNvPr>
          <p:cNvSpPr/>
          <p:nvPr/>
        </p:nvSpPr>
        <p:spPr>
          <a:xfrm>
            <a:off x="4996544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A3B9578A-34DC-944A-7075-AD7755E4B9A2}"/>
              </a:ext>
            </a:extLst>
          </p:cNvPr>
          <p:cNvSpPr/>
          <p:nvPr/>
        </p:nvSpPr>
        <p:spPr>
          <a:xfrm>
            <a:off x="5372555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7569DED8-160D-E4EC-3693-7BABBF92F423}"/>
              </a:ext>
            </a:extLst>
          </p:cNvPr>
          <p:cNvSpPr/>
          <p:nvPr/>
        </p:nvSpPr>
        <p:spPr>
          <a:xfrm>
            <a:off x="5744030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D874848D-21DD-3451-F1D7-709132FDB2EA}"/>
              </a:ext>
            </a:extLst>
          </p:cNvPr>
          <p:cNvSpPr/>
          <p:nvPr/>
        </p:nvSpPr>
        <p:spPr>
          <a:xfrm>
            <a:off x="3526972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B06B9DDE-8025-EC1E-B6B5-1A3F65429123}"/>
              </a:ext>
            </a:extLst>
          </p:cNvPr>
          <p:cNvSpPr/>
          <p:nvPr/>
        </p:nvSpPr>
        <p:spPr>
          <a:xfrm>
            <a:off x="3895272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2BFC3732-4732-FDF3-FBFE-93ACA04C5183}"/>
              </a:ext>
            </a:extLst>
          </p:cNvPr>
          <p:cNvSpPr/>
          <p:nvPr/>
        </p:nvSpPr>
        <p:spPr>
          <a:xfrm>
            <a:off x="4264933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38F8F6B5-7431-6BFC-CE3D-8AECE4C5B055}"/>
              </a:ext>
            </a:extLst>
          </p:cNvPr>
          <p:cNvSpPr/>
          <p:nvPr/>
        </p:nvSpPr>
        <p:spPr>
          <a:xfrm>
            <a:off x="4625069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DA5599B0-1798-C3BD-929A-C583EB87DDCD}"/>
              </a:ext>
            </a:extLst>
          </p:cNvPr>
          <p:cNvSpPr/>
          <p:nvPr/>
        </p:nvSpPr>
        <p:spPr>
          <a:xfrm>
            <a:off x="4996544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6615F765-5E53-51CC-5855-E29A2B93D747}"/>
              </a:ext>
            </a:extLst>
          </p:cNvPr>
          <p:cNvSpPr/>
          <p:nvPr/>
        </p:nvSpPr>
        <p:spPr>
          <a:xfrm>
            <a:off x="5372555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9F4812C8-2EEE-E61F-C200-A4E4BF7949B7}"/>
              </a:ext>
            </a:extLst>
          </p:cNvPr>
          <p:cNvSpPr/>
          <p:nvPr/>
        </p:nvSpPr>
        <p:spPr>
          <a:xfrm>
            <a:off x="5744030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DB3A52B2-99FC-EE8F-65D7-C8C3F0D1183C}"/>
              </a:ext>
            </a:extLst>
          </p:cNvPr>
          <p:cNvSpPr/>
          <p:nvPr/>
        </p:nvSpPr>
        <p:spPr>
          <a:xfrm>
            <a:off x="3526972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B81637AA-7C6E-1529-3F49-732141F0A38F}"/>
              </a:ext>
            </a:extLst>
          </p:cNvPr>
          <p:cNvSpPr/>
          <p:nvPr/>
        </p:nvSpPr>
        <p:spPr>
          <a:xfrm>
            <a:off x="3895272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D3744746-818F-A91B-5C05-32ECBDA2DA42}"/>
              </a:ext>
            </a:extLst>
          </p:cNvPr>
          <p:cNvSpPr/>
          <p:nvPr/>
        </p:nvSpPr>
        <p:spPr>
          <a:xfrm>
            <a:off x="4264933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E1D48A5A-D1E9-F20A-F60B-2BF957FBC09B}"/>
              </a:ext>
            </a:extLst>
          </p:cNvPr>
          <p:cNvSpPr/>
          <p:nvPr/>
        </p:nvSpPr>
        <p:spPr>
          <a:xfrm>
            <a:off x="4625069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B6DC5CEC-5B7A-6A14-D48C-7013F4E5528F}"/>
              </a:ext>
            </a:extLst>
          </p:cNvPr>
          <p:cNvSpPr/>
          <p:nvPr/>
        </p:nvSpPr>
        <p:spPr>
          <a:xfrm>
            <a:off x="4996544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F69BC978-A1C1-5097-69FE-B060B842C436}"/>
              </a:ext>
            </a:extLst>
          </p:cNvPr>
          <p:cNvSpPr/>
          <p:nvPr/>
        </p:nvSpPr>
        <p:spPr>
          <a:xfrm>
            <a:off x="5372555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2" name="Elipse 191">
            <a:extLst>
              <a:ext uri="{FF2B5EF4-FFF2-40B4-BE49-F238E27FC236}">
                <a16:creationId xmlns:a16="http://schemas.microsoft.com/office/drawing/2014/main" id="{141313A7-6FD9-536A-8D05-C206774E5125}"/>
              </a:ext>
            </a:extLst>
          </p:cNvPr>
          <p:cNvSpPr/>
          <p:nvPr/>
        </p:nvSpPr>
        <p:spPr>
          <a:xfrm>
            <a:off x="5744030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7" name="Elipse 206">
            <a:extLst>
              <a:ext uri="{FF2B5EF4-FFF2-40B4-BE49-F238E27FC236}">
                <a16:creationId xmlns:a16="http://schemas.microsoft.com/office/drawing/2014/main" id="{0D0CF1CC-EDEC-4A3C-2C90-3AC43402E110}"/>
              </a:ext>
            </a:extLst>
          </p:cNvPr>
          <p:cNvSpPr/>
          <p:nvPr/>
        </p:nvSpPr>
        <p:spPr>
          <a:xfrm>
            <a:off x="3526972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8" name="Elipse 207">
            <a:extLst>
              <a:ext uri="{FF2B5EF4-FFF2-40B4-BE49-F238E27FC236}">
                <a16:creationId xmlns:a16="http://schemas.microsoft.com/office/drawing/2014/main" id="{500733CA-0809-7F8B-B734-98F1CA89C584}"/>
              </a:ext>
            </a:extLst>
          </p:cNvPr>
          <p:cNvSpPr/>
          <p:nvPr/>
        </p:nvSpPr>
        <p:spPr>
          <a:xfrm>
            <a:off x="3895272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9" name="Elipse 208">
            <a:extLst>
              <a:ext uri="{FF2B5EF4-FFF2-40B4-BE49-F238E27FC236}">
                <a16:creationId xmlns:a16="http://schemas.microsoft.com/office/drawing/2014/main" id="{562DCC5F-DA3B-5AD7-D6F2-52C0725B43B8}"/>
              </a:ext>
            </a:extLst>
          </p:cNvPr>
          <p:cNvSpPr/>
          <p:nvPr/>
        </p:nvSpPr>
        <p:spPr>
          <a:xfrm>
            <a:off x="4264933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0" name="Elipse 209">
            <a:extLst>
              <a:ext uri="{FF2B5EF4-FFF2-40B4-BE49-F238E27FC236}">
                <a16:creationId xmlns:a16="http://schemas.microsoft.com/office/drawing/2014/main" id="{C61EDF30-7BF9-2B28-5D28-1A8BEE9D21A4}"/>
              </a:ext>
            </a:extLst>
          </p:cNvPr>
          <p:cNvSpPr/>
          <p:nvPr/>
        </p:nvSpPr>
        <p:spPr>
          <a:xfrm>
            <a:off x="4625069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1" name="Elipse 210">
            <a:extLst>
              <a:ext uri="{FF2B5EF4-FFF2-40B4-BE49-F238E27FC236}">
                <a16:creationId xmlns:a16="http://schemas.microsoft.com/office/drawing/2014/main" id="{034522EE-4BD9-5A76-5E56-2DAAA993B774}"/>
              </a:ext>
            </a:extLst>
          </p:cNvPr>
          <p:cNvSpPr/>
          <p:nvPr/>
        </p:nvSpPr>
        <p:spPr>
          <a:xfrm>
            <a:off x="4996544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2" name="Elipse 211">
            <a:extLst>
              <a:ext uri="{FF2B5EF4-FFF2-40B4-BE49-F238E27FC236}">
                <a16:creationId xmlns:a16="http://schemas.microsoft.com/office/drawing/2014/main" id="{1F115338-1C34-C0D8-242A-7CC158F2A06F}"/>
              </a:ext>
            </a:extLst>
          </p:cNvPr>
          <p:cNvSpPr/>
          <p:nvPr/>
        </p:nvSpPr>
        <p:spPr>
          <a:xfrm>
            <a:off x="5372555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3" name="Elipse 212">
            <a:extLst>
              <a:ext uri="{FF2B5EF4-FFF2-40B4-BE49-F238E27FC236}">
                <a16:creationId xmlns:a16="http://schemas.microsoft.com/office/drawing/2014/main" id="{1AE18BC9-0D62-E388-9590-86FAD6752406}"/>
              </a:ext>
            </a:extLst>
          </p:cNvPr>
          <p:cNvSpPr/>
          <p:nvPr/>
        </p:nvSpPr>
        <p:spPr>
          <a:xfrm>
            <a:off x="5744030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41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41"/>
          <p:cNvSpPr/>
          <p:nvPr/>
        </p:nvSpPr>
        <p:spPr>
          <a:xfrm rot="10800000">
            <a:off x="3149600" y="406400"/>
            <a:ext cx="228600" cy="4114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3" name="Google Shape;223;p41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 l="7648" r="9391"/>
          <a:stretch/>
        </p:blipFill>
        <p:spPr>
          <a:xfrm>
            <a:off x="7236988" y="1790650"/>
            <a:ext cx="1052725" cy="1720701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41"/>
          <p:cNvSpPr/>
          <p:nvPr/>
        </p:nvSpPr>
        <p:spPr>
          <a:xfrm>
            <a:off x="6150950" y="617417"/>
            <a:ext cx="2824112" cy="1066800"/>
          </a:xfrm>
          <a:prstGeom prst="wedgeRoundRectCallout">
            <a:avLst>
              <a:gd name="adj1" fmla="val -7430"/>
              <a:gd name="adj2" fmla="val 68727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10 ᛫ 7 = 70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mitad de 70 es 35.   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25" name="Google Shape;225;p41"/>
          <p:cNvSpPr/>
          <p:nvPr/>
        </p:nvSpPr>
        <p:spPr>
          <a:xfrm>
            <a:off x="168938" y="749250"/>
            <a:ext cx="2704388" cy="922883"/>
          </a:xfrm>
          <a:prstGeom prst="wedgeRoundRectCallout">
            <a:avLst>
              <a:gd name="adj1" fmla="val -24377"/>
              <a:gd name="adj2" fmla="val 73812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5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26" name="Google Shape;226;p41"/>
          <p:cNvSpPr txBox="1"/>
          <p:nvPr/>
        </p:nvSpPr>
        <p:spPr>
          <a:xfrm>
            <a:off x="2697700" y="22637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70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00" name="Elipse 199">
            <a:extLst>
              <a:ext uri="{FF2B5EF4-FFF2-40B4-BE49-F238E27FC236}">
                <a16:creationId xmlns:a16="http://schemas.microsoft.com/office/drawing/2014/main" id="{92D7EB55-2D24-E944-14ED-05C98738E9CA}"/>
              </a:ext>
            </a:extLst>
          </p:cNvPr>
          <p:cNvSpPr/>
          <p:nvPr/>
        </p:nvSpPr>
        <p:spPr>
          <a:xfrm>
            <a:off x="3526972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1" name="Elipse 200">
            <a:extLst>
              <a:ext uri="{FF2B5EF4-FFF2-40B4-BE49-F238E27FC236}">
                <a16:creationId xmlns:a16="http://schemas.microsoft.com/office/drawing/2014/main" id="{24A23AB6-E90F-C46A-59CA-8BA7032029D1}"/>
              </a:ext>
            </a:extLst>
          </p:cNvPr>
          <p:cNvSpPr/>
          <p:nvPr/>
        </p:nvSpPr>
        <p:spPr>
          <a:xfrm>
            <a:off x="3895272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2" name="Elipse 201">
            <a:extLst>
              <a:ext uri="{FF2B5EF4-FFF2-40B4-BE49-F238E27FC236}">
                <a16:creationId xmlns:a16="http://schemas.microsoft.com/office/drawing/2014/main" id="{B5B3AF54-35A9-5BF9-5711-B9E03E834D00}"/>
              </a:ext>
            </a:extLst>
          </p:cNvPr>
          <p:cNvSpPr/>
          <p:nvPr/>
        </p:nvSpPr>
        <p:spPr>
          <a:xfrm>
            <a:off x="4264933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3" name="Elipse 202">
            <a:extLst>
              <a:ext uri="{FF2B5EF4-FFF2-40B4-BE49-F238E27FC236}">
                <a16:creationId xmlns:a16="http://schemas.microsoft.com/office/drawing/2014/main" id="{74DB299D-6992-BC1B-5122-CEB23CAA435E}"/>
              </a:ext>
            </a:extLst>
          </p:cNvPr>
          <p:cNvSpPr/>
          <p:nvPr/>
        </p:nvSpPr>
        <p:spPr>
          <a:xfrm>
            <a:off x="4625069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4" name="Elipse 203">
            <a:extLst>
              <a:ext uri="{FF2B5EF4-FFF2-40B4-BE49-F238E27FC236}">
                <a16:creationId xmlns:a16="http://schemas.microsoft.com/office/drawing/2014/main" id="{12E69A3F-0021-5DD9-EDD3-1C5260B66919}"/>
              </a:ext>
            </a:extLst>
          </p:cNvPr>
          <p:cNvSpPr/>
          <p:nvPr/>
        </p:nvSpPr>
        <p:spPr>
          <a:xfrm>
            <a:off x="4996544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5" name="Elipse 204">
            <a:extLst>
              <a:ext uri="{FF2B5EF4-FFF2-40B4-BE49-F238E27FC236}">
                <a16:creationId xmlns:a16="http://schemas.microsoft.com/office/drawing/2014/main" id="{AE4E7F9B-26D4-542F-9E72-C2E5A76A6C99}"/>
              </a:ext>
            </a:extLst>
          </p:cNvPr>
          <p:cNvSpPr/>
          <p:nvPr/>
        </p:nvSpPr>
        <p:spPr>
          <a:xfrm>
            <a:off x="5372555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6" name="Elipse 205">
            <a:extLst>
              <a:ext uri="{FF2B5EF4-FFF2-40B4-BE49-F238E27FC236}">
                <a16:creationId xmlns:a16="http://schemas.microsoft.com/office/drawing/2014/main" id="{F1BA77F1-3059-3D51-64E3-F4A6CEAE596C}"/>
              </a:ext>
            </a:extLst>
          </p:cNvPr>
          <p:cNvSpPr/>
          <p:nvPr/>
        </p:nvSpPr>
        <p:spPr>
          <a:xfrm>
            <a:off x="5744030" y="37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7" name="Elipse 206">
            <a:extLst>
              <a:ext uri="{FF2B5EF4-FFF2-40B4-BE49-F238E27FC236}">
                <a16:creationId xmlns:a16="http://schemas.microsoft.com/office/drawing/2014/main" id="{AC3BFBB0-C2E9-A6A4-CFB6-BD119A70E0FE}"/>
              </a:ext>
            </a:extLst>
          </p:cNvPr>
          <p:cNvSpPr/>
          <p:nvPr/>
        </p:nvSpPr>
        <p:spPr>
          <a:xfrm>
            <a:off x="3526972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8" name="Elipse 207">
            <a:extLst>
              <a:ext uri="{FF2B5EF4-FFF2-40B4-BE49-F238E27FC236}">
                <a16:creationId xmlns:a16="http://schemas.microsoft.com/office/drawing/2014/main" id="{A51AEE46-EA9B-7955-DE2E-EDE0E081AFCB}"/>
              </a:ext>
            </a:extLst>
          </p:cNvPr>
          <p:cNvSpPr/>
          <p:nvPr/>
        </p:nvSpPr>
        <p:spPr>
          <a:xfrm>
            <a:off x="3895272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9" name="Elipse 208">
            <a:extLst>
              <a:ext uri="{FF2B5EF4-FFF2-40B4-BE49-F238E27FC236}">
                <a16:creationId xmlns:a16="http://schemas.microsoft.com/office/drawing/2014/main" id="{6BA7B8AA-0BA2-E24E-9DE1-614BD521FB04}"/>
              </a:ext>
            </a:extLst>
          </p:cNvPr>
          <p:cNvSpPr/>
          <p:nvPr/>
        </p:nvSpPr>
        <p:spPr>
          <a:xfrm>
            <a:off x="4264933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0" name="Elipse 209">
            <a:extLst>
              <a:ext uri="{FF2B5EF4-FFF2-40B4-BE49-F238E27FC236}">
                <a16:creationId xmlns:a16="http://schemas.microsoft.com/office/drawing/2014/main" id="{CD32C80D-8E15-DA41-8470-1E0F7C928F14}"/>
              </a:ext>
            </a:extLst>
          </p:cNvPr>
          <p:cNvSpPr/>
          <p:nvPr/>
        </p:nvSpPr>
        <p:spPr>
          <a:xfrm>
            <a:off x="4625069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7" name="Elipse 226">
            <a:extLst>
              <a:ext uri="{FF2B5EF4-FFF2-40B4-BE49-F238E27FC236}">
                <a16:creationId xmlns:a16="http://schemas.microsoft.com/office/drawing/2014/main" id="{E413028F-7F80-93EE-F8E6-4FBFCCA2B655}"/>
              </a:ext>
            </a:extLst>
          </p:cNvPr>
          <p:cNvSpPr/>
          <p:nvPr/>
        </p:nvSpPr>
        <p:spPr>
          <a:xfrm>
            <a:off x="4996544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8" name="Elipse 227">
            <a:extLst>
              <a:ext uri="{FF2B5EF4-FFF2-40B4-BE49-F238E27FC236}">
                <a16:creationId xmlns:a16="http://schemas.microsoft.com/office/drawing/2014/main" id="{82D2E0D8-3DD2-8C04-9763-FFD1A42D7E03}"/>
              </a:ext>
            </a:extLst>
          </p:cNvPr>
          <p:cNvSpPr/>
          <p:nvPr/>
        </p:nvSpPr>
        <p:spPr>
          <a:xfrm>
            <a:off x="5372555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9" name="Elipse 228">
            <a:extLst>
              <a:ext uri="{FF2B5EF4-FFF2-40B4-BE49-F238E27FC236}">
                <a16:creationId xmlns:a16="http://schemas.microsoft.com/office/drawing/2014/main" id="{39ACEE9D-721A-4DD7-1327-29CBC46D8502}"/>
              </a:ext>
            </a:extLst>
          </p:cNvPr>
          <p:cNvSpPr/>
          <p:nvPr/>
        </p:nvSpPr>
        <p:spPr>
          <a:xfrm>
            <a:off x="5744030" y="74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0" name="Elipse 229">
            <a:extLst>
              <a:ext uri="{FF2B5EF4-FFF2-40B4-BE49-F238E27FC236}">
                <a16:creationId xmlns:a16="http://schemas.microsoft.com/office/drawing/2014/main" id="{4824E995-C753-8C5B-C893-BA1186EE62CE}"/>
              </a:ext>
            </a:extLst>
          </p:cNvPr>
          <p:cNvSpPr/>
          <p:nvPr/>
        </p:nvSpPr>
        <p:spPr>
          <a:xfrm>
            <a:off x="3526972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1" name="Elipse 230">
            <a:extLst>
              <a:ext uri="{FF2B5EF4-FFF2-40B4-BE49-F238E27FC236}">
                <a16:creationId xmlns:a16="http://schemas.microsoft.com/office/drawing/2014/main" id="{EAFFA17B-749A-DF4B-2646-3A4A8A64EEF8}"/>
              </a:ext>
            </a:extLst>
          </p:cNvPr>
          <p:cNvSpPr/>
          <p:nvPr/>
        </p:nvSpPr>
        <p:spPr>
          <a:xfrm>
            <a:off x="3895272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2" name="Elipse 231">
            <a:extLst>
              <a:ext uri="{FF2B5EF4-FFF2-40B4-BE49-F238E27FC236}">
                <a16:creationId xmlns:a16="http://schemas.microsoft.com/office/drawing/2014/main" id="{1B300C65-59F0-E663-51AF-CE28C2E9585F}"/>
              </a:ext>
            </a:extLst>
          </p:cNvPr>
          <p:cNvSpPr/>
          <p:nvPr/>
        </p:nvSpPr>
        <p:spPr>
          <a:xfrm>
            <a:off x="4264933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3" name="Elipse 232">
            <a:extLst>
              <a:ext uri="{FF2B5EF4-FFF2-40B4-BE49-F238E27FC236}">
                <a16:creationId xmlns:a16="http://schemas.microsoft.com/office/drawing/2014/main" id="{AA2BB78B-D8C1-ED4B-759B-1CDF3051520A}"/>
              </a:ext>
            </a:extLst>
          </p:cNvPr>
          <p:cNvSpPr/>
          <p:nvPr/>
        </p:nvSpPr>
        <p:spPr>
          <a:xfrm>
            <a:off x="4625069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4" name="Elipse 233">
            <a:extLst>
              <a:ext uri="{FF2B5EF4-FFF2-40B4-BE49-F238E27FC236}">
                <a16:creationId xmlns:a16="http://schemas.microsoft.com/office/drawing/2014/main" id="{4F9F4905-E2DC-6F34-B8D9-D53BD30DA4B7}"/>
              </a:ext>
            </a:extLst>
          </p:cNvPr>
          <p:cNvSpPr/>
          <p:nvPr/>
        </p:nvSpPr>
        <p:spPr>
          <a:xfrm>
            <a:off x="4996544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5" name="Elipse 234">
            <a:extLst>
              <a:ext uri="{FF2B5EF4-FFF2-40B4-BE49-F238E27FC236}">
                <a16:creationId xmlns:a16="http://schemas.microsoft.com/office/drawing/2014/main" id="{C4F65B69-3CA6-ED2A-7236-53B48146F66B}"/>
              </a:ext>
            </a:extLst>
          </p:cNvPr>
          <p:cNvSpPr/>
          <p:nvPr/>
        </p:nvSpPr>
        <p:spPr>
          <a:xfrm>
            <a:off x="5372555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6" name="Elipse 235">
            <a:extLst>
              <a:ext uri="{FF2B5EF4-FFF2-40B4-BE49-F238E27FC236}">
                <a16:creationId xmlns:a16="http://schemas.microsoft.com/office/drawing/2014/main" id="{B1E59971-9AD7-13B8-2A36-8C305F4F23CF}"/>
              </a:ext>
            </a:extLst>
          </p:cNvPr>
          <p:cNvSpPr/>
          <p:nvPr/>
        </p:nvSpPr>
        <p:spPr>
          <a:xfrm>
            <a:off x="5744030" y="1127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7" name="Elipse 236">
            <a:extLst>
              <a:ext uri="{FF2B5EF4-FFF2-40B4-BE49-F238E27FC236}">
                <a16:creationId xmlns:a16="http://schemas.microsoft.com/office/drawing/2014/main" id="{E5840F13-EED2-7384-80AE-A2315958773F}"/>
              </a:ext>
            </a:extLst>
          </p:cNvPr>
          <p:cNvSpPr/>
          <p:nvPr/>
        </p:nvSpPr>
        <p:spPr>
          <a:xfrm>
            <a:off x="3526972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8" name="Elipse 237">
            <a:extLst>
              <a:ext uri="{FF2B5EF4-FFF2-40B4-BE49-F238E27FC236}">
                <a16:creationId xmlns:a16="http://schemas.microsoft.com/office/drawing/2014/main" id="{0CEF7A70-8EC6-FC68-34CC-9D1DEE0AC921}"/>
              </a:ext>
            </a:extLst>
          </p:cNvPr>
          <p:cNvSpPr/>
          <p:nvPr/>
        </p:nvSpPr>
        <p:spPr>
          <a:xfrm>
            <a:off x="3895272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9" name="Elipse 238">
            <a:extLst>
              <a:ext uri="{FF2B5EF4-FFF2-40B4-BE49-F238E27FC236}">
                <a16:creationId xmlns:a16="http://schemas.microsoft.com/office/drawing/2014/main" id="{8232E1C0-A3EA-81E0-DD2B-86DF2E86C562}"/>
              </a:ext>
            </a:extLst>
          </p:cNvPr>
          <p:cNvSpPr/>
          <p:nvPr/>
        </p:nvSpPr>
        <p:spPr>
          <a:xfrm>
            <a:off x="4264933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0" name="Elipse 239">
            <a:extLst>
              <a:ext uri="{FF2B5EF4-FFF2-40B4-BE49-F238E27FC236}">
                <a16:creationId xmlns:a16="http://schemas.microsoft.com/office/drawing/2014/main" id="{560A1187-3934-C328-6300-1FB6E14826F6}"/>
              </a:ext>
            </a:extLst>
          </p:cNvPr>
          <p:cNvSpPr/>
          <p:nvPr/>
        </p:nvSpPr>
        <p:spPr>
          <a:xfrm>
            <a:off x="4625069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1" name="Elipse 240">
            <a:extLst>
              <a:ext uri="{FF2B5EF4-FFF2-40B4-BE49-F238E27FC236}">
                <a16:creationId xmlns:a16="http://schemas.microsoft.com/office/drawing/2014/main" id="{47F15660-286C-4C89-870F-DF820940237D}"/>
              </a:ext>
            </a:extLst>
          </p:cNvPr>
          <p:cNvSpPr/>
          <p:nvPr/>
        </p:nvSpPr>
        <p:spPr>
          <a:xfrm>
            <a:off x="4996544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2" name="Elipse 241">
            <a:extLst>
              <a:ext uri="{FF2B5EF4-FFF2-40B4-BE49-F238E27FC236}">
                <a16:creationId xmlns:a16="http://schemas.microsoft.com/office/drawing/2014/main" id="{B0250EE7-D316-6132-6A78-D72824813473}"/>
              </a:ext>
            </a:extLst>
          </p:cNvPr>
          <p:cNvSpPr/>
          <p:nvPr/>
        </p:nvSpPr>
        <p:spPr>
          <a:xfrm>
            <a:off x="5372555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3" name="Elipse 242">
            <a:extLst>
              <a:ext uri="{FF2B5EF4-FFF2-40B4-BE49-F238E27FC236}">
                <a16:creationId xmlns:a16="http://schemas.microsoft.com/office/drawing/2014/main" id="{D4B5F995-8BAA-933B-AC1C-3D0CCE073EE5}"/>
              </a:ext>
            </a:extLst>
          </p:cNvPr>
          <p:cNvSpPr/>
          <p:nvPr/>
        </p:nvSpPr>
        <p:spPr>
          <a:xfrm>
            <a:off x="5744030" y="1502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4" name="Elipse 243">
            <a:extLst>
              <a:ext uri="{FF2B5EF4-FFF2-40B4-BE49-F238E27FC236}">
                <a16:creationId xmlns:a16="http://schemas.microsoft.com/office/drawing/2014/main" id="{8D5CF7FF-E86C-33DD-B8FD-876E1739ADCD}"/>
              </a:ext>
            </a:extLst>
          </p:cNvPr>
          <p:cNvSpPr/>
          <p:nvPr/>
        </p:nvSpPr>
        <p:spPr>
          <a:xfrm>
            <a:off x="3526972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5" name="Elipse 244">
            <a:extLst>
              <a:ext uri="{FF2B5EF4-FFF2-40B4-BE49-F238E27FC236}">
                <a16:creationId xmlns:a16="http://schemas.microsoft.com/office/drawing/2014/main" id="{205C47E2-4C90-DA7F-53F0-94C79E4920A0}"/>
              </a:ext>
            </a:extLst>
          </p:cNvPr>
          <p:cNvSpPr/>
          <p:nvPr/>
        </p:nvSpPr>
        <p:spPr>
          <a:xfrm>
            <a:off x="3895272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6" name="Elipse 245">
            <a:extLst>
              <a:ext uri="{FF2B5EF4-FFF2-40B4-BE49-F238E27FC236}">
                <a16:creationId xmlns:a16="http://schemas.microsoft.com/office/drawing/2014/main" id="{E171B823-8747-CFA8-A05A-FD9F3560EA87}"/>
              </a:ext>
            </a:extLst>
          </p:cNvPr>
          <p:cNvSpPr/>
          <p:nvPr/>
        </p:nvSpPr>
        <p:spPr>
          <a:xfrm>
            <a:off x="4264933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7" name="Elipse 246">
            <a:extLst>
              <a:ext uri="{FF2B5EF4-FFF2-40B4-BE49-F238E27FC236}">
                <a16:creationId xmlns:a16="http://schemas.microsoft.com/office/drawing/2014/main" id="{309DE79E-3373-BEA7-3D4F-5E7D5924B24F}"/>
              </a:ext>
            </a:extLst>
          </p:cNvPr>
          <p:cNvSpPr/>
          <p:nvPr/>
        </p:nvSpPr>
        <p:spPr>
          <a:xfrm>
            <a:off x="4625069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8" name="Elipse 247">
            <a:extLst>
              <a:ext uri="{FF2B5EF4-FFF2-40B4-BE49-F238E27FC236}">
                <a16:creationId xmlns:a16="http://schemas.microsoft.com/office/drawing/2014/main" id="{65C537E4-6290-6CFD-66B3-AAF12CEECA49}"/>
              </a:ext>
            </a:extLst>
          </p:cNvPr>
          <p:cNvSpPr/>
          <p:nvPr/>
        </p:nvSpPr>
        <p:spPr>
          <a:xfrm>
            <a:off x="4996544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9" name="Elipse 248">
            <a:extLst>
              <a:ext uri="{FF2B5EF4-FFF2-40B4-BE49-F238E27FC236}">
                <a16:creationId xmlns:a16="http://schemas.microsoft.com/office/drawing/2014/main" id="{A86B726C-82BB-1B59-52D4-8E35CE1FB2D0}"/>
              </a:ext>
            </a:extLst>
          </p:cNvPr>
          <p:cNvSpPr/>
          <p:nvPr/>
        </p:nvSpPr>
        <p:spPr>
          <a:xfrm>
            <a:off x="5372555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0" name="Elipse 249">
            <a:extLst>
              <a:ext uri="{FF2B5EF4-FFF2-40B4-BE49-F238E27FC236}">
                <a16:creationId xmlns:a16="http://schemas.microsoft.com/office/drawing/2014/main" id="{9A48DE68-009E-3A0F-3D89-CAFFC276B1FA}"/>
              </a:ext>
            </a:extLst>
          </p:cNvPr>
          <p:cNvSpPr/>
          <p:nvPr/>
        </p:nvSpPr>
        <p:spPr>
          <a:xfrm>
            <a:off x="5744030" y="1876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1" name="Elipse 250">
            <a:extLst>
              <a:ext uri="{FF2B5EF4-FFF2-40B4-BE49-F238E27FC236}">
                <a16:creationId xmlns:a16="http://schemas.microsoft.com/office/drawing/2014/main" id="{68719F25-E91F-94D7-BF70-CF75FCB0E1DD}"/>
              </a:ext>
            </a:extLst>
          </p:cNvPr>
          <p:cNvSpPr/>
          <p:nvPr/>
        </p:nvSpPr>
        <p:spPr>
          <a:xfrm>
            <a:off x="3526972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2" name="Elipse 251">
            <a:extLst>
              <a:ext uri="{FF2B5EF4-FFF2-40B4-BE49-F238E27FC236}">
                <a16:creationId xmlns:a16="http://schemas.microsoft.com/office/drawing/2014/main" id="{3F061CB6-356F-8443-B145-6DFEEF282778}"/>
              </a:ext>
            </a:extLst>
          </p:cNvPr>
          <p:cNvSpPr/>
          <p:nvPr/>
        </p:nvSpPr>
        <p:spPr>
          <a:xfrm>
            <a:off x="3895272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3" name="Elipse 252">
            <a:extLst>
              <a:ext uri="{FF2B5EF4-FFF2-40B4-BE49-F238E27FC236}">
                <a16:creationId xmlns:a16="http://schemas.microsoft.com/office/drawing/2014/main" id="{E86326E9-A462-B964-26C2-8E978B58A61E}"/>
              </a:ext>
            </a:extLst>
          </p:cNvPr>
          <p:cNvSpPr/>
          <p:nvPr/>
        </p:nvSpPr>
        <p:spPr>
          <a:xfrm>
            <a:off x="4264933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4" name="Elipse 253">
            <a:extLst>
              <a:ext uri="{FF2B5EF4-FFF2-40B4-BE49-F238E27FC236}">
                <a16:creationId xmlns:a16="http://schemas.microsoft.com/office/drawing/2014/main" id="{12AF9256-AC80-C0FC-BD15-3B7F817CA732}"/>
              </a:ext>
            </a:extLst>
          </p:cNvPr>
          <p:cNvSpPr/>
          <p:nvPr/>
        </p:nvSpPr>
        <p:spPr>
          <a:xfrm>
            <a:off x="4625069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5" name="Elipse 254">
            <a:extLst>
              <a:ext uri="{FF2B5EF4-FFF2-40B4-BE49-F238E27FC236}">
                <a16:creationId xmlns:a16="http://schemas.microsoft.com/office/drawing/2014/main" id="{4D2BB542-DD77-19AF-C15F-5E524BD7B92C}"/>
              </a:ext>
            </a:extLst>
          </p:cNvPr>
          <p:cNvSpPr/>
          <p:nvPr/>
        </p:nvSpPr>
        <p:spPr>
          <a:xfrm>
            <a:off x="4996544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6" name="Elipse 255">
            <a:extLst>
              <a:ext uri="{FF2B5EF4-FFF2-40B4-BE49-F238E27FC236}">
                <a16:creationId xmlns:a16="http://schemas.microsoft.com/office/drawing/2014/main" id="{777EF936-704C-63D2-FE3B-16EC3A920F0A}"/>
              </a:ext>
            </a:extLst>
          </p:cNvPr>
          <p:cNvSpPr/>
          <p:nvPr/>
        </p:nvSpPr>
        <p:spPr>
          <a:xfrm>
            <a:off x="5372555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7" name="Elipse 256">
            <a:extLst>
              <a:ext uri="{FF2B5EF4-FFF2-40B4-BE49-F238E27FC236}">
                <a16:creationId xmlns:a16="http://schemas.microsoft.com/office/drawing/2014/main" id="{02A285FC-A5E4-21F7-7566-4C1EA4223792}"/>
              </a:ext>
            </a:extLst>
          </p:cNvPr>
          <p:cNvSpPr/>
          <p:nvPr/>
        </p:nvSpPr>
        <p:spPr>
          <a:xfrm>
            <a:off x="5744030" y="26355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8" name="Elipse 257">
            <a:extLst>
              <a:ext uri="{FF2B5EF4-FFF2-40B4-BE49-F238E27FC236}">
                <a16:creationId xmlns:a16="http://schemas.microsoft.com/office/drawing/2014/main" id="{511D8D88-4883-0473-5282-BE21434777B4}"/>
              </a:ext>
            </a:extLst>
          </p:cNvPr>
          <p:cNvSpPr/>
          <p:nvPr/>
        </p:nvSpPr>
        <p:spPr>
          <a:xfrm>
            <a:off x="3526972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9" name="Elipse 258">
            <a:extLst>
              <a:ext uri="{FF2B5EF4-FFF2-40B4-BE49-F238E27FC236}">
                <a16:creationId xmlns:a16="http://schemas.microsoft.com/office/drawing/2014/main" id="{8BB43F75-102A-4517-6C69-19E6D88CF8B8}"/>
              </a:ext>
            </a:extLst>
          </p:cNvPr>
          <p:cNvSpPr/>
          <p:nvPr/>
        </p:nvSpPr>
        <p:spPr>
          <a:xfrm>
            <a:off x="3895272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0" name="Elipse 259">
            <a:extLst>
              <a:ext uri="{FF2B5EF4-FFF2-40B4-BE49-F238E27FC236}">
                <a16:creationId xmlns:a16="http://schemas.microsoft.com/office/drawing/2014/main" id="{3D51FD33-762C-B9D3-D9E4-96B484A376FB}"/>
              </a:ext>
            </a:extLst>
          </p:cNvPr>
          <p:cNvSpPr/>
          <p:nvPr/>
        </p:nvSpPr>
        <p:spPr>
          <a:xfrm>
            <a:off x="4264933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1" name="Elipse 260">
            <a:extLst>
              <a:ext uri="{FF2B5EF4-FFF2-40B4-BE49-F238E27FC236}">
                <a16:creationId xmlns:a16="http://schemas.microsoft.com/office/drawing/2014/main" id="{C71DDD3C-4A60-E200-9A43-8E16566C526A}"/>
              </a:ext>
            </a:extLst>
          </p:cNvPr>
          <p:cNvSpPr/>
          <p:nvPr/>
        </p:nvSpPr>
        <p:spPr>
          <a:xfrm>
            <a:off x="4625069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2" name="Elipse 261">
            <a:extLst>
              <a:ext uri="{FF2B5EF4-FFF2-40B4-BE49-F238E27FC236}">
                <a16:creationId xmlns:a16="http://schemas.microsoft.com/office/drawing/2014/main" id="{6149EA4D-43B9-C6F9-EC0A-DF6F0D49D231}"/>
              </a:ext>
            </a:extLst>
          </p:cNvPr>
          <p:cNvSpPr/>
          <p:nvPr/>
        </p:nvSpPr>
        <p:spPr>
          <a:xfrm>
            <a:off x="4996544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3" name="Elipse 262">
            <a:extLst>
              <a:ext uri="{FF2B5EF4-FFF2-40B4-BE49-F238E27FC236}">
                <a16:creationId xmlns:a16="http://schemas.microsoft.com/office/drawing/2014/main" id="{B862131F-4EBF-A9F2-0EB9-8FF867178740}"/>
              </a:ext>
            </a:extLst>
          </p:cNvPr>
          <p:cNvSpPr/>
          <p:nvPr/>
        </p:nvSpPr>
        <p:spPr>
          <a:xfrm>
            <a:off x="5372555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4" name="Elipse 263">
            <a:extLst>
              <a:ext uri="{FF2B5EF4-FFF2-40B4-BE49-F238E27FC236}">
                <a16:creationId xmlns:a16="http://schemas.microsoft.com/office/drawing/2014/main" id="{110B0A05-2C77-30E3-4746-690BA02FB146}"/>
              </a:ext>
            </a:extLst>
          </p:cNvPr>
          <p:cNvSpPr/>
          <p:nvPr/>
        </p:nvSpPr>
        <p:spPr>
          <a:xfrm>
            <a:off x="5744030" y="3003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5" name="Elipse 264">
            <a:extLst>
              <a:ext uri="{FF2B5EF4-FFF2-40B4-BE49-F238E27FC236}">
                <a16:creationId xmlns:a16="http://schemas.microsoft.com/office/drawing/2014/main" id="{3F3DDF78-0608-3E5D-C54C-26F1E412C5A1}"/>
              </a:ext>
            </a:extLst>
          </p:cNvPr>
          <p:cNvSpPr/>
          <p:nvPr/>
        </p:nvSpPr>
        <p:spPr>
          <a:xfrm>
            <a:off x="3526972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6" name="Elipse 265">
            <a:extLst>
              <a:ext uri="{FF2B5EF4-FFF2-40B4-BE49-F238E27FC236}">
                <a16:creationId xmlns:a16="http://schemas.microsoft.com/office/drawing/2014/main" id="{78D5E628-59BC-08D3-E63C-D86CAC9CC383}"/>
              </a:ext>
            </a:extLst>
          </p:cNvPr>
          <p:cNvSpPr/>
          <p:nvPr/>
        </p:nvSpPr>
        <p:spPr>
          <a:xfrm>
            <a:off x="3895272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7" name="Elipse 266">
            <a:extLst>
              <a:ext uri="{FF2B5EF4-FFF2-40B4-BE49-F238E27FC236}">
                <a16:creationId xmlns:a16="http://schemas.microsoft.com/office/drawing/2014/main" id="{429761E1-9C8A-D322-9D6F-E6CB029865A5}"/>
              </a:ext>
            </a:extLst>
          </p:cNvPr>
          <p:cNvSpPr/>
          <p:nvPr/>
        </p:nvSpPr>
        <p:spPr>
          <a:xfrm>
            <a:off x="4264933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8" name="Elipse 267">
            <a:extLst>
              <a:ext uri="{FF2B5EF4-FFF2-40B4-BE49-F238E27FC236}">
                <a16:creationId xmlns:a16="http://schemas.microsoft.com/office/drawing/2014/main" id="{5CF7AAC0-CA79-F80F-3B10-0F273C6CB288}"/>
              </a:ext>
            </a:extLst>
          </p:cNvPr>
          <p:cNvSpPr/>
          <p:nvPr/>
        </p:nvSpPr>
        <p:spPr>
          <a:xfrm>
            <a:off x="4625069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9" name="Elipse 268">
            <a:extLst>
              <a:ext uri="{FF2B5EF4-FFF2-40B4-BE49-F238E27FC236}">
                <a16:creationId xmlns:a16="http://schemas.microsoft.com/office/drawing/2014/main" id="{FB7AB32D-DA90-4438-0D83-FEF0A5D92A51}"/>
              </a:ext>
            </a:extLst>
          </p:cNvPr>
          <p:cNvSpPr/>
          <p:nvPr/>
        </p:nvSpPr>
        <p:spPr>
          <a:xfrm>
            <a:off x="4996544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0" name="Elipse 269">
            <a:extLst>
              <a:ext uri="{FF2B5EF4-FFF2-40B4-BE49-F238E27FC236}">
                <a16:creationId xmlns:a16="http://schemas.microsoft.com/office/drawing/2014/main" id="{8A615CD5-397C-AC5B-12A5-8910C2A4D534}"/>
              </a:ext>
            </a:extLst>
          </p:cNvPr>
          <p:cNvSpPr/>
          <p:nvPr/>
        </p:nvSpPr>
        <p:spPr>
          <a:xfrm>
            <a:off x="5372555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1" name="Elipse 270">
            <a:extLst>
              <a:ext uri="{FF2B5EF4-FFF2-40B4-BE49-F238E27FC236}">
                <a16:creationId xmlns:a16="http://schemas.microsoft.com/office/drawing/2014/main" id="{5B72E324-5FAE-FBB0-F9D6-18D6B1ACF09C}"/>
              </a:ext>
            </a:extLst>
          </p:cNvPr>
          <p:cNvSpPr/>
          <p:nvPr/>
        </p:nvSpPr>
        <p:spPr>
          <a:xfrm>
            <a:off x="5744030" y="33784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2" name="Elipse 271">
            <a:extLst>
              <a:ext uri="{FF2B5EF4-FFF2-40B4-BE49-F238E27FC236}">
                <a16:creationId xmlns:a16="http://schemas.microsoft.com/office/drawing/2014/main" id="{C27E4324-38BD-17DA-EA74-C2A9253B4107}"/>
              </a:ext>
            </a:extLst>
          </p:cNvPr>
          <p:cNvSpPr/>
          <p:nvPr/>
        </p:nvSpPr>
        <p:spPr>
          <a:xfrm>
            <a:off x="3526972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3" name="Elipse 272">
            <a:extLst>
              <a:ext uri="{FF2B5EF4-FFF2-40B4-BE49-F238E27FC236}">
                <a16:creationId xmlns:a16="http://schemas.microsoft.com/office/drawing/2014/main" id="{CAE38698-5936-46C3-9A6D-EF3A923399CE}"/>
              </a:ext>
            </a:extLst>
          </p:cNvPr>
          <p:cNvSpPr/>
          <p:nvPr/>
        </p:nvSpPr>
        <p:spPr>
          <a:xfrm>
            <a:off x="3895272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4" name="Elipse 273">
            <a:extLst>
              <a:ext uri="{FF2B5EF4-FFF2-40B4-BE49-F238E27FC236}">
                <a16:creationId xmlns:a16="http://schemas.microsoft.com/office/drawing/2014/main" id="{351A6F8E-5A94-7F71-5104-8AA57F009AA7}"/>
              </a:ext>
            </a:extLst>
          </p:cNvPr>
          <p:cNvSpPr/>
          <p:nvPr/>
        </p:nvSpPr>
        <p:spPr>
          <a:xfrm>
            <a:off x="4264933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5" name="Elipse 274">
            <a:extLst>
              <a:ext uri="{FF2B5EF4-FFF2-40B4-BE49-F238E27FC236}">
                <a16:creationId xmlns:a16="http://schemas.microsoft.com/office/drawing/2014/main" id="{A9DBDF6A-E573-4390-C991-0CBF53093484}"/>
              </a:ext>
            </a:extLst>
          </p:cNvPr>
          <p:cNvSpPr/>
          <p:nvPr/>
        </p:nvSpPr>
        <p:spPr>
          <a:xfrm>
            <a:off x="4625069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6" name="Elipse 275">
            <a:extLst>
              <a:ext uri="{FF2B5EF4-FFF2-40B4-BE49-F238E27FC236}">
                <a16:creationId xmlns:a16="http://schemas.microsoft.com/office/drawing/2014/main" id="{BBC229B0-9A3C-4F98-8866-19F8DB2E5ADB}"/>
              </a:ext>
            </a:extLst>
          </p:cNvPr>
          <p:cNvSpPr/>
          <p:nvPr/>
        </p:nvSpPr>
        <p:spPr>
          <a:xfrm>
            <a:off x="4996544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7" name="Elipse 276">
            <a:extLst>
              <a:ext uri="{FF2B5EF4-FFF2-40B4-BE49-F238E27FC236}">
                <a16:creationId xmlns:a16="http://schemas.microsoft.com/office/drawing/2014/main" id="{D1F4D4C5-F7E4-A57F-7AFE-D9B2E6012E08}"/>
              </a:ext>
            </a:extLst>
          </p:cNvPr>
          <p:cNvSpPr/>
          <p:nvPr/>
        </p:nvSpPr>
        <p:spPr>
          <a:xfrm>
            <a:off x="5372555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8" name="Elipse 277">
            <a:extLst>
              <a:ext uri="{FF2B5EF4-FFF2-40B4-BE49-F238E27FC236}">
                <a16:creationId xmlns:a16="http://schemas.microsoft.com/office/drawing/2014/main" id="{F9E3FC06-93F6-6668-CD0D-1FDFFAD18681}"/>
              </a:ext>
            </a:extLst>
          </p:cNvPr>
          <p:cNvSpPr/>
          <p:nvPr/>
        </p:nvSpPr>
        <p:spPr>
          <a:xfrm>
            <a:off x="5744030" y="3756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9" name="Elipse 278">
            <a:extLst>
              <a:ext uri="{FF2B5EF4-FFF2-40B4-BE49-F238E27FC236}">
                <a16:creationId xmlns:a16="http://schemas.microsoft.com/office/drawing/2014/main" id="{655EB5C7-83E3-E76A-4302-D1E13D31CD9F}"/>
              </a:ext>
            </a:extLst>
          </p:cNvPr>
          <p:cNvSpPr/>
          <p:nvPr/>
        </p:nvSpPr>
        <p:spPr>
          <a:xfrm>
            <a:off x="3526972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0" name="Elipse 279">
            <a:extLst>
              <a:ext uri="{FF2B5EF4-FFF2-40B4-BE49-F238E27FC236}">
                <a16:creationId xmlns:a16="http://schemas.microsoft.com/office/drawing/2014/main" id="{5BC7F868-7D81-3DA7-7EB2-63668657FF98}"/>
              </a:ext>
            </a:extLst>
          </p:cNvPr>
          <p:cNvSpPr/>
          <p:nvPr/>
        </p:nvSpPr>
        <p:spPr>
          <a:xfrm>
            <a:off x="3895272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1" name="Elipse 280">
            <a:extLst>
              <a:ext uri="{FF2B5EF4-FFF2-40B4-BE49-F238E27FC236}">
                <a16:creationId xmlns:a16="http://schemas.microsoft.com/office/drawing/2014/main" id="{F5953354-F7EB-6C0C-48E2-69D3D6F2AF5D}"/>
              </a:ext>
            </a:extLst>
          </p:cNvPr>
          <p:cNvSpPr/>
          <p:nvPr/>
        </p:nvSpPr>
        <p:spPr>
          <a:xfrm>
            <a:off x="4264933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2" name="Elipse 281">
            <a:extLst>
              <a:ext uri="{FF2B5EF4-FFF2-40B4-BE49-F238E27FC236}">
                <a16:creationId xmlns:a16="http://schemas.microsoft.com/office/drawing/2014/main" id="{C7592C0F-22DA-293D-81AA-3A1534AC0B04}"/>
              </a:ext>
            </a:extLst>
          </p:cNvPr>
          <p:cNvSpPr/>
          <p:nvPr/>
        </p:nvSpPr>
        <p:spPr>
          <a:xfrm>
            <a:off x="4625069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3" name="Elipse 282">
            <a:extLst>
              <a:ext uri="{FF2B5EF4-FFF2-40B4-BE49-F238E27FC236}">
                <a16:creationId xmlns:a16="http://schemas.microsoft.com/office/drawing/2014/main" id="{692D31E5-3CED-DC70-04C3-A8920F8E57EF}"/>
              </a:ext>
            </a:extLst>
          </p:cNvPr>
          <p:cNvSpPr/>
          <p:nvPr/>
        </p:nvSpPr>
        <p:spPr>
          <a:xfrm>
            <a:off x="4996544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4" name="Elipse 283">
            <a:extLst>
              <a:ext uri="{FF2B5EF4-FFF2-40B4-BE49-F238E27FC236}">
                <a16:creationId xmlns:a16="http://schemas.microsoft.com/office/drawing/2014/main" id="{412B9938-98C2-EBEE-0621-72104A3C84DC}"/>
              </a:ext>
            </a:extLst>
          </p:cNvPr>
          <p:cNvSpPr/>
          <p:nvPr/>
        </p:nvSpPr>
        <p:spPr>
          <a:xfrm>
            <a:off x="5372555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5" name="Elipse 284">
            <a:extLst>
              <a:ext uri="{FF2B5EF4-FFF2-40B4-BE49-F238E27FC236}">
                <a16:creationId xmlns:a16="http://schemas.microsoft.com/office/drawing/2014/main" id="{32948AC8-65D9-0F70-546F-64BF5E0200DA}"/>
              </a:ext>
            </a:extLst>
          </p:cNvPr>
          <p:cNvSpPr/>
          <p:nvPr/>
        </p:nvSpPr>
        <p:spPr>
          <a:xfrm>
            <a:off x="5744030" y="4130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6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39150" y="18160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6"/>
          <p:cNvSpPr txBox="1"/>
          <p:nvPr/>
        </p:nvSpPr>
        <p:spPr>
          <a:xfrm>
            <a:off x="3723595" y="444500"/>
            <a:ext cx="1775400" cy="38790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7 =   7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7 =  14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7 =  21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7 =  28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06666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7 =  35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7 =  42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7 =  49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7 =  56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7 =  63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7 = 70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33" name="Google Shape;233;p6"/>
          <p:cNvSpPr/>
          <p:nvPr/>
        </p:nvSpPr>
        <p:spPr>
          <a:xfrm rot="10569192" flipH="1">
            <a:off x="5334010" y="2087422"/>
            <a:ext cx="558959" cy="1993835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6"/>
          <p:cNvSpPr/>
          <p:nvPr/>
        </p:nvSpPr>
        <p:spPr>
          <a:xfrm>
            <a:off x="275422" y="749250"/>
            <a:ext cx="2597904" cy="922883"/>
          </a:xfrm>
          <a:prstGeom prst="wedgeRoundRectCallout">
            <a:avLst>
              <a:gd name="adj1" fmla="val 21998"/>
              <a:gd name="adj2" fmla="val 6961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Observa la tabla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7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40" name="Google Shape;240;p7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7239" y="1840435"/>
            <a:ext cx="1055725" cy="22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7"/>
          <p:cNvSpPr/>
          <p:nvPr/>
        </p:nvSpPr>
        <p:spPr>
          <a:xfrm rot="10569192" flipH="1">
            <a:off x="5448310" y="2150922"/>
            <a:ext cx="558959" cy="1993835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7"/>
          <p:cNvSpPr txBox="1"/>
          <p:nvPr/>
        </p:nvSpPr>
        <p:spPr>
          <a:xfrm>
            <a:off x="6073850" y="3009900"/>
            <a:ext cx="2730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La mitad de 80 es…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43" name="Google Shape;243;p7"/>
          <p:cNvSpPr/>
          <p:nvPr/>
        </p:nvSpPr>
        <p:spPr>
          <a:xfrm>
            <a:off x="275422" y="917552"/>
            <a:ext cx="3358545" cy="922883"/>
          </a:xfrm>
          <a:prstGeom prst="wedgeRoundRectCallout">
            <a:avLst>
              <a:gd name="adj1" fmla="val -8535"/>
              <a:gd name="adj2" fmla="val 6961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Usa esta técnica para 5 ᛫ 8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49" name="Google Shape;249;p8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7239" y="1840435"/>
            <a:ext cx="1055725" cy="22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8"/>
          <p:cNvSpPr/>
          <p:nvPr/>
        </p:nvSpPr>
        <p:spPr>
          <a:xfrm rot="10569192" flipH="1">
            <a:off x="5448310" y="2150922"/>
            <a:ext cx="558959" cy="1993835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231355" y="917552"/>
            <a:ext cx="3391596" cy="922883"/>
          </a:xfrm>
          <a:prstGeom prst="wedgeRoundRectCallout">
            <a:avLst>
              <a:gd name="adj1" fmla="val -8535"/>
              <a:gd name="adj2" fmla="val 6961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Usa esta técnica para 5 ᛫ 8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highlight>
                <a:srgbClr val="FFE5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57" name="Google Shape;257;p9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51846" y="1786001"/>
            <a:ext cx="1970204" cy="275339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9"/>
          <p:cNvSpPr/>
          <p:nvPr/>
        </p:nvSpPr>
        <p:spPr>
          <a:xfrm>
            <a:off x="5358375" y="2115751"/>
            <a:ext cx="525900" cy="6657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9"/>
          <p:cNvSpPr/>
          <p:nvPr/>
        </p:nvSpPr>
        <p:spPr>
          <a:xfrm>
            <a:off x="457281" y="632189"/>
            <a:ext cx="3293309" cy="922883"/>
          </a:xfrm>
          <a:prstGeom prst="wedgeRoundRectCallout">
            <a:avLst>
              <a:gd name="adj1" fmla="val -20535"/>
              <a:gd name="adj2" fmla="val 721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5 ᛫ 8 = 40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6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0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highlight>
                <a:srgbClr val="FFE5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65" name="Google Shape;265;p10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51846" y="1786001"/>
            <a:ext cx="1970204" cy="275339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10"/>
          <p:cNvSpPr/>
          <p:nvPr/>
        </p:nvSpPr>
        <p:spPr>
          <a:xfrm>
            <a:off x="5358375" y="2115751"/>
            <a:ext cx="525900" cy="6657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7" name="Google Shape;267;p10"/>
          <p:cNvPicPr preferRelativeResize="0"/>
          <p:nvPr/>
        </p:nvPicPr>
        <p:blipFill rotWithShape="1">
          <a:blip r:embed="rId4">
            <a:alphaModFix/>
          </a:blip>
          <a:srcRect l="9471" r="7006"/>
          <a:stretch/>
        </p:blipFill>
        <p:spPr>
          <a:xfrm>
            <a:off x="6900725" y="2176737"/>
            <a:ext cx="1214575" cy="19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10"/>
          <p:cNvSpPr/>
          <p:nvPr/>
        </p:nvSpPr>
        <p:spPr>
          <a:xfrm>
            <a:off x="457281" y="632189"/>
            <a:ext cx="3293309" cy="922883"/>
          </a:xfrm>
          <a:prstGeom prst="wedgeRoundRectCallout">
            <a:avLst>
              <a:gd name="adj1" fmla="val -20535"/>
              <a:gd name="adj2" fmla="val 721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5 ᛫ 8 = 40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6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69" name="Google Shape;269;p10"/>
          <p:cNvSpPr/>
          <p:nvPr/>
        </p:nvSpPr>
        <p:spPr>
          <a:xfrm>
            <a:off x="6117129" y="994838"/>
            <a:ext cx="2781765" cy="1135250"/>
          </a:xfrm>
          <a:prstGeom prst="wedgeRoundRectCallout">
            <a:avLst>
              <a:gd name="adj1" fmla="val 12561"/>
              <a:gd name="adj2" fmla="val 79815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Tengo que agregar un grupo más de 8, es decir, 40 + 8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1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 dirty="0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6 ᛫ 8 =  48  </a:t>
            </a:r>
            <a:endParaRPr sz="2400" i="0" u="none" strike="noStrike" cap="none" dirty="0">
              <a:solidFill>
                <a:schemeClr val="dk1"/>
              </a:solidFill>
              <a:highlight>
                <a:srgbClr val="FFE5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 dirty="0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75" name="Google Shape;275;p11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751846" y="1786001"/>
            <a:ext cx="1970204" cy="275339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1"/>
          <p:cNvSpPr/>
          <p:nvPr/>
        </p:nvSpPr>
        <p:spPr>
          <a:xfrm>
            <a:off x="5358375" y="2115751"/>
            <a:ext cx="525900" cy="6657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1"/>
          <p:cNvSpPr txBox="1"/>
          <p:nvPr/>
        </p:nvSpPr>
        <p:spPr>
          <a:xfrm>
            <a:off x="5882175" y="2176725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+ 8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78" name="Google Shape;278;p11"/>
          <p:cNvPicPr preferRelativeResize="0"/>
          <p:nvPr/>
        </p:nvPicPr>
        <p:blipFill rotWithShape="1">
          <a:blip r:embed="rId4">
            <a:alphaModFix/>
          </a:blip>
          <a:srcRect l="9471" r="7006"/>
          <a:stretch/>
        </p:blipFill>
        <p:spPr>
          <a:xfrm>
            <a:off x="6900725" y="2176737"/>
            <a:ext cx="1214575" cy="19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1"/>
          <p:cNvSpPr/>
          <p:nvPr/>
        </p:nvSpPr>
        <p:spPr>
          <a:xfrm>
            <a:off x="457281" y="632189"/>
            <a:ext cx="3293309" cy="922883"/>
          </a:xfrm>
          <a:prstGeom prst="wedgeRoundRectCallout">
            <a:avLst>
              <a:gd name="adj1" fmla="val -20535"/>
              <a:gd name="adj2" fmla="val 721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5 ᛫ 8 = 40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6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80" name="Google Shape;280;p11"/>
          <p:cNvSpPr/>
          <p:nvPr/>
        </p:nvSpPr>
        <p:spPr>
          <a:xfrm>
            <a:off x="6488933" y="1079653"/>
            <a:ext cx="2506337" cy="1112935"/>
          </a:xfrm>
          <a:prstGeom prst="wedgeRoundRectCallout">
            <a:avLst>
              <a:gd name="adj1" fmla="val 10768"/>
              <a:gd name="adj2" fmla="val 7873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Tengo que agregar un grupo más de 8, es decir, 40 + 8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4 ᛫ 8 =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48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FFE5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86" name="Google Shape;286;p12"/>
          <p:cNvSpPr/>
          <p:nvPr/>
        </p:nvSpPr>
        <p:spPr>
          <a:xfrm rot="10800000" flipH="1">
            <a:off x="5358375" y="1772077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7" name="Google Shape;287;p12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958" y="1562100"/>
            <a:ext cx="1309389" cy="27533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Google Shape;288;p12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 l="7606" r="9349"/>
          <a:stretch/>
        </p:blipFill>
        <p:spPr>
          <a:xfrm>
            <a:off x="6870425" y="2184401"/>
            <a:ext cx="1232176" cy="2011975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12"/>
          <p:cNvSpPr/>
          <p:nvPr/>
        </p:nvSpPr>
        <p:spPr>
          <a:xfrm>
            <a:off x="457281" y="387751"/>
            <a:ext cx="3293309" cy="922883"/>
          </a:xfrm>
          <a:prstGeom prst="wedgeRoundRectCallout">
            <a:avLst>
              <a:gd name="adj1" fmla="val -20535"/>
              <a:gd name="adj2" fmla="val 721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¿Y cuánto es 4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90" name="Google Shape;290;p12"/>
          <p:cNvSpPr/>
          <p:nvPr/>
        </p:nvSpPr>
        <p:spPr>
          <a:xfrm>
            <a:off x="6400799" y="806500"/>
            <a:ext cx="2407105" cy="1264076"/>
          </a:xfrm>
          <a:prstGeom prst="wedgeRoundRectCallout">
            <a:avLst>
              <a:gd name="adj1" fmla="val 9894"/>
              <a:gd name="adj2" fmla="val 75492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Tengo que quitar un grupo de 8,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es decir, 40 - 8 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3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4 ᛫ 8 =  32</a:t>
            </a: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5 ᛫ 8 =  40</a:t>
            </a:r>
            <a:endParaRPr sz="2400" i="0" u="none" strike="noStrike" cap="none" dirty="0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48</a:t>
            </a: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 dirty="0">
              <a:solidFill>
                <a:schemeClr val="dk1"/>
              </a:solidFill>
              <a:highlight>
                <a:srgbClr val="FFE5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9 ᛫ 8 =  </a:t>
            </a:r>
            <a:endParaRPr sz="24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 dirty="0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96" name="Google Shape;296;p13"/>
          <p:cNvSpPr/>
          <p:nvPr/>
        </p:nvSpPr>
        <p:spPr>
          <a:xfrm rot="10800000" flipH="1">
            <a:off x="5358375" y="1772077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7" name="Google Shape;297;p13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958" y="1562100"/>
            <a:ext cx="1309389" cy="27533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13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 l="7606" r="9349"/>
          <a:stretch/>
        </p:blipFill>
        <p:spPr>
          <a:xfrm>
            <a:off x="6870425" y="2184401"/>
            <a:ext cx="1232176" cy="2011975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13"/>
          <p:cNvSpPr txBox="1"/>
          <p:nvPr/>
        </p:nvSpPr>
        <p:spPr>
          <a:xfrm>
            <a:off x="5870813" y="1922675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8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00" name="Google Shape;300;p13"/>
          <p:cNvSpPr/>
          <p:nvPr/>
        </p:nvSpPr>
        <p:spPr>
          <a:xfrm>
            <a:off x="457281" y="387751"/>
            <a:ext cx="3293309" cy="922883"/>
          </a:xfrm>
          <a:prstGeom prst="wedgeRoundRectCallout">
            <a:avLst>
              <a:gd name="adj1" fmla="val -20535"/>
              <a:gd name="adj2" fmla="val 721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¿Y cuánto es 4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01" name="Google Shape;301;p13"/>
          <p:cNvSpPr/>
          <p:nvPr/>
        </p:nvSpPr>
        <p:spPr>
          <a:xfrm>
            <a:off x="6794991" y="754144"/>
            <a:ext cx="2241852" cy="1359128"/>
          </a:xfrm>
          <a:prstGeom prst="wedgeRoundRectCallout">
            <a:avLst>
              <a:gd name="adj1" fmla="val 238"/>
              <a:gd name="adj2" fmla="val 77381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dirty="0"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4BA99EF-601F-1AC3-6638-751D00687587}"/>
              </a:ext>
            </a:extLst>
          </p:cNvPr>
          <p:cNvSpPr txBox="1"/>
          <p:nvPr/>
        </p:nvSpPr>
        <p:spPr>
          <a:xfrm>
            <a:off x="6829847" y="953295"/>
            <a:ext cx="222849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Tengo que quitar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un grupo de 8,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es decir, 40 - 8  </a:t>
            </a:r>
            <a:endParaRPr lang="es-419" sz="2000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4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34"/>
          <p:cNvSpPr/>
          <p:nvPr/>
        </p:nvSpPr>
        <p:spPr>
          <a:xfrm>
            <a:off x="143220" y="782301"/>
            <a:ext cx="2873326" cy="922883"/>
          </a:xfrm>
          <a:prstGeom prst="wedgeRoundRectCallout">
            <a:avLst>
              <a:gd name="adj1" fmla="val -24377"/>
              <a:gd name="adj2" fmla="val 73812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10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4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᛫ 8 =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9 ᛫ 8 =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07" name="Google Shape;307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8500" y="1857249"/>
            <a:ext cx="2045200" cy="2529750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14"/>
          <p:cNvSpPr/>
          <p:nvPr/>
        </p:nvSpPr>
        <p:spPr>
          <a:xfrm rot="10800000" flipH="1">
            <a:off x="5447275" y="3550077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14"/>
          <p:cNvSpPr/>
          <p:nvPr/>
        </p:nvSpPr>
        <p:spPr>
          <a:xfrm>
            <a:off x="52154" y="756501"/>
            <a:ext cx="3717892" cy="922883"/>
          </a:xfrm>
          <a:prstGeom prst="wedgeRoundRectCallout">
            <a:avLst>
              <a:gd name="adj1" fmla="val -7307"/>
              <a:gd name="adj2" fmla="val 7045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Finalmente, ¿cuánto es 9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5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᛫ 8 =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9 ᛫ 8 =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15" name="Google Shape;315;p1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8500" y="1857249"/>
            <a:ext cx="2045200" cy="252975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15"/>
          <p:cNvSpPr/>
          <p:nvPr/>
        </p:nvSpPr>
        <p:spPr>
          <a:xfrm rot="10800000" flipH="1">
            <a:off x="5447275" y="3550077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7" name="Google Shape;317;p15"/>
          <p:cNvPicPr preferRelativeResize="0"/>
          <p:nvPr/>
        </p:nvPicPr>
        <p:blipFill rotWithShape="1">
          <a:blip r:embed="rId4">
            <a:alphaModFix/>
          </a:blip>
          <a:srcRect l="8453" r="8502"/>
          <a:stretch/>
        </p:blipFill>
        <p:spPr>
          <a:xfrm>
            <a:off x="6542899" y="2269123"/>
            <a:ext cx="1351875" cy="2207474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15"/>
          <p:cNvSpPr txBox="1"/>
          <p:nvPr/>
        </p:nvSpPr>
        <p:spPr>
          <a:xfrm>
            <a:off x="5973163" y="3700675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8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19" name="Google Shape;319;p15"/>
          <p:cNvSpPr/>
          <p:nvPr/>
        </p:nvSpPr>
        <p:spPr>
          <a:xfrm>
            <a:off x="60240" y="802847"/>
            <a:ext cx="3701719" cy="922883"/>
          </a:xfrm>
          <a:prstGeom prst="wedgeRoundRectCallout">
            <a:avLst>
              <a:gd name="adj1" fmla="val -7307"/>
              <a:gd name="adj2" fmla="val 7045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Finalmente, ¿cuánto es 9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20" name="Google Shape;320;p15"/>
          <p:cNvSpPr/>
          <p:nvPr/>
        </p:nvSpPr>
        <p:spPr>
          <a:xfrm>
            <a:off x="5266063" y="1013462"/>
            <a:ext cx="3740146" cy="1015576"/>
          </a:xfrm>
          <a:prstGeom prst="wedgeRoundRectCallout">
            <a:avLst>
              <a:gd name="adj1" fmla="val 1143"/>
              <a:gd name="adj2" fmla="val 90679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10 ᛫ 8 = 80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Para calcular 9 ᛫ 8 </a:t>
            </a:r>
            <a:b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</a:b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resto 80 - 8 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6"/>
          <p:cNvSpPr txBox="1"/>
          <p:nvPr/>
        </p:nvSpPr>
        <p:spPr>
          <a:xfrm>
            <a:off x="3850595" y="508000"/>
            <a:ext cx="17754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᛫ 8 =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8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9 ᛫ 8 =   72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8 = 80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26" name="Google Shape;326;p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8500" y="1857249"/>
            <a:ext cx="2045200" cy="2529750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16"/>
          <p:cNvSpPr/>
          <p:nvPr/>
        </p:nvSpPr>
        <p:spPr>
          <a:xfrm rot="10800000" flipH="1">
            <a:off x="5447275" y="3550077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8" name="Google Shape;328;p16"/>
          <p:cNvPicPr preferRelativeResize="0"/>
          <p:nvPr/>
        </p:nvPicPr>
        <p:blipFill rotWithShape="1">
          <a:blip r:embed="rId4">
            <a:alphaModFix/>
          </a:blip>
          <a:srcRect l="8453" r="8502"/>
          <a:stretch/>
        </p:blipFill>
        <p:spPr>
          <a:xfrm>
            <a:off x="6542899" y="2269123"/>
            <a:ext cx="1351875" cy="2207474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16"/>
          <p:cNvSpPr txBox="1"/>
          <p:nvPr/>
        </p:nvSpPr>
        <p:spPr>
          <a:xfrm>
            <a:off x="5973163" y="3700675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8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30" name="Google Shape;330;p16"/>
          <p:cNvSpPr/>
          <p:nvPr/>
        </p:nvSpPr>
        <p:spPr>
          <a:xfrm>
            <a:off x="43715" y="802847"/>
            <a:ext cx="3734769" cy="922883"/>
          </a:xfrm>
          <a:prstGeom prst="wedgeRoundRectCallout">
            <a:avLst>
              <a:gd name="adj1" fmla="val -7307"/>
              <a:gd name="adj2" fmla="val 7045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Finalmente, ¿cuánto es 9 ᛫ 8?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31" name="Google Shape;331;p16"/>
          <p:cNvSpPr/>
          <p:nvPr/>
        </p:nvSpPr>
        <p:spPr>
          <a:xfrm>
            <a:off x="5291649" y="1025810"/>
            <a:ext cx="3784213" cy="1015576"/>
          </a:xfrm>
          <a:prstGeom prst="wedgeRoundRectCallout">
            <a:avLst>
              <a:gd name="adj1" fmla="val 3410"/>
              <a:gd name="adj2" fmla="val 84170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10 ᛫ 8 = 80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Para calcular 9 ᛫ 8 resto 80 - 8 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"/>
          <p:cNvSpPr txBox="1"/>
          <p:nvPr/>
        </p:nvSpPr>
        <p:spPr>
          <a:xfrm>
            <a:off x="4572000" y="430882"/>
            <a:ext cx="20295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᛫ 7 =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9 ᛫ 7 =   ___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7 = ___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37" name="Google Shape;337;p17"/>
          <p:cNvSpPr/>
          <p:nvPr/>
        </p:nvSpPr>
        <p:spPr>
          <a:xfrm rot="10800000" flipH="1">
            <a:off x="6346474" y="3472959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7"/>
          <p:cNvSpPr txBox="1"/>
          <p:nvPr/>
        </p:nvSpPr>
        <p:spPr>
          <a:xfrm>
            <a:off x="6872362" y="3548257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7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39" name="Google Shape;339;p17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8051" y="1887423"/>
            <a:ext cx="1049781" cy="22074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349;p18">
            <a:extLst>
              <a:ext uri="{FF2B5EF4-FFF2-40B4-BE49-F238E27FC236}">
                <a16:creationId xmlns:a16="http://schemas.microsoft.com/office/drawing/2014/main" id="{0C412927-4FED-C7FD-5103-2FCF81A5CBCC}"/>
              </a:ext>
            </a:extLst>
          </p:cNvPr>
          <p:cNvSpPr/>
          <p:nvPr/>
        </p:nvSpPr>
        <p:spPr>
          <a:xfrm>
            <a:off x="131978" y="1189822"/>
            <a:ext cx="3850601" cy="697601"/>
          </a:xfrm>
          <a:prstGeom prst="wedgeRoundRectCallout">
            <a:avLst>
              <a:gd name="adj1" fmla="val -7307"/>
              <a:gd name="adj2" fmla="val 7045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¿Aplica esta técnica para 9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8"/>
          <p:cNvSpPr txBox="1"/>
          <p:nvPr/>
        </p:nvSpPr>
        <p:spPr>
          <a:xfrm>
            <a:off x="4305883" y="386814"/>
            <a:ext cx="2029500" cy="38790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1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3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᛫ 7 =</a:t>
            </a: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  </a:t>
            </a:r>
            <a:endParaRPr sz="2400" i="0" u="none" strike="noStrike" cap="none">
              <a:solidFill>
                <a:schemeClr val="dk1"/>
              </a:solidFill>
              <a:highlight>
                <a:srgbClr val="E06666"/>
              </a:highlight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6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7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8 ᛫ 7 = 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FFE599"/>
                </a:highlight>
                <a:latin typeface="Nunito Medium"/>
                <a:ea typeface="Nunito Medium"/>
                <a:cs typeface="Nunito Medium"/>
                <a:sym typeface="Nunito Medium"/>
              </a:rPr>
              <a:t>9 ᛫ 7 =   63</a:t>
            </a:r>
            <a:r>
              <a:rPr lang="es-419" sz="24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 </a:t>
            </a:r>
            <a:endParaRPr sz="2400" i="0" u="none" strike="noStrike" cap="none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>
                <a:solidFill>
                  <a:schemeClr val="dk1"/>
                </a:solidFill>
                <a:highlight>
                  <a:srgbClr val="EA9999"/>
                </a:highlight>
                <a:latin typeface="Nunito Medium"/>
                <a:ea typeface="Nunito Medium"/>
                <a:cs typeface="Nunito Medium"/>
                <a:sym typeface="Nunito Medium"/>
              </a:rPr>
              <a:t>10 ᛫ 7 = 70</a:t>
            </a:r>
            <a:endParaRPr sz="2400" i="0" u="none" strike="noStrike" cap="none">
              <a:solidFill>
                <a:schemeClr val="dk1"/>
              </a:solidFill>
              <a:highlight>
                <a:srgbClr val="EA9999"/>
              </a:highlight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46" name="Google Shape;346;p18"/>
          <p:cNvSpPr/>
          <p:nvPr/>
        </p:nvSpPr>
        <p:spPr>
          <a:xfrm rot="10800000" flipH="1">
            <a:off x="6080357" y="3428891"/>
            <a:ext cx="525900" cy="597000"/>
          </a:xfrm>
          <a:prstGeom prst="curvedLeftArrow">
            <a:avLst>
              <a:gd name="adj1" fmla="val 25000"/>
              <a:gd name="adj2" fmla="val 50000"/>
              <a:gd name="adj3" fmla="val 17949"/>
            </a:avLst>
          </a:prstGeom>
          <a:solidFill>
            <a:srgbClr val="EF818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E06666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18"/>
          <p:cNvSpPr txBox="1"/>
          <p:nvPr/>
        </p:nvSpPr>
        <p:spPr>
          <a:xfrm>
            <a:off x="6606245" y="3504189"/>
            <a:ext cx="7548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17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-  7</a:t>
            </a:r>
            <a:endParaRPr sz="17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48" name="Google Shape;348;p18" descr="Dibujo animad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28051" y="1887423"/>
            <a:ext cx="1049781" cy="2207475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18"/>
          <p:cNvSpPr/>
          <p:nvPr/>
        </p:nvSpPr>
        <p:spPr>
          <a:xfrm>
            <a:off x="131978" y="1189822"/>
            <a:ext cx="3850601" cy="697601"/>
          </a:xfrm>
          <a:prstGeom prst="wedgeRoundRectCallout">
            <a:avLst>
              <a:gd name="adj1" fmla="val -7307"/>
              <a:gd name="adj2" fmla="val 70454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¿Aplica esta técnica para 9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Google Shape;35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6959" y="2100690"/>
            <a:ext cx="2612842" cy="2926078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19"/>
          <p:cNvSpPr/>
          <p:nvPr/>
        </p:nvSpPr>
        <p:spPr>
          <a:xfrm>
            <a:off x="1861851" y="268596"/>
            <a:ext cx="6863695" cy="1738433"/>
          </a:xfrm>
          <a:prstGeom prst="wedgeRoundRectCallout">
            <a:avLst>
              <a:gd name="adj1" fmla="val -37664"/>
              <a:gd name="adj2" fmla="val 68671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8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Para calcular algunas multiplicaciones podemos apoyarnos en otras conocidas.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35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35"/>
          <p:cNvSpPr/>
          <p:nvPr/>
        </p:nvSpPr>
        <p:spPr>
          <a:xfrm>
            <a:off x="231354" y="721692"/>
            <a:ext cx="2873326" cy="922883"/>
          </a:xfrm>
          <a:prstGeom prst="wedgeRoundRectCallout">
            <a:avLst>
              <a:gd name="adj1" fmla="val -24377"/>
              <a:gd name="adj2" fmla="val 73812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10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36D58FA-5C4E-71B5-5EAF-7D6A0B8235E1}"/>
              </a:ext>
            </a:extLst>
          </p:cNvPr>
          <p:cNvSpPr/>
          <p:nvPr/>
        </p:nvSpPr>
        <p:spPr>
          <a:xfrm>
            <a:off x="3511550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EBC36C41-2EC3-42A5-D03C-0B603AE33854}"/>
              </a:ext>
            </a:extLst>
          </p:cNvPr>
          <p:cNvSpPr/>
          <p:nvPr/>
        </p:nvSpPr>
        <p:spPr>
          <a:xfrm>
            <a:off x="3879850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CC86CCC-838E-4A3C-56F7-28A6303589F9}"/>
              </a:ext>
            </a:extLst>
          </p:cNvPr>
          <p:cNvSpPr/>
          <p:nvPr/>
        </p:nvSpPr>
        <p:spPr>
          <a:xfrm>
            <a:off x="4249511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348E0D70-6278-3A8F-7EAA-333A00ED89C5}"/>
              </a:ext>
            </a:extLst>
          </p:cNvPr>
          <p:cNvSpPr/>
          <p:nvPr/>
        </p:nvSpPr>
        <p:spPr>
          <a:xfrm>
            <a:off x="4609647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DC619E5-D26E-B150-666C-2C7F539B173B}"/>
              </a:ext>
            </a:extLst>
          </p:cNvPr>
          <p:cNvSpPr/>
          <p:nvPr/>
        </p:nvSpPr>
        <p:spPr>
          <a:xfrm>
            <a:off x="4981122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BC18496-1781-8564-5393-8C529FD6AFEC}"/>
              </a:ext>
            </a:extLst>
          </p:cNvPr>
          <p:cNvSpPr/>
          <p:nvPr/>
        </p:nvSpPr>
        <p:spPr>
          <a:xfrm>
            <a:off x="5357133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8834355-98B9-32E9-8992-D2A2FE2C0772}"/>
              </a:ext>
            </a:extLst>
          </p:cNvPr>
          <p:cNvSpPr/>
          <p:nvPr/>
        </p:nvSpPr>
        <p:spPr>
          <a:xfrm>
            <a:off x="5728608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DF9B21CF-90C7-4BB2-54C6-C6115BB4B850}"/>
              </a:ext>
            </a:extLst>
          </p:cNvPr>
          <p:cNvSpPr/>
          <p:nvPr/>
        </p:nvSpPr>
        <p:spPr>
          <a:xfrm>
            <a:off x="3511550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4096F0A-B721-4B84-4D1B-23760E076F60}"/>
              </a:ext>
            </a:extLst>
          </p:cNvPr>
          <p:cNvSpPr/>
          <p:nvPr/>
        </p:nvSpPr>
        <p:spPr>
          <a:xfrm>
            <a:off x="3879850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7FB7AA25-B2F6-65B9-8D59-7F4765B88D02}"/>
              </a:ext>
            </a:extLst>
          </p:cNvPr>
          <p:cNvSpPr/>
          <p:nvPr/>
        </p:nvSpPr>
        <p:spPr>
          <a:xfrm>
            <a:off x="4249511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3A5F7337-B7CE-46A7-EEA2-A65BAFD16A5B}"/>
              </a:ext>
            </a:extLst>
          </p:cNvPr>
          <p:cNvSpPr/>
          <p:nvPr/>
        </p:nvSpPr>
        <p:spPr>
          <a:xfrm>
            <a:off x="4609647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FAA89B09-CA5D-7E0C-AA99-D8376356F94E}"/>
              </a:ext>
            </a:extLst>
          </p:cNvPr>
          <p:cNvSpPr/>
          <p:nvPr/>
        </p:nvSpPr>
        <p:spPr>
          <a:xfrm>
            <a:off x="4981122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E7234DE0-76AE-612B-B5F6-771049383162}"/>
              </a:ext>
            </a:extLst>
          </p:cNvPr>
          <p:cNvSpPr/>
          <p:nvPr/>
        </p:nvSpPr>
        <p:spPr>
          <a:xfrm>
            <a:off x="5357133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273E8EFA-D8F8-7DF9-ECDD-C576029F5D5D}"/>
              </a:ext>
            </a:extLst>
          </p:cNvPr>
          <p:cNvSpPr/>
          <p:nvPr/>
        </p:nvSpPr>
        <p:spPr>
          <a:xfrm>
            <a:off x="5728608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24D81FBB-6A53-FD71-31D5-CBA946CCCB25}"/>
              </a:ext>
            </a:extLst>
          </p:cNvPr>
          <p:cNvSpPr/>
          <p:nvPr/>
        </p:nvSpPr>
        <p:spPr>
          <a:xfrm>
            <a:off x="3511550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F7365CD4-9D61-16DA-264F-4EE823DD0FC7}"/>
              </a:ext>
            </a:extLst>
          </p:cNvPr>
          <p:cNvSpPr/>
          <p:nvPr/>
        </p:nvSpPr>
        <p:spPr>
          <a:xfrm>
            <a:off x="3879850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C6AC661F-E385-ACF3-268F-DA690DB5F5FE}"/>
              </a:ext>
            </a:extLst>
          </p:cNvPr>
          <p:cNvSpPr/>
          <p:nvPr/>
        </p:nvSpPr>
        <p:spPr>
          <a:xfrm>
            <a:off x="4249511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1A9C8D3B-DC45-3E19-B304-2BB8623EAB72}"/>
              </a:ext>
            </a:extLst>
          </p:cNvPr>
          <p:cNvSpPr/>
          <p:nvPr/>
        </p:nvSpPr>
        <p:spPr>
          <a:xfrm>
            <a:off x="4609647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B05439BC-C31F-A7AE-CFC8-2453B7BF41D9}"/>
              </a:ext>
            </a:extLst>
          </p:cNvPr>
          <p:cNvSpPr/>
          <p:nvPr/>
        </p:nvSpPr>
        <p:spPr>
          <a:xfrm>
            <a:off x="4981122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35E40B32-6DEF-D309-D6EE-427697374FB7}"/>
              </a:ext>
            </a:extLst>
          </p:cNvPr>
          <p:cNvSpPr/>
          <p:nvPr/>
        </p:nvSpPr>
        <p:spPr>
          <a:xfrm>
            <a:off x="5357133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CF62EE63-CA4B-4DD7-C5EB-D146288DFC08}"/>
              </a:ext>
            </a:extLst>
          </p:cNvPr>
          <p:cNvSpPr/>
          <p:nvPr/>
        </p:nvSpPr>
        <p:spPr>
          <a:xfrm>
            <a:off x="5728608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273377C0-8A7A-BA91-8678-F39B111B79E3}"/>
              </a:ext>
            </a:extLst>
          </p:cNvPr>
          <p:cNvSpPr/>
          <p:nvPr/>
        </p:nvSpPr>
        <p:spPr>
          <a:xfrm>
            <a:off x="3511550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261AD9F0-40E5-2D61-5CA7-3C4A1EA2D13E}"/>
              </a:ext>
            </a:extLst>
          </p:cNvPr>
          <p:cNvSpPr/>
          <p:nvPr/>
        </p:nvSpPr>
        <p:spPr>
          <a:xfrm>
            <a:off x="3879850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44577732-FC1A-6C73-0900-3F01EAF9B5D8}"/>
              </a:ext>
            </a:extLst>
          </p:cNvPr>
          <p:cNvSpPr/>
          <p:nvPr/>
        </p:nvSpPr>
        <p:spPr>
          <a:xfrm>
            <a:off x="4249511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6BBD746D-A84A-9E1E-FC67-3394B1B08E2D}"/>
              </a:ext>
            </a:extLst>
          </p:cNvPr>
          <p:cNvSpPr/>
          <p:nvPr/>
        </p:nvSpPr>
        <p:spPr>
          <a:xfrm>
            <a:off x="4609647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00C7E310-D75E-4E36-68DF-7A12D769BDB3}"/>
              </a:ext>
            </a:extLst>
          </p:cNvPr>
          <p:cNvSpPr/>
          <p:nvPr/>
        </p:nvSpPr>
        <p:spPr>
          <a:xfrm>
            <a:off x="4981122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0B3B6879-54EB-88A7-E613-AFCD39D1FA61}"/>
              </a:ext>
            </a:extLst>
          </p:cNvPr>
          <p:cNvSpPr/>
          <p:nvPr/>
        </p:nvSpPr>
        <p:spPr>
          <a:xfrm>
            <a:off x="5357133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90487122-006A-94EE-2174-9F9226EB5AE7}"/>
              </a:ext>
            </a:extLst>
          </p:cNvPr>
          <p:cNvSpPr/>
          <p:nvPr/>
        </p:nvSpPr>
        <p:spPr>
          <a:xfrm>
            <a:off x="5728608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DD32AAE1-9115-0519-7D90-8F6CFE5C6758}"/>
              </a:ext>
            </a:extLst>
          </p:cNvPr>
          <p:cNvSpPr/>
          <p:nvPr/>
        </p:nvSpPr>
        <p:spPr>
          <a:xfrm>
            <a:off x="3511550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A2E933B8-E6AE-BDAD-C03C-91590167580F}"/>
              </a:ext>
            </a:extLst>
          </p:cNvPr>
          <p:cNvSpPr/>
          <p:nvPr/>
        </p:nvSpPr>
        <p:spPr>
          <a:xfrm>
            <a:off x="3879850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7362255C-F5F7-D857-1F55-252662776F76}"/>
              </a:ext>
            </a:extLst>
          </p:cNvPr>
          <p:cNvSpPr/>
          <p:nvPr/>
        </p:nvSpPr>
        <p:spPr>
          <a:xfrm>
            <a:off x="4249511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01EBBD41-8CBA-063E-2D83-EE4BC3A5BCE2}"/>
              </a:ext>
            </a:extLst>
          </p:cNvPr>
          <p:cNvSpPr/>
          <p:nvPr/>
        </p:nvSpPr>
        <p:spPr>
          <a:xfrm>
            <a:off x="4609647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66D3A52C-0CE4-F3C0-6CD3-83B618A0150F}"/>
              </a:ext>
            </a:extLst>
          </p:cNvPr>
          <p:cNvSpPr/>
          <p:nvPr/>
        </p:nvSpPr>
        <p:spPr>
          <a:xfrm>
            <a:off x="4981122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A3270633-1DC7-C23C-0660-936B9BF45BB7}"/>
              </a:ext>
            </a:extLst>
          </p:cNvPr>
          <p:cNvSpPr/>
          <p:nvPr/>
        </p:nvSpPr>
        <p:spPr>
          <a:xfrm>
            <a:off x="5357133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312E37DB-7BF8-C41F-034C-3DA42EC2F61F}"/>
              </a:ext>
            </a:extLst>
          </p:cNvPr>
          <p:cNvSpPr/>
          <p:nvPr/>
        </p:nvSpPr>
        <p:spPr>
          <a:xfrm>
            <a:off x="5728608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9056F25D-43AF-BF3A-573C-A74D0C762FA3}"/>
              </a:ext>
            </a:extLst>
          </p:cNvPr>
          <p:cNvSpPr/>
          <p:nvPr/>
        </p:nvSpPr>
        <p:spPr>
          <a:xfrm>
            <a:off x="3511550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79A3C827-FA79-DAD0-DB1C-29B694CFB475}"/>
              </a:ext>
            </a:extLst>
          </p:cNvPr>
          <p:cNvSpPr/>
          <p:nvPr/>
        </p:nvSpPr>
        <p:spPr>
          <a:xfrm>
            <a:off x="3879850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AD0CBF32-4DC7-E772-4BB3-51A082ABD7EC}"/>
              </a:ext>
            </a:extLst>
          </p:cNvPr>
          <p:cNvSpPr/>
          <p:nvPr/>
        </p:nvSpPr>
        <p:spPr>
          <a:xfrm>
            <a:off x="4249511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1E558231-7B21-1ED2-DFA5-88DB82D8C0A0}"/>
              </a:ext>
            </a:extLst>
          </p:cNvPr>
          <p:cNvSpPr/>
          <p:nvPr/>
        </p:nvSpPr>
        <p:spPr>
          <a:xfrm>
            <a:off x="4609647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7727837C-881E-E1E4-3B63-D2E4C9D3D223}"/>
              </a:ext>
            </a:extLst>
          </p:cNvPr>
          <p:cNvSpPr/>
          <p:nvPr/>
        </p:nvSpPr>
        <p:spPr>
          <a:xfrm>
            <a:off x="4981122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E34B93D5-A7BA-B7F9-502A-B767DBCD96B8}"/>
              </a:ext>
            </a:extLst>
          </p:cNvPr>
          <p:cNvSpPr/>
          <p:nvPr/>
        </p:nvSpPr>
        <p:spPr>
          <a:xfrm>
            <a:off x="5357133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0A6AC83F-A682-7219-D7AB-F0944D067204}"/>
              </a:ext>
            </a:extLst>
          </p:cNvPr>
          <p:cNvSpPr/>
          <p:nvPr/>
        </p:nvSpPr>
        <p:spPr>
          <a:xfrm>
            <a:off x="5728608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F32F57A5-6A5B-50C4-D66B-5EE1CA1CF977}"/>
              </a:ext>
            </a:extLst>
          </p:cNvPr>
          <p:cNvSpPr/>
          <p:nvPr/>
        </p:nvSpPr>
        <p:spPr>
          <a:xfrm>
            <a:off x="3511550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8E3906A5-6E2A-B414-399C-C0835E1120E7}"/>
              </a:ext>
            </a:extLst>
          </p:cNvPr>
          <p:cNvSpPr/>
          <p:nvPr/>
        </p:nvSpPr>
        <p:spPr>
          <a:xfrm>
            <a:off x="3879850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E06B7858-74FF-D626-D0E0-817A2AE66EA0}"/>
              </a:ext>
            </a:extLst>
          </p:cNvPr>
          <p:cNvSpPr/>
          <p:nvPr/>
        </p:nvSpPr>
        <p:spPr>
          <a:xfrm>
            <a:off x="4249511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99D7701E-BBBD-F7A1-E905-C28255FDD859}"/>
              </a:ext>
            </a:extLst>
          </p:cNvPr>
          <p:cNvSpPr/>
          <p:nvPr/>
        </p:nvSpPr>
        <p:spPr>
          <a:xfrm>
            <a:off x="4609647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179ED3E2-C852-DCD5-EF3A-0CC42C955096}"/>
              </a:ext>
            </a:extLst>
          </p:cNvPr>
          <p:cNvSpPr/>
          <p:nvPr/>
        </p:nvSpPr>
        <p:spPr>
          <a:xfrm>
            <a:off x="4981122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3F315C3B-CBEA-F956-558D-6F9689A0FC98}"/>
              </a:ext>
            </a:extLst>
          </p:cNvPr>
          <p:cNvSpPr/>
          <p:nvPr/>
        </p:nvSpPr>
        <p:spPr>
          <a:xfrm>
            <a:off x="5357133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4E3DBB89-C3A0-6DD4-7749-375ACBF01CD7}"/>
              </a:ext>
            </a:extLst>
          </p:cNvPr>
          <p:cNvSpPr/>
          <p:nvPr/>
        </p:nvSpPr>
        <p:spPr>
          <a:xfrm>
            <a:off x="5728608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81584595-48FB-F2E0-D194-61DAA4A0064E}"/>
              </a:ext>
            </a:extLst>
          </p:cNvPr>
          <p:cNvSpPr/>
          <p:nvPr/>
        </p:nvSpPr>
        <p:spPr>
          <a:xfrm>
            <a:off x="3511550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2F492F0B-15E8-3729-DCEB-510870740B31}"/>
              </a:ext>
            </a:extLst>
          </p:cNvPr>
          <p:cNvSpPr/>
          <p:nvPr/>
        </p:nvSpPr>
        <p:spPr>
          <a:xfrm>
            <a:off x="3879850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0D39EE5C-B331-19D1-8968-F92B9B2296BD}"/>
              </a:ext>
            </a:extLst>
          </p:cNvPr>
          <p:cNvSpPr/>
          <p:nvPr/>
        </p:nvSpPr>
        <p:spPr>
          <a:xfrm>
            <a:off x="4249511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939AAEB2-F046-FC4F-077D-A7DA2A07FD85}"/>
              </a:ext>
            </a:extLst>
          </p:cNvPr>
          <p:cNvSpPr/>
          <p:nvPr/>
        </p:nvSpPr>
        <p:spPr>
          <a:xfrm>
            <a:off x="4609647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EAB46B51-F883-D533-3EA0-9ACA2A844D9A}"/>
              </a:ext>
            </a:extLst>
          </p:cNvPr>
          <p:cNvSpPr/>
          <p:nvPr/>
        </p:nvSpPr>
        <p:spPr>
          <a:xfrm>
            <a:off x="4981122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3EF9D421-48DC-5DA6-8A91-03A2B6131D3B}"/>
              </a:ext>
            </a:extLst>
          </p:cNvPr>
          <p:cNvSpPr/>
          <p:nvPr/>
        </p:nvSpPr>
        <p:spPr>
          <a:xfrm>
            <a:off x="5357133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6C3D026A-AF40-509A-D461-F6CC50D19561}"/>
              </a:ext>
            </a:extLst>
          </p:cNvPr>
          <p:cNvSpPr/>
          <p:nvPr/>
        </p:nvSpPr>
        <p:spPr>
          <a:xfrm>
            <a:off x="5728608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311F63F9-B514-4C3F-B4A3-D25104BAF199}"/>
              </a:ext>
            </a:extLst>
          </p:cNvPr>
          <p:cNvSpPr/>
          <p:nvPr/>
        </p:nvSpPr>
        <p:spPr>
          <a:xfrm>
            <a:off x="3511550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A146EC03-726B-E7E3-91FB-D17F87075D14}"/>
              </a:ext>
            </a:extLst>
          </p:cNvPr>
          <p:cNvSpPr/>
          <p:nvPr/>
        </p:nvSpPr>
        <p:spPr>
          <a:xfrm>
            <a:off x="3879850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C0FD110E-0937-C00B-99C2-02AF7755ECC5}"/>
              </a:ext>
            </a:extLst>
          </p:cNvPr>
          <p:cNvSpPr/>
          <p:nvPr/>
        </p:nvSpPr>
        <p:spPr>
          <a:xfrm>
            <a:off x="4249511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4DEB753D-5FB2-F2C9-CC4A-44A02DBA6A24}"/>
              </a:ext>
            </a:extLst>
          </p:cNvPr>
          <p:cNvSpPr/>
          <p:nvPr/>
        </p:nvSpPr>
        <p:spPr>
          <a:xfrm>
            <a:off x="4609647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4AA62EB7-197C-502C-5ED2-72572F8B0E4F}"/>
              </a:ext>
            </a:extLst>
          </p:cNvPr>
          <p:cNvSpPr/>
          <p:nvPr/>
        </p:nvSpPr>
        <p:spPr>
          <a:xfrm>
            <a:off x="4981122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id="{5A9F7455-75E3-A181-6F82-791322C6D509}"/>
              </a:ext>
            </a:extLst>
          </p:cNvPr>
          <p:cNvSpPr/>
          <p:nvPr/>
        </p:nvSpPr>
        <p:spPr>
          <a:xfrm>
            <a:off x="5357133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ECCA77DA-AD27-CD97-85DF-FCDD27C34F0E}"/>
              </a:ext>
            </a:extLst>
          </p:cNvPr>
          <p:cNvSpPr/>
          <p:nvPr/>
        </p:nvSpPr>
        <p:spPr>
          <a:xfrm>
            <a:off x="5728608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00A9913-FD6D-C4A8-D44D-06AE1ED97260}"/>
              </a:ext>
            </a:extLst>
          </p:cNvPr>
          <p:cNvSpPr/>
          <p:nvPr/>
        </p:nvSpPr>
        <p:spPr>
          <a:xfrm>
            <a:off x="3511550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F6CDEF13-85FA-E8F2-3356-46B43849EA04}"/>
              </a:ext>
            </a:extLst>
          </p:cNvPr>
          <p:cNvSpPr/>
          <p:nvPr/>
        </p:nvSpPr>
        <p:spPr>
          <a:xfrm>
            <a:off x="3879850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id="{944F7511-A7C3-A51D-149B-74D79D3DCAEC}"/>
              </a:ext>
            </a:extLst>
          </p:cNvPr>
          <p:cNvSpPr/>
          <p:nvPr/>
        </p:nvSpPr>
        <p:spPr>
          <a:xfrm>
            <a:off x="4249511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BDEFE7C3-6310-69A1-D259-8B393E6604F9}"/>
              </a:ext>
            </a:extLst>
          </p:cNvPr>
          <p:cNvSpPr/>
          <p:nvPr/>
        </p:nvSpPr>
        <p:spPr>
          <a:xfrm>
            <a:off x="4609647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CF2545F0-4B76-FCA1-52F0-450FB359B061}"/>
              </a:ext>
            </a:extLst>
          </p:cNvPr>
          <p:cNvSpPr/>
          <p:nvPr/>
        </p:nvSpPr>
        <p:spPr>
          <a:xfrm>
            <a:off x="4981122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1" name="Elipse 70">
            <a:extLst>
              <a:ext uri="{FF2B5EF4-FFF2-40B4-BE49-F238E27FC236}">
                <a16:creationId xmlns:a16="http://schemas.microsoft.com/office/drawing/2014/main" id="{A08B1A00-180B-9835-1A16-5B0F2DC8BC8E}"/>
              </a:ext>
            </a:extLst>
          </p:cNvPr>
          <p:cNvSpPr/>
          <p:nvPr/>
        </p:nvSpPr>
        <p:spPr>
          <a:xfrm>
            <a:off x="5357133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A7DB885B-5A75-5EE1-951C-2281122EA720}"/>
              </a:ext>
            </a:extLst>
          </p:cNvPr>
          <p:cNvSpPr/>
          <p:nvPr/>
        </p:nvSpPr>
        <p:spPr>
          <a:xfrm>
            <a:off x="5728608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36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36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 l="7648" r="9391"/>
          <a:stretch/>
        </p:blipFill>
        <p:spPr>
          <a:xfrm>
            <a:off x="7236988" y="1790650"/>
            <a:ext cx="1052725" cy="1720701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6"/>
          <p:cNvSpPr/>
          <p:nvPr/>
        </p:nvSpPr>
        <p:spPr>
          <a:xfrm>
            <a:off x="264404" y="749250"/>
            <a:ext cx="2873326" cy="922883"/>
          </a:xfrm>
          <a:prstGeom prst="wedgeRoundRectCallout">
            <a:avLst>
              <a:gd name="adj1" fmla="val -24377"/>
              <a:gd name="adj2" fmla="val 73812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10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06" name="Google Shape;106;p36"/>
          <p:cNvSpPr/>
          <p:nvPr/>
        </p:nvSpPr>
        <p:spPr>
          <a:xfrm>
            <a:off x="6555288" y="749250"/>
            <a:ext cx="2416124" cy="922883"/>
          </a:xfrm>
          <a:prstGeom prst="wedgeRoundRectCallout">
            <a:avLst>
              <a:gd name="adj1" fmla="val 15072"/>
              <a:gd name="adj2" fmla="val 7129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10 por 7 es fácil…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¡es 70!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37B25823-9398-7B5E-0782-97CBFF06657D}"/>
              </a:ext>
            </a:extLst>
          </p:cNvPr>
          <p:cNvSpPr/>
          <p:nvPr/>
        </p:nvSpPr>
        <p:spPr>
          <a:xfrm>
            <a:off x="3511550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DEDE2C63-CFB0-5E7B-6324-D1ED7227233E}"/>
              </a:ext>
            </a:extLst>
          </p:cNvPr>
          <p:cNvSpPr/>
          <p:nvPr/>
        </p:nvSpPr>
        <p:spPr>
          <a:xfrm>
            <a:off x="3879850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A703DD55-C5B8-FA44-B964-C3B28296519D}"/>
              </a:ext>
            </a:extLst>
          </p:cNvPr>
          <p:cNvSpPr/>
          <p:nvPr/>
        </p:nvSpPr>
        <p:spPr>
          <a:xfrm>
            <a:off x="4249511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77EBD21C-099B-BC3B-8FA1-23949684970E}"/>
              </a:ext>
            </a:extLst>
          </p:cNvPr>
          <p:cNvSpPr/>
          <p:nvPr/>
        </p:nvSpPr>
        <p:spPr>
          <a:xfrm>
            <a:off x="4609647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6" name="Elipse 75">
            <a:extLst>
              <a:ext uri="{FF2B5EF4-FFF2-40B4-BE49-F238E27FC236}">
                <a16:creationId xmlns:a16="http://schemas.microsoft.com/office/drawing/2014/main" id="{CBB9F107-1D89-867F-3A0B-AC6748490A3C}"/>
              </a:ext>
            </a:extLst>
          </p:cNvPr>
          <p:cNvSpPr/>
          <p:nvPr/>
        </p:nvSpPr>
        <p:spPr>
          <a:xfrm>
            <a:off x="4981122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41DE2E15-E632-8ADE-5610-F846A25C139E}"/>
              </a:ext>
            </a:extLst>
          </p:cNvPr>
          <p:cNvSpPr/>
          <p:nvPr/>
        </p:nvSpPr>
        <p:spPr>
          <a:xfrm>
            <a:off x="5357133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393E8489-CC35-4457-7FDD-0893E4BDCE32}"/>
              </a:ext>
            </a:extLst>
          </p:cNvPr>
          <p:cNvSpPr/>
          <p:nvPr/>
        </p:nvSpPr>
        <p:spPr>
          <a:xfrm>
            <a:off x="5728608" y="7565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9" name="Elipse 78">
            <a:extLst>
              <a:ext uri="{FF2B5EF4-FFF2-40B4-BE49-F238E27FC236}">
                <a16:creationId xmlns:a16="http://schemas.microsoft.com/office/drawing/2014/main" id="{4B49300E-4D27-7C84-0B13-0F5A07223986}"/>
              </a:ext>
            </a:extLst>
          </p:cNvPr>
          <p:cNvSpPr/>
          <p:nvPr/>
        </p:nvSpPr>
        <p:spPr>
          <a:xfrm>
            <a:off x="3511550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0" name="Elipse 79">
            <a:extLst>
              <a:ext uri="{FF2B5EF4-FFF2-40B4-BE49-F238E27FC236}">
                <a16:creationId xmlns:a16="http://schemas.microsoft.com/office/drawing/2014/main" id="{B2E14F02-3CC4-45E1-35CF-8A95268E1848}"/>
              </a:ext>
            </a:extLst>
          </p:cNvPr>
          <p:cNvSpPr/>
          <p:nvPr/>
        </p:nvSpPr>
        <p:spPr>
          <a:xfrm>
            <a:off x="3879850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1" name="Elipse 80">
            <a:extLst>
              <a:ext uri="{FF2B5EF4-FFF2-40B4-BE49-F238E27FC236}">
                <a16:creationId xmlns:a16="http://schemas.microsoft.com/office/drawing/2014/main" id="{4CCD61A1-2831-3FE1-BF3D-71F29FDC67CE}"/>
              </a:ext>
            </a:extLst>
          </p:cNvPr>
          <p:cNvSpPr/>
          <p:nvPr/>
        </p:nvSpPr>
        <p:spPr>
          <a:xfrm>
            <a:off x="4249511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2" name="Elipse 81">
            <a:extLst>
              <a:ext uri="{FF2B5EF4-FFF2-40B4-BE49-F238E27FC236}">
                <a16:creationId xmlns:a16="http://schemas.microsoft.com/office/drawing/2014/main" id="{B06D0AA3-9497-8948-9A91-482A4B88D95F}"/>
              </a:ext>
            </a:extLst>
          </p:cNvPr>
          <p:cNvSpPr/>
          <p:nvPr/>
        </p:nvSpPr>
        <p:spPr>
          <a:xfrm>
            <a:off x="4609647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3" name="Elipse 82">
            <a:extLst>
              <a:ext uri="{FF2B5EF4-FFF2-40B4-BE49-F238E27FC236}">
                <a16:creationId xmlns:a16="http://schemas.microsoft.com/office/drawing/2014/main" id="{1F0AB6BF-6705-C49B-6FED-A59E5D6C5FB4}"/>
              </a:ext>
            </a:extLst>
          </p:cNvPr>
          <p:cNvSpPr/>
          <p:nvPr/>
        </p:nvSpPr>
        <p:spPr>
          <a:xfrm>
            <a:off x="4981122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4" name="Elipse 83">
            <a:extLst>
              <a:ext uri="{FF2B5EF4-FFF2-40B4-BE49-F238E27FC236}">
                <a16:creationId xmlns:a16="http://schemas.microsoft.com/office/drawing/2014/main" id="{1151A75E-4E2D-0778-E7E3-978DA4DF71B9}"/>
              </a:ext>
            </a:extLst>
          </p:cNvPr>
          <p:cNvSpPr/>
          <p:nvPr/>
        </p:nvSpPr>
        <p:spPr>
          <a:xfrm>
            <a:off x="5357133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5" name="Elipse 84">
            <a:extLst>
              <a:ext uri="{FF2B5EF4-FFF2-40B4-BE49-F238E27FC236}">
                <a16:creationId xmlns:a16="http://schemas.microsoft.com/office/drawing/2014/main" id="{3261F567-EAEA-697A-867F-D5732839E2C7}"/>
              </a:ext>
            </a:extLst>
          </p:cNvPr>
          <p:cNvSpPr/>
          <p:nvPr/>
        </p:nvSpPr>
        <p:spPr>
          <a:xfrm>
            <a:off x="5728608" y="11311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6" name="Elipse 85">
            <a:extLst>
              <a:ext uri="{FF2B5EF4-FFF2-40B4-BE49-F238E27FC236}">
                <a16:creationId xmlns:a16="http://schemas.microsoft.com/office/drawing/2014/main" id="{DCC57867-0C62-091E-0686-0526518C4FA1}"/>
              </a:ext>
            </a:extLst>
          </p:cNvPr>
          <p:cNvSpPr/>
          <p:nvPr/>
        </p:nvSpPr>
        <p:spPr>
          <a:xfrm>
            <a:off x="3511550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7" name="Elipse 86">
            <a:extLst>
              <a:ext uri="{FF2B5EF4-FFF2-40B4-BE49-F238E27FC236}">
                <a16:creationId xmlns:a16="http://schemas.microsoft.com/office/drawing/2014/main" id="{753BE73C-BA25-D504-D1A6-A033A77C6F0A}"/>
              </a:ext>
            </a:extLst>
          </p:cNvPr>
          <p:cNvSpPr/>
          <p:nvPr/>
        </p:nvSpPr>
        <p:spPr>
          <a:xfrm>
            <a:off x="3879850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8" name="Elipse 87">
            <a:extLst>
              <a:ext uri="{FF2B5EF4-FFF2-40B4-BE49-F238E27FC236}">
                <a16:creationId xmlns:a16="http://schemas.microsoft.com/office/drawing/2014/main" id="{61209E0B-6217-2223-F6DA-4CF75DB97ACB}"/>
              </a:ext>
            </a:extLst>
          </p:cNvPr>
          <p:cNvSpPr/>
          <p:nvPr/>
        </p:nvSpPr>
        <p:spPr>
          <a:xfrm>
            <a:off x="4249511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9" name="Elipse 88">
            <a:extLst>
              <a:ext uri="{FF2B5EF4-FFF2-40B4-BE49-F238E27FC236}">
                <a16:creationId xmlns:a16="http://schemas.microsoft.com/office/drawing/2014/main" id="{66274179-31D9-18F4-E2F0-77745308B156}"/>
              </a:ext>
            </a:extLst>
          </p:cNvPr>
          <p:cNvSpPr/>
          <p:nvPr/>
        </p:nvSpPr>
        <p:spPr>
          <a:xfrm>
            <a:off x="4609647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0" name="Elipse 89">
            <a:extLst>
              <a:ext uri="{FF2B5EF4-FFF2-40B4-BE49-F238E27FC236}">
                <a16:creationId xmlns:a16="http://schemas.microsoft.com/office/drawing/2014/main" id="{179DFA45-750F-83DA-3B16-0C8B21C7AAF1}"/>
              </a:ext>
            </a:extLst>
          </p:cNvPr>
          <p:cNvSpPr/>
          <p:nvPr/>
        </p:nvSpPr>
        <p:spPr>
          <a:xfrm>
            <a:off x="4981122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1" name="Elipse 90">
            <a:extLst>
              <a:ext uri="{FF2B5EF4-FFF2-40B4-BE49-F238E27FC236}">
                <a16:creationId xmlns:a16="http://schemas.microsoft.com/office/drawing/2014/main" id="{39D397C2-569B-6BBD-7EDC-C3A9075C487B}"/>
              </a:ext>
            </a:extLst>
          </p:cNvPr>
          <p:cNvSpPr/>
          <p:nvPr/>
        </p:nvSpPr>
        <p:spPr>
          <a:xfrm>
            <a:off x="5357133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2" name="Elipse 91">
            <a:extLst>
              <a:ext uri="{FF2B5EF4-FFF2-40B4-BE49-F238E27FC236}">
                <a16:creationId xmlns:a16="http://schemas.microsoft.com/office/drawing/2014/main" id="{CEBA1BD7-C744-87E0-BAE3-9A66A2FFDDB2}"/>
              </a:ext>
            </a:extLst>
          </p:cNvPr>
          <p:cNvSpPr/>
          <p:nvPr/>
        </p:nvSpPr>
        <p:spPr>
          <a:xfrm>
            <a:off x="5728608" y="15090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7" name="Elipse 106">
            <a:extLst>
              <a:ext uri="{FF2B5EF4-FFF2-40B4-BE49-F238E27FC236}">
                <a16:creationId xmlns:a16="http://schemas.microsoft.com/office/drawing/2014/main" id="{C3F9133C-17E8-6FFE-41F4-EFD38294AF15}"/>
              </a:ext>
            </a:extLst>
          </p:cNvPr>
          <p:cNvSpPr/>
          <p:nvPr/>
        </p:nvSpPr>
        <p:spPr>
          <a:xfrm>
            <a:off x="3511550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8" name="Elipse 107">
            <a:extLst>
              <a:ext uri="{FF2B5EF4-FFF2-40B4-BE49-F238E27FC236}">
                <a16:creationId xmlns:a16="http://schemas.microsoft.com/office/drawing/2014/main" id="{BCE3E6B4-C1CE-D0D9-05A4-B76E14879EB5}"/>
              </a:ext>
            </a:extLst>
          </p:cNvPr>
          <p:cNvSpPr/>
          <p:nvPr/>
        </p:nvSpPr>
        <p:spPr>
          <a:xfrm>
            <a:off x="3879850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4C3AE52B-4F2A-6E09-187A-AD9103A6D62F}"/>
              </a:ext>
            </a:extLst>
          </p:cNvPr>
          <p:cNvSpPr/>
          <p:nvPr/>
        </p:nvSpPr>
        <p:spPr>
          <a:xfrm>
            <a:off x="4249511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0" name="Elipse 109">
            <a:extLst>
              <a:ext uri="{FF2B5EF4-FFF2-40B4-BE49-F238E27FC236}">
                <a16:creationId xmlns:a16="http://schemas.microsoft.com/office/drawing/2014/main" id="{4BB1D31E-1A6F-0AA0-8FBE-25923BB80E1A}"/>
              </a:ext>
            </a:extLst>
          </p:cNvPr>
          <p:cNvSpPr/>
          <p:nvPr/>
        </p:nvSpPr>
        <p:spPr>
          <a:xfrm>
            <a:off x="4609647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92E765D7-CEC2-2377-5A56-CDF0922CDDAD}"/>
              </a:ext>
            </a:extLst>
          </p:cNvPr>
          <p:cNvSpPr/>
          <p:nvPr/>
        </p:nvSpPr>
        <p:spPr>
          <a:xfrm>
            <a:off x="4981122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2" name="Elipse 111">
            <a:extLst>
              <a:ext uri="{FF2B5EF4-FFF2-40B4-BE49-F238E27FC236}">
                <a16:creationId xmlns:a16="http://schemas.microsoft.com/office/drawing/2014/main" id="{C62CB08A-73F7-E4D3-17A1-44CB6E75E1F4}"/>
              </a:ext>
            </a:extLst>
          </p:cNvPr>
          <p:cNvSpPr/>
          <p:nvPr/>
        </p:nvSpPr>
        <p:spPr>
          <a:xfrm>
            <a:off x="5357133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C5C0425B-8AF6-A57D-586E-A2AF78E35CA6}"/>
              </a:ext>
            </a:extLst>
          </p:cNvPr>
          <p:cNvSpPr/>
          <p:nvPr/>
        </p:nvSpPr>
        <p:spPr>
          <a:xfrm>
            <a:off x="5728608" y="18836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4" name="Elipse 113">
            <a:extLst>
              <a:ext uri="{FF2B5EF4-FFF2-40B4-BE49-F238E27FC236}">
                <a16:creationId xmlns:a16="http://schemas.microsoft.com/office/drawing/2014/main" id="{A5C830B3-2655-A675-3DDA-2F6E141B8330}"/>
              </a:ext>
            </a:extLst>
          </p:cNvPr>
          <p:cNvSpPr/>
          <p:nvPr/>
        </p:nvSpPr>
        <p:spPr>
          <a:xfrm>
            <a:off x="3511550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A446FF17-B357-61DE-EA41-9ADBD228ADAD}"/>
              </a:ext>
            </a:extLst>
          </p:cNvPr>
          <p:cNvSpPr/>
          <p:nvPr/>
        </p:nvSpPr>
        <p:spPr>
          <a:xfrm>
            <a:off x="3879850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6" name="Elipse 115">
            <a:extLst>
              <a:ext uri="{FF2B5EF4-FFF2-40B4-BE49-F238E27FC236}">
                <a16:creationId xmlns:a16="http://schemas.microsoft.com/office/drawing/2014/main" id="{B10EB37D-F35B-823D-CFBB-09FE8670902E}"/>
              </a:ext>
            </a:extLst>
          </p:cNvPr>
          <p:cNvSpPr/>
          <p:nvPr/>
        </p:nvSpPr>
        <p:spPr>
          <a:xfrm>
            <a:off x="4249511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9C7EDAA5-F2A8-D337-AD44-F59FD8563BEB}"/>
              </a:ext>
            </a:extLst>
          </p:cNvPr>
          <p:cNvSpPr/>
          <p:nvPr/>
        </p:nvSpPr>
        <p:spPr>
          <a:xfrm>
            <a:off x="4609647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8" name="Elipse 117">
            <a:extLst>
              <a:ext uri="{FF2B5EF4-FFF2-40B4-BE49-F238E27FC236}">
                <a16:creationId xmlns:a16="http://schemas.microsoft.com/office/drawing/2014/main" id="{4E31B4CE-E710-8C91-144F-0AE89088529E}"/>
              </a:ext>
            </a:extLst>
          </p:cNvPr>
          <p:cNvSpPr/>
          <p:nvPr/>
        </p:nvSpPr>
        <p:spPr>
          <a:xfrm>
            <a:off x="4981122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C37FEBAD-BEA2-CFED-C718-09C4268A4040}"/>
              </a:ext>
            </a:extLst>
          </p:cNvPr>
          <p:cNvSpPr/>
          <p:nvPr/>
        </p:nvSpPr>
        <p:spPr>
          <a:xfrm>
            <a:off x="5357133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96574925-5131-EFBB-78D4-955656802AFA}"/>
              </a:ext>
            </a:extLst>
          </p:cNvPr>
          <p:cNvSpPr/>
          <p:nvPr/>
        </p:nvSpPr>
        <p:spPr>
          <a:xfrm>
            <a:off x="5728608" y="22583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1" name="Elipse 120">
            <a:extLst>
              <a:ext uri="{FF2B5EF4-FFF2-40B4-BE49-F238E27FC236}">
                <a16:creationId xmlns:a16="http://schemas.microsoft.com/office/drawing/2014/main" id="{819D7CB0-785E-2763-184F-A327289856E7}"/>
              </a:ext>
            </a:extLst>
          </p:cNvPr>
          <p:cNvSpPr/>
          <p:nvPr/>
        </p:nvSpPr>
        <p:spPr>
          <a:xfrm>
            <a:off x="3511550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2" name="Elipse 121">
            <a:extLst>
              <a:ext uri="{FF2B5EF4-FFF2-40B4-BE49-F238E27FC236}">
                <a16:creationId xmlns:a16="http://schemas.microsoft.com/office/drawing/2014/main" id="{0281F413-E079-F00E-F659-942EE86DFDC3}"/>
              </a:ext>
            </a:extLst>
          </p:cNvPr>
          <p:cNvSpPr/>
          <p:nvPr/>
        </p:nvSpPr>
        <p:spPr>
          <a:xfrm>
            <a:off x="3879850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3" name="Elipse 122">
            <a:extLst>
              <a:ext uri="{FF2B5EF4-FFF2-40B4-BE49-F238E27FC236}">
                <a16:creationId xmlns:a16="http://schemas.microsoft.com/office/drawing/2014/main" id="{EE5FCA63-7793-9965-0E74-BCAF5FFA1C8A}"/>
              </a:ext>
            </a:extLst>
          </p:cNvPr>
          <p:cNvSpPr/>
          <p:nvPr/>
        </p:nvSpPr>
        <p:spPr>
          <a:xfrm>
            <a:off x="4249511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4" name="Elipse 123">
            <a:extLst>
              <a:ext uri="{FF2B5EF4-FFF2-40B4-BE49-F238E27FC236}">
                <a16:creationId xmlns:a16="http://schemas.microsoft.com/office/drawing/2014/main" id="{E75AAE34-A991-C5DA-D168-857658FDB09A}"/>
              </a:ext>
            </a:extLst>
          </p:cNvPr>
          <p:cNvSpPr/>
          <p:nvPr/>
        </p:nvSpPr>
        <p:spPr>
          <a:xfrm>
            <a:off x="4609647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5" name="Elipse 124">
            <a:extLst>
              <a:ext uri="{FF2B5EF4-FFF2-40B4-BE49-F238E27FC236}">
                <a16:creationId xmlns:a16="http://schemas.microsoft.com/office/drawing/2014/main" id="{F3D284D8-DD29-6355-4A17-4F990413CB30}"/>
              </a:ext>
            </a:extLst>
          </p:cNvPr>
          <p:cNvSpPr/>
          <p:nvPr/>
        </p:nvSpPr>
        <p:spPr>
          <a:xfrm>
            <a:off x="4981122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6" name="Elipse 125">
            <a:extLst>
              <a:ext uri="{FF2B5EF4-FFF2-40B4-BE49-F238E27FC236}">
                <a16:creationId xmlns:a16="http://schemas.microsoft.com/office/drawing/2014/main" id="{7C952566-CE68-E5C7-64D8-93ACB63C1D81}"/>
              </a:ext>
            </a:extLst>
          </p:cNvPr>
          <p:cNvSpPr/>
          <p:nvPr/>
        </p:nvSpPr>
        <p:spPr>
          <a:xfrm>
            <a:off x="5357133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7" name="Elipse 126">
            <a:extLst>
              <a:ext uri="{FF2B5EF4-FFF2-40B4-BE49-F238E27FC236}">
                <a16:creationId xmlns:a16="http://schemas.microsoft.com/office/drawing/2014/main" id="{AE1063F6-858E-5A2C-3386-D4F9832B9496}"/>
              </a:ext>
            </a:extLst>
          </p:cNvPr>
          <p:cNvSpPr/>
          <p:nvPr/>
        </p:nvSpPr>
        <p:spPr>
          <a:xfrm>
            <a:off x="5728608" y="26329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B42F2BBB-F39C-2F95-0505-EBE7CFD4C5F7}"/>
              </a:ext>
            </a:extLst>
          </p:cNvPr>
          <p:cNvSpPr/>
          <p:nvPr/>
        </p:nvSpPr>
        <p:spPr>
          <a:xfrm>
            <a:off x="3511550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91584FC8-3CE5-A2CC-F441-663EB48A309A}"/>
              </a:ext>
            </a:extLst>
          </p:cNvPr>
          <p:cNvSpPr/>
          <p:nvPr/>
        </p:nvSpPr>
        <p:spPr>
          <a:xfrm>
            <a:off x="3879850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2D3A52A0-F0B4-1EDA-56B0-54F7B5B5C176}"/>
              </a:ext>
            </a:extLst>
          </p:cNvPr>
          <p:cNvSpPr/>
          <p:nvPr/>
        </p:nvSpPr>
        <p:spPr>
          <a:xfrm>
            <a:off x="4249511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A7AFB20F-4A27-DA59-1B8A-31286AB75198}"/>
              </a:ext>
            </a:extLst>
          </p:cNvPr>
          <p:cNvSpPr/>
          <p:nvPr/>
        </p:nvSpPr>
        <p:spPr>
          <a:xfrm>
            <a:off x="4609647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2" name="Elipse 131">
            <a:extLst>
              <a:ext uri="{FF2B5EF4-FFF2-40B4-BE49-F238E27FC236}">
                <a16:creationId xmlns:a16="http://schemas.microsoft.com/office/drawing/2014/main" id="{3C0445E8-A636-39C3-F2CB-47F3FCBCB7F7}"/>
              </a:ext>
            </a:extLst>
          </p:cNvPr>
          <p:cNvSpPr/>
          <p:nvPr/>
        </p:nvSpPr>
        <p:spPr>
          <a:xfrm>
            <a:off x="4981122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3" name="Elipse 132">
            <a:extLst>
              <a:ext uri="{FF2B5EF4-FFF2-40B4-BE49-F238E27FC236}">
                <a16:creationId xmlns:a16="http://schemas.microsoft.com/office/drawing/2014/main" id="{DE336468-0271-3D8A-10CD-730A9D0D382F}"/>
              </a:ext>
            </a:extLst>
          </p:cNvPr>
          <p:cNvSpPr/>
          <p:nvPr/>
        </p:nvSpPr>
        <p:spPr>
          <a:xfrm>
            <a:off x="5357133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F5C76D29-A391-882B-F209-F63836560DAD}"/>
              </a:ext>
            </a:extLst>
          </p:cNvPr>
          <p:cNvSpPr/>
          <p:nvPr/>
        </p:nvSpPr>
        <p:spPr>
          <a:xfrm>
            <a:off x="5728608" y="300125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5" name="Elipse 134">
            <a:extLst>
              <a:ext uri="{FF2B5EF4-FFF2-40B4-BE49-F238E27FC236}">
                <a16:creationId xmlns:a16="http://schemas.microsoft.com/office/drawing/2014/main" id="{464A36A3-A585-5F44-F12E-999CFEAFDA65}"/>
              </a:ext>
            </a:extLst>
          </p:cNvPr>
          <p:cNvSpPr/>
          <p:nvPr/>
        </p:nvSpPr>
        <p:spPr>
          <a:xfrm>
            <a:off x="3511550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6" name="Elipse 135">
            <a:extLst>
              <a:ext uri="{FF2B5EF4-FFF2-40B4-BE49-F238E27FC236}">
                <a16:creationId xmlns:a16="http://schemas.microsoft.com/office/drawing/2014/main" id="{8053E7DB-55C1-1F46-2EC2-40079E7A0C48}"/>
              </a:ext>
            </a:extLst>
          </p:cNvPr>
          <p:cNvSpPr/>
          <p:nvPr/>
        </p:nvSpPr>
        <p:spPr>
          <a:xfrm>
            <a:off x="3879850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7" name="Elipse 136">
            <a:extLst>
              <a:ext uri="{FF2B5EF4-FFF2-40B4-BE49-F238E27FC236}">
                <a16:creationId xmlns:a16="http://schemas.microsoft.com/office/drawing/2014/main" id="{F11918A7-A4B7-83E1-590D-2B70C87C3B55}"/>
              </a:ext>
            </a:extLst>
          </p:cNvPr>
          <p:cNvSpPr/>
          <p:nvPr/>
        </p:nvSpPr>
        <p:spPr>
          <a:xfrm>
            <a:off x="4249511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8" name="Elipse 137">
            <a:extLst>
              <a:ext uri="{FF2B5EF4-FFF2-40B4-BE49-F238E27FC236}">
                <a16:creationId xmlns:a16="http://schemas.microsoft.com/office/drawing/2014/main" id="{8884E669-B2D4-9BA6-E8BC-66671259C998}"/>
              </a:ext>
            </a:extLst>
          </p:cNvPr>
          <p:cNvSpPr/>
          <p:nvPr/>
        </p:nvSpPr>
        <p:spPr>
          <a:xfrm>
            <a:off x="4609647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9" name="Elipse 138">
            <a:extLst>
              <a:ext uri="{FF2B5EF4-FFF2-40B4-BE49-F238E27FC236}">
                <a16:creationId xmlns:a16="http://schemas.microsoft.com/office/drawing/2014/main" id="{86A9C6E5-46BB-6702-2D76-3C9C363873A3}"/>
              </a:ext>
            </a:extLst>
          </p:cNvPr>
          <p:cNvSpPr/>
          <p:nvPr/>
        </p:nvSpPr>
        <p:spPr>
          <a:xfrm>
            <a:off x="4981122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0" name="Elipse 139">
            <a:extLst>
              <a:ext uri="{FF2B5EF4-FFF2-40B4-BE49-F238E27FC236}">
                <a16:creationId xmlns:a16="http://schemas.microsoft.com/office/drawing/2014/main" id="{61832998-192F-A476-4FF0-0AD7E904D7EF}"/>
              </a:ext>
            </a:extLst>
          </p:cNvPr>
          <p:cNvSpPr/>
          <p:nvPr/>
        </p:nvSpPr>
        <p:spPr>
          <a:xfrm>
            <a:off x="5357133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1" name="Elipse 140">
            <a:extLst>
              <a:ext uri="{FF2B5EF4-FFF2-40B4-BE49-F238E27FC236}">
                <a16:creationId xmlns:a16="http://schemas.microsoft.com/office/drawing/2014/main" id="{830C7A84-0018-3D7D-6B05-B65429CAE088}"/>
              </a:ext>
            </a:extLst>
          </p:cNvPr>
          <p:cNvSpPr/>
          <p:nvPr/>
        </p:nvSpPr>
        <p:spPr>
          <a:xfrm>
            <a:off x="5728608" y="337590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2" name="Elipse 141">
            <a:extLst>
              <a:ext uri="{FF2B5EF4-FFF2-40B4-BE49-F238E27FC236}">
                <a16:creationId xmlns:a16="http://schemas.microsoft.com/office/drawing/2014/main" id="{A86F3178-707D-883D-2618-908478133E7E}"/>
              </a:ext>
            </a:extLst>
          </p:cNvPr>
          <p:cNvSpPr/>
          <p:nvPr/>
        </p:nvSpPr>
        <p:spPr>
          <a:xfrm>
            <a:off x="3511550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3" name="Elipse 142">
            <a:extLst>
              <a:ext uri="{FF2B5EF4-FFF2-40B4-BE49-F238E27FC236}">
                <a16:creationId xmlns:a16="http://schemas.microsoft.com/office/drawing/2014/main" id="{8456DBD5-E7FF-26FB-1CA4-020A732E3250}"/>
              </a:ext>
            </a:extLst>
          </p:cNvPr>
          <p:cNvSpPr/>
          <p:nvPr/>
        </p:nvSpPr>
        <p:spPr>
          <a:xfrm>
            <a:off x="3879850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4" name="Elipse 143">
            <a:extLst>
              <a:ext uri="{FF2B5EF4-FFF2-40B4-BE49-F238E27FC236}">
                <a16:creationId xmlns:a16="http://schemas.microsoft.com/office/drawing/2014/main" id="{9F4D0ECE-E2C0-6C96-404A-6DD56704BF0C}"/>
              </a:ext>
            </a:extLst>
          </p:cNvPr>
          <p:cNvSpPr/>
          <p:nvPr/>
        </p:nvSpPr>
        <p:spPr>
          <a:xfrm>
            <a:off x="4249511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5" name="Elipse 144">
            <a:extLst>
              <a:ext uri="{FF2B5EF4-FFF2-40B4-BE49-F238E27FC236}">
                <a16:creationId xmlns:a16="http://schemas.microsoft.com/office/drawing/2014/main" id="{C5AA5823-A4E9-6552-5BD6-3E12FAFCA746}"/>
              </a:ext>
            </a:extLst>
          </p:cNvPr>
          <p:cNvSpPr/>
          <p:nvPr/>
        </p:nvSpPr>
        <p:spPr>
          <a:xfrm>
            <a:off x="4609647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6" name="Elipse 145">
            <a:extLst>
              <a:ext uri="{FF2B5EF4-FFF2-40B4-BE49-F238E27FC236}">
                <a16:creationId xmlns:a16="http://schemas.microsoft.com/office/drawing/2014/main" id="{A83CD7C8-60E6-35FA-1ABA-B4FA51E1665D}"/>
              </a:ext>
            </a:extLst>
          </p:cNvPr>
          <p:cNvSpPr/>
          <p:nvPr/>
        </p:nvSpPr>
        <p:spPr>
          <a:xfrm>
            <a:off x="4981122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7" name="Elipse 146">
            <a:extLst>
              <a:ext uri="{FF2B5EF4-FFF2-40B4-BE49-F238E27FC236}">
                <a16:creationId xmlns:a16="http://schemas.microsoft.com/office/drawing/2014/main" id="{A4E18F12-C344-DE35-5934-BE21D88FAAB6}"/>
              </a:ext>
            </a:extLst>
          </p:cNvPr>
          <p:cNvSpPr/>
          <p:nvPr/>
        </p:nvSpPr>
        <p:spPr>
          <a:xfrm>
            <a:off x="5357133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8" name="Elipse 147">
            <a:extLst>
              <a:ext uri="{FF2B5EF4-FFF2-40B4-BE49-F238E27FC236}">
                <a16:creationId xmlns:a16="http://schemas.microsoft.com/office/drawing/2014/main" id="{10874C43-7635-C3D9-AAFA-0B874425A7ED}"/>
              </a:ext>
            </a:extLst>
          </p:cNvPr>
          <p:cNvSpPr/>
          <p:nvPr/>
        </p:nvSpPr>
        <p:spPr>
          <a:xfrm>
            <a:off x="5728608" y="375373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9" name="Elipse 148">
            <a:extLst>
              <a:ext uri="{FF2B5EF4-FFF2-40B4-BE49-F238E27FC236}">
                <a16:creationId xmlns:a16="http://schemas.microsoft.com/office/drawing/2014/main" id="{3965ECCE-18D5-04F7-7399-65A042C385BE}"/>
              </a:ext>
            </a:extLst>
          </p:cNvPr>
          <p:cNvSpPr/>
          <p:nvPr/>
        </p:nvSpPr>
        <p:spPr>
          <a:xfrm>
            <a:off x="3511550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0" name="Elipse 149">
            <a:extLst>
              <a:ext uri="{FF2B5EF4-FFF2-40B4-BE49-F238E27FC236}">
                <a16:creationId xmlns:a16="http://schemas.microsoft.com/office/drawing/2014/main" id="{2A5E488F-09E4-52A1-B5A1-742168B72DE3}"/>
              </a:ext>
            </a:extLst>
          </p:cNvPr>
          <p:cNvSpPr/>
          <p:nvPr/>
        </p:nvSpPr>
        <p:spPr>
          <a:xfrm>
            <a:off x="3879850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1" name="Elipse 150">
            <a:extLst>
              <a:ext uri="{FF2B5EF4-FFF2-40B4-BE49-F238E27FC236}">
                <a16:creationId xmlns:a16="http://schemas.microsoft.com/office/drawing/2014/main" id="{82BEA1FA-B0DE-3CC5-F5AB-90E396F7D5FC}"/>
              </a:ext>
            </a:extLst>
          </p:cNvPr>
          <p:cNvSpPr/>
          <p:nvPr/>
        </p:nvSpPr>
        <p:spPr>
          <a:xfrm>
            <a:off x="4249511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2" name="Elipse 151">
            <a:extLst>
              <a:ext uri="{FF2B5EF4-FFF2-40B4-BE49-F238E27FC236}">
                <a16:creationId xmlns:a16="http://schemas.microsoft.com/office/drawing/2014/main" id="{C089317C-CD31-3C4D-FDFE-E17D0D6F367F}"/>
              </a:ext>
            </a:extLst>
          </p:cNvPr>
          <p:cNvSpPr/>
          <p:nvPr/>
        </p:nvSpPr>
        <p:spPr>
          <a:xfrm>
            <a:off x="4609647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3" name="Elipse 152">
            <a:extLst>
              <a:ext uri="{FF2B5EF4-FFF2-40B4-BE49-F238E27FC236}">
                <a16:creationId xmlns:a16="http://schemas.microsoft.com/office/drawing/2014/main" id="{E2372438-20C6-2447-99DD-BD945BE303F8}"/>
              </a:ext>
            </a:extLst>
          </p:cNvPr>
          <p:cNvSpPr/>
          <p:nvPr/>
        </p:nvSpPr>
        <p:spPr>
          <a:xfrm>
            <a:off x="4981122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4" name="Elipse 153">
            <a:extLst>
              <a:ext uri="{FF2B5EF4-FFF2-40B4-BE49-F238E27FC236}">
                <a16:creationId xmlns:a16="http://schemas.microsoft.com/office/drawing/2014/main" id="{999F78BF-37DB-9654-0B9A-589B7B038C76}"/>
              </a:ext>
            </a:extLst>
          </p:cNvPr>
          <p:cNvSpPr/>
          <p:nvPr/>
        </p:nvSpPr>
        <p:spPr>
          <a:xfrm>
            <a:off x="5357133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5" name="Elipse 154">
            <a:extLst>
              <a:ext uri="{FF2B5EF4-FFF2-40B4-BE49-F238E27FC236}">
                <a16:creationId xmlns:a16="http://schemas.microsoft.com/office/drawing/2014/main" id="{A70E3C36-5074-68D4-9D51-1EEA936F98C3}"/>
              </a:ext>
            </a:extLst>
          </p:cNvPr>
          <p:cNvSpPr/>
          <p:nvPr/>
        </p:nvSpPr>
        <p:spPr>
          <a:xfrm>
            <a:off x="5728608" y="412838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37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233" y="2571750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37"/>
          <p:cNvSpPr/>
          <p:nvPr/>
        </p:nvSpPr>
        <p:spPr>
          <a:xfrm>
            <a:off x="88135" y="1009474"/>
            <a:ext cx="4792337" cy="1237835"/>
          </a:xfrm>
          <a:prstGeom prst="wedgeRoundRectCallout">
            <a:avLst>
              <a:gd name="adj1" fmla="val -30987"/>
              <a:gd name="adj2" fmla="val 7022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10 ᛫ 7 = 70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Y que 5 veces es la mitad de 10 veces…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1279AA33-A9AB-E7AD-BD20-D7120713DBD5}"/>
              </a:ext>
            </a:extLst>
          </p:cNvPr>
          <p:cNvSpPr/>
          <p:nvPr/>
        </p:nvSpPr>
        <p:spPr>
          <a:xfrm>
            <a:off x="5415148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213B497C-D7D6-FCD3-21A6-BA3CB9ADC8D7}"/>
              </a:ext>
            </a:extLst>
          </p:cNvPr>
          <p:cNvSpPr/>
          <p:nvPr/>
        </p:nvSpPr>
        <p:spPr>
          <a:xfrm>
            <a:off x="5783448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C285BCA7-0410-54AE-232F-1CB0FA35FC1E}"/>
              </a:ext>
            </a:extLst>
          </p:cNvPr>
          <p:cNvSpPr/>
          <p:nvPr/>
        </p:nvSpPr>
        <p:spPr>
          <a:xfrm>
            <a:off x="6153109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55F52AE6-551C-CCF3-8947-2D7EDCAF9339}"/>
              </a:ext>
            </a:extLst>
          </p:cNvPr>
          <p:cNvSpPr/>
          <p:nvPr/>
        </p:nvSpPr>
        <p:spPr>
          <a:xfrm>
            <a:off x="6513245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284A7B78-536D-E0D1-7FE7-865528B66ABF}"/>
              </a:ext>
            </a:extLst>
          </p:cNvPr>
          <p:cNvSpPr/>
          <p:nvPr/>
        </p:nvSpPr>
        <p:spPr>
          <a:xfrm>
            <a:off x="6884720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56FB108-D9CF-3070-F822-D3137D85E82F}"/>
              </a:ext>
            </a:extLst>
          </p:cNvPr>
          <p:cNvSpPr/>
          <p:nvPr/>
        </p:nvSpPr>
        <p:spPr>
          <a:xfrm>
            <a:off x="7260731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46E2DBD0-859F-0285-9BB8-E8C24E4F52B3}"/>
              </a:ext>
            </a:extLst>
          </p:cNvPr>
          <p:cNvSpPr/>
          <p:nvPr/>
        </p:nvSpPr>
        <p:spPr>
          <a:xfrm>
            <a:off x="7632206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FE4DEF42-C8C8-D7D8-DF8A-A2E8B4C20ABA}"/>
              </a:ext>
            </a:extLst>
          </p:cNvPr>
          <p:cNvSpPr/>
          <p:nvPr/>
        </p:nvSpPr>
        <p:spPr>
          <a:xfrm>
            <a:off x="5415148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8FDD3C93-CC8C-7DE6-A17E-F30C62BA2E85}"/>
              </a:ext>
            </a:extLst>
          </p:cNvPr>
          <p:cNvSpPr/>
          <p:nvPr/>
        </p:nvSpPr>
        <p:spPr>
          <a:xfrm>
            <a:off x="5783448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3FA51B0-766A-DFDD-5A6A-63A213FFA4AD}"/>
              </a:ext>
            </a:extLst>
          </p:cNvPr>
          <p:cNvSpPr/>
          <p:nvPr/>
        </p:nvSpPr>
        <p:spPr>
          <a:xfrm>
            <a:off x="6153109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B52680D3-70E2-2855-E6DD-B7135C232554}"/>
              </a:ext>
            </a:extLst>
          </p:cNvPr>
          <p:cNvSpPr/>
          <p:nvPr/>
        </p:nvSpPr>
        <p:spPr>
          <a:xfrm>
            <a:off x="6513245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0D7A128-D254-E1DA-2E1C-8310F4FA24E7}"/>
              </a:ext>
            </a:extLst>
          </p:cNvPr>
          <p:cNvSpPr/>
          <p:nvPr/>
        </p:nvSpPr>
        <p:spPr>
          <a:xfrm>
            <a:off x="6884720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7A6AB2EE-963C-C260-7440-244BA547348F}"/>
              </a:ext>
            </a:extLst>
          </p:cNvPr>
          <p:cNvSpPr/>
          <p:nvPr/>
        </p:nvSpPr>
        <p:spPr>
          <a:xfrm>
            <a:off x="7260731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EEEAAE65-5946-42F1-26ED-AE7B04CC19AD}"/>
              </a:ext>
            </a:extLst>
          </p:cNvPr>
          <p:cNvSpPr/>
          <p:nvPr/>
        </p:nvSpPr>
        <p:spPr>
          <a:xfrm>
            <a:off x="7632206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5432A078-A1BF-2329-DD5F-3BD25E82D13A}"/>
              </a:ext>
            </a:extLst>
          </p:cNvPr>
          <p:cNvSpPr/>
          <p:nvPr/>
        </p:nvSpPr>
        <p:spPr>
          <a:xfrm>
            <a:off x="5415148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15196849-EAFF-A226-5E83-68FAE95140AE}"/>
              </a:ext>
            </a:extLst>
          </p:cNvPr>
          <p:cNvSpPr/>
          <p:nvPr/>
        </p:nvSpPr>
        <p:spPr>
          <a:xfrm>
            <a:off x="5783448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495D57CA-E116-9844-21BE-0D164A186F0C}"/>
              </a:ext>
            </a:extLst>
          </p:cNvPr>
          <p:cNvSpPr/>
          <p:nvPr/>
        </p:nvSpPr>
        <p:spPr>
          <a:xfrm>
            <a:off x="6153109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7EB235DE-AFC3-044F-98A6-E1E566CC0BF1}"/>
              </a:ext>
            </a:extLst>
          </p:cNvPr>
          <p:cNvSpPr/>
          <p:nvPr/>
        </p:nvSpPr>
        <p:spPr>
          <a:xfrm>
            <a:off x="6513245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F4AEBCB7-E51E-75C2-CFDE-2E977D146D5E}"/>
              </a:ext>
            </a:extLst>
          </p:cNvPr>
          <p:cNvSpPr/>
          <p:nvPr/>
        </p:nvSpPr>
        <p:spPr>
          <a:xfrm>
            <a:off x="6884720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0C17F45F-FF86-E296-B0A5-279F9E6A6463}"/>
              </a:ext>
            </a:extLst>
          </p:cNvPr>
          <p:cNvSpPr/>
          <p:nvPr/>
        </p:nvSpPr>
        <p:spPr>
          <a:xfrm>
            <a:off x="7260731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7732C94-CE01-7BBA-00A0-407BA0F9F8BD}"/>
              </a:ext>
            </a:extLst>
          </p:cNvPr>
          <p:cNvSpPr/>
          <p:nvPr/>
        </p:nvSpPr>
        <p:spPr>
          <a:xfrm>
            <a:off x="7632206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2B88B8C-AFF4-874F-DAD6-7A22B0B2BF11}"/>
              </a:ext>
            </a:extLst>
          </p:cNvPr>
          <p:cNvSpPr/>
          <p:nvPr/>
        </p:nvSpPr>
        <p:spPr>
          <a:xfrm>
            <a:off x="5415148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03ECD094-CD5B-BB7A-3663-99B72204EA5D}"/>
              </a:ext>
            </a:extLst>
          </p:cNvPr>
          <p:cNvSpPr/>
          <p:nvPr/>
        </p:nvSpPr>
        <p:spPr>
          <a:xfrm>
            <a:off x="5783448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58F78C80-5026-40CE-389C-DC08C893D650}"/>
              </a:ext>
            </a:extLst>
          </p:cNvPr>
          <p:cNvSpPr/>
          <p:nvPr/>
        </p:nvSpPr>
        <p:spPr>
          <a:xfrm>
            <a:off x="6153109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9F1624D5-1F04-AF80-8D9C-8A55582B4773}"/>
              </a:ext>
            </a:extLst>
          </p:cNvPr>
          <p:cNvSpPr/>
          <p:nvPr/>
        </p:nvSpPr>
        <p:spPr>
          <a:xfrm>
            <a:off x="6513245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FCF5C1DE-9BA1-4882-CFDB-C68E8FF58140}"/>
              </a:ext>
            </a:extLst>
          </p:cNvPr>
          <p:cNvSpPr/>
          <p:nvPr/>
        </p:nvSpPr>
        <p:spPr>
          <a:xfrm>
            <a:off x="6884720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CE6213E-A5B2-B7BC-4F4A-2C02F3D35FFA}"/>
              </a:ext>
            </a:extLst>
          </p:cNvPr>
          <p:cNvSpPr/>
          <p:nvPr/>
        </p:nvSpPr>
        <p:spPr>
          <a:xfrm>
            <a:off x="7260731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616D0891-EF99-A184-CD2B-07F6BE84A456}"/>
              </a:ext>
            </a:extLst>
          </p:cNvPr>
          <p:cNvSpPr/>
          <p:nvPr/>
        </p:nvSpPr>
        <p:spPr>
          <a:xfrm>
            <a:off x="7632206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FA24E75A-68E7-D746-7B4F-EAB6343160C6}"/>
              </a:ext>
            </a:extLst>
          </p:cNvPr>
          <p:cNvSpPr/>
          <p:nvPr/>
        </p:nvSpPr>
        <p:spPr>
          <a:xfrm>
            <a:off x="5415148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7B7ABF97-6981-6D68-6BC3-6C8C26D47C85}"/>
              </a:ext>
            </a:extLst>
          </p:cNvPr>
          <p:cNvSpPr/>
          <p:nvPr/>
        </p:nvSpPr>
        <p:spPr>
          <a:xfrm>
            <a:off x="5783448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66EFE124-36AD-1E5D-2CE5-67EE5470F5AA}"/>
              </a:ext>
            </a:extLst>
          </p:cNvPr>
          <p:cNvSpPr/>
          <p:nvPr/>
        </p:nvSpPr>
        <p:spPr>
          <a:xfrm>
            <a:off x="6153109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2207ADDE-8B01-55A5-CFCB-FDA96415E9BC}"/>
              </a:ext>
            </a:extLst>
          </p:cNvPr>
          <p:cNvSpPr/>
          <p:nvPr/>
        </p:nvSpPr>
        <p:spPr>
          <a:xfrm>
            <a:off x="6513245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4A28E1A3-04A4-3801-7682-24FE47994627}"/>
              </a:ext>
            </a:extLst>
          </p:cNvPr>
          <p:cNvSpPr/>
          <p:nvPr/>
        </p:nvSpPr>
        <p:spPr>
          <a:xfrm>
            <a:off x="6884720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EC603DE7-A318-F743-052B-31315E5B92D4}"/>
              </a:ext>
            </a:extLst>
          </p:cNvPr>
          <p:cNvSpPr/>
          <p:nvPr/>
        </p:nvSpPr>
        <p:spPr>
          <a:xfrm>
            <a:off x="7260731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66F2C61C-AD6D-44DB-B146-618855EAB212}"/>
              </a:ext>
            </a:extLst>
          </p:cNvPr>
          <p:cNvSpPr/>
          <p:nvPr/>
        </p:nvSpPr>
        <p:spPr>
          <a:xfrm>
            <a:off x="7632206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55010A08-0827-C08F-68DA-9A91BFA4DD03}"/>
              </a:ext>
            </a:extLst>
          </p:cNvPr>
          <p:cNvSpPr/>
          <p:nvPr/>
        </p:nvSpPr>
        <p:spPr>
          <a:xfrm>
            <a:off x="5415148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20C9D851-67FB-E49C-6EC1-02E1E9D5DC75}"/>
              </a:ext>
            </a:extLst>
          </p:cNvPr>
          <p:cNvSpPr/>
          <p:nvPr/>
        </p:nvSpPr>
        <p:spPr>
          <a:xfrm>
            <a:off x="5783448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67A979A9-6730-673E-E182-91A310B45CA7}"/>
              </a:ext>
            </a:extLst>
          </p:cNvPr>
          <p:cNvSpPr/>
          <p:nvPr/>
        </p:nvSpPr>
        <p:spPr>
          <a:xfrm>
            <a:off x="6153109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512AEF52-44F0-C03E-2D47-5E2CD09EAAE5}"/>
              </a:ext>
            </a:extLst>
          </p:cNvPr>
          <p:cNvSpPr/>
          <p:nvPr/>
        </p:nvSpPr>
        <p:spPr>
          <a:xfrm>
            <a:off x="6513245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028BD114-2774-C248-13D3-BC4B99C212C7}"/>
              </a:ext>
            </a:extLst>
          </p:cNvPr>
          <p:cNvSpPr/>
          <p:nvPr/>
        </p:nvSpPr>
        <p:spPr>
          <a:xfrm>
            <a:off x="6884720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A2809687-FD36-1B96-341F-E8B1238C0044}"/>
              </a:ext>
            </a:extLst>
          </p:cNvPr>
          <p:cNvSpPr/>
          <p:nvPr/>
        </p:nvSpPr>
        <p:spPr>
          <a:xfrm>
            <a:off x="7260731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D3AB1B3A-AE3C-E9D3-81E2-5F15D3D18F94}"/>
              </a:ext>
            </a:extLst>
          </p:cNvPr>
          <p:cNvSpPr/>
          <p:nvPr/>
        </p:nvSpPr>
        <p:spPr>
          <a:xfrm>
            <a:off x="7632206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0CDA0007-7F62-59DE-6549-A8D791ED816F}"/>
              </a:ext>
            </a:extLst>
          </p:cNvPr>
          <p:cNvSpPr/>
          <p:nvPr/>
        </p:nvSpPr>
        <p:spPr>
          <a:xfrm>
            <a:off x="5415148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15B182CB-EFD9-4C1D-4216-1682A12E2A32}"/>
              </a:ext>
            </a:extLst>
          </p:cNvPr>
          <p:cNvSpPr/>
          <p:nvPr/>
        </p:nvSpPr>
        <p:spPr>
          <a:xfrm>
            <a:off x="5783448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4E379ABD-48FE-2DD0-4CE0-08D6848D32A0}"/>
              </a:ext>
            </a:extLst>
          </p:cNvPr>
          <p:cNvSpPr/>
          <p:nvPr/>
        </p:nvSpPr>
        <p:spPr>
          <a:xfrm>
            <a:off x="6153109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7F54577D-577B-E3C5-C274-A508DD46910C}"/>
              </a:ext>
            </a:extLst>
          </p:cNvPr>
          <p:cNvSpPr/>
          <p:nvPr/>
        </p:nvSpPr>
        <p:spPr>
          <a:xfrm>
            <a:off x="6513245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AD05F4F4-7503-E03A-987D-D95DE60812D4}"/>
              </a:ext>
            </a:extLst>
          </p:cNvPr>
          <p:cNvSpPr/>
          <p:nvPr/>
        </p:nvSpPr>
        <p:spPr>
          <a:xfrm>
            <a:off x="6884720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9F38A2E7-EDDF-DD4A-FCCE-82594C2F68DD}"/>
              </a:ext>
            </a:extLst>
          </p:cNvPr>
          <p:cNvSpPr/>
          <p:nvPr/>
        </p:nvSpPr>
        <p:spPr>
          <a:xfrm>
            <a:off x="7260731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D07617A6-80EA-CAC4-5A46-8D779C5C583C}"/>
              </a:ext>
            </a:extLst>
          </p:cNvPr>
          <p:cNvSpPr/>
          <p:nvPr/>
        </p:nvSpPr>
        <p:spPr>
          <a:xfrm>
            <a:off x="7632206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69C753B4-F5D6-EF32-000F-A184B7FFB60D}"/>
              </a:ext>
            </a:extLst>
          </p:cNvPr>
          <p:cNvSpPr/>
          <p:nvPr/>
        </p:nvSpPr>
        <p:spPr>
          <a:xfrm>
            <a:off x="5415148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09043A71-91F5-90D4-A91E-5132F9E779E3}"/>
              </a:ext>
            </a:extLst>
          </p:cNvPr>
          <p:cNvSpPr/>
          <p:nvPr/>
        </p:nvSpPr>
        <p:spPr>
          <a:xfrm>
            <a:off x="5783448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D813AA72-5C39-4624-980B-038466ABAE39}"/>
              </a:ext>
            </a:extLst>
          </p:cNvPr>
          <p:cNvSpPr/>
          <p:nvPr/>
        </p:nvSpPr>
        <p:spPr>
          <a:xfrm>
            <a:off x="6153109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6CFAA2AB-74F8-269C-728A-78968165525F}"/>
              </a:ext>
            </a:extLst>
          </p:cNvPr>
          <p:cNvSpPr/>
          <p:nvPr/>
        </p:nvSpPr>
        <p:spPr>
          <a:xfrm>
            <a:off x="6513245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A4E5665C-DC54-217B-F7D5-D573AFBA4AF4}"/>
              </a:ext>
            </a:extLst>
          </p:cNvPr>
          <p:cNvSpPr/>
          <p:nvPr/>
        </p:nvSpPr>
        <p:spPr>
          <a:xfrm>
            <a:off x="6884720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CC223454-1484-BC16-6E44-C885E95E061C}"/>
              </a:ext>
            </a:extLst>
          </p:cNvPr>
          <p:cNvSpPr/>
          <p:nvPr/>
        </p:nvSpPr>
        <p:spPr>
          <a:xfrm>
            <a:off x="7260731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1DE50653-2246-26C5-3A06-692B0DA9404C}"/>
              </a:ext>
            </a:extLst>
          </p:cNvPr>
          <p:cNvSpPr/>
          <p:nvPr/>
        </p:nvSpPr>
        <p:spPr>
          <a:xfrm>
            <a:off x="7632206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7B19C783-D0D2-DB0C-A391-AA64B8BC7AD3}"/>
              </a:ext>
            </a:extLst>
          </p:cNvPr>
          <p:cNvSpPr/>
          <p:nvPr/>
        </p:nvSpPr>
        <p:spPr>
          <a:xfrm>
            <a:off x="5415148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66EB118B-FB50-FE03-3C28-39E0CC125B85}"/>
              </a:ext>
            </a:extLst>
          </p:cNvPr>
          <p:cNvSpPr/>
          <p:nvPr/>
        </p:nvSpPr>
        <p:spPr>
          <a:xfrm>
            <a:off x="5783448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01F8988B-6B5A-A841-86EC-76650723C635}"/>
              </a:ext>
            </a:extLst>
          </p:cNvPr>
          <p:cNvSpPr/>
          <p:nvPr/>
        </p:nvSpPr>
        <p:spPr>
          <a:xfrm>
            <a:off x="6153109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3B062E21-0195-407D-6C46-898C91691AF2}"/>
              </a:ext>
            </a:extLst>
          </p:cNvPr>
          <p:cNvSpPr/>
          <p:nvPr/>
        </p:nvSpPr>
        <p:spPr>
          <a:xfrm>
            <a:off x="6513245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12850F5C-3229-D518-55B4-E9F1BD33FCBA}"/>
              </a:ext>
            </a:extLst>
          </p:cNvPr>
          <p:cNvSpPr/>
          <p:nvPr/>
        </p:nvSpPr>
        <p:spPr>
          <a:xfrm>
            <a:off x="6884720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F8800B0C-153E-B48D-AB36-56E8C0732BA5}"/>
              </a:ext>
            </a:extLst>
          </p:cNvPr>
          <p:cNvSpPr/>
          <p:nvPr/>
        </p:nvSpPr>
        <p:spPr>
          <a:xfrm>
            <a:off x="7260731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id="{AE4DAD59-44CE-84C4-1BFD-6FB0D2B3C741}"/>
              </a:ext>
            </a:extLst>
          </p:cNvPr>
          <p:cNvSpPr/>
          <p:nvPr/>
        </p:nvSpPr>
        <p:spPr>
          <a:xfrm>
            <a:off x="7632206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57F3E885-7C0B-4B75-4B16-B74704219DEE}"/>
              </a:ext>
            </a:extLst>
          </p:cNvPr>
          <p:cNvSpPr/>
          <p:nvPr/>
        </p:nvSpPr>
        <p:spPr>
          <a:xfrm>
            <a:off x="5415148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A844B2F8-090F-4922-8C14-03B87F13AF75}"/>
              </a:ext>
            </a:extLst>
          </p:cNvPr>
          <p:cNvSpPr/>
          <p:nvPr/>
        </p:nvSpPr>
        <p:spPr>
          <a:xfrm>
            <a:off x="5783448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E945BCE1-CB3A-E8C7-0055-39DD1E7D6069}"/>
              </a:ext>
            </a:extLst>
          </p:cNvPr>
          <p:cNvSpPr/>
          <p:nvPr/>
        </p:nvSpPr>
        <p:spPr>
          <a:xfrm>
            <a:off x="6153109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id="{33EB4298-A75B-C6BB-F654-FB6D664E5771}"/>
              </a:ext>
            </a:extLst>
          </p:cNvPr>
          <p:cNvSpPr/>
          <p:nvPr/>
        </p:nvSpPr>
        <p:spPr>
          <a:xfrm>
            <a:off x="6513245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783D8989-7D2E-6FCC-11DE-87D54F7C23C9}"/>
              </a:ext>
            </a:extLst>
          </p:cNvPr>
          <p:cNvSpPr/>
          <p:nvPr/>
        </p:nvSpPr>
        <p:spPr>
          <a:xfrm>
            <a:off x="6884720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0B58296A-0F15-9A75-A2A4-3ACCB8E7E9E3}"/>
              </a:ext>
            </a:extLst>
          </p:cNvPr>
          <p:cNvSpPr/>
          <p:nvPr/>
        </p:nvSpPr>
        <p:spPr>
          <a:xfrm>
            <a:off x="7260731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1" name="Elipse 70">
            <a:extLst>
              <a:ext uri="{FF2B5EF4-FFF2-40B4-BE49-F238E27FC236}">
                <a16:creationId xmlns:a16="http://schemas.microsoft.com/office/drawing/2014/main" id="{F0A11130-8767-B5FA-C199-F8B7E4095710}"/>
              </a:ext>
            </a:extLst>
          </p:cNvPr>
          <p:cNvSpPr/>
          <p:nvPr/>
        </p:nvSpPr>
        <p:spPr>
          <a:xfrm>
            <a:off x="7632206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38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772" y="2147884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8"/>
          <p:cNvSpPr/>
          <p:nvPr/>
        </p:nvSpPr>
        <p:spPr>
          <a:xfrm rot="10800000">
            <a:off x="5569705" y="395384"/>
            <a:ext cx="228600" cy="4114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8"/>
          <p:cNvSpPr txBox="1"/>
          <p:nvPr/>
        </p:nvSpPr>
        <p:spPr>
          <a:xfrm>
            <a:off x="5117904" y="2252684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70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40" name="Google Shape;140;p38"/>
          <p:cNvSpPr/>
          <p:nvPr/>
        </p:nvSpPr>
        <p:spPr>
          <a:xfrm>
            <a:off x="492928" y="649383"/>
            <a:ext cx="4850876" cy="1236039"/>
          </a:xfrm>
          <a:prstGeom prst="wedgeRoundRectCallout">
            <a:avLst>
              <a:gd name="adj1" fmla="val -32019"/>
              <a:gd name="adj2" fmla="val 76475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10 ᛫ 7 = 70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Y que 5 veces es la mitad de 10 veces…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B998E940-9590-46A1-D9AD-6E78C8F07C0A}"/>
              </a:ext>
            </a:extLst>
          </p:cNvPr>
          <p:cNvSpPr/>
          <p:nvPr/>
        </p:nvSpPr>
        <p:spPr>
          <a:xfrm>
            <a:off x="5949538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6F7DBA56-EB74-2B58-9791-1451C73E425D}"/>
              </a:ext>
            </a:extLst>
          </p:cNvPr>
          <p:cNvSpPr/>
          <p:nvPr/>
        </p:nvSpPr>
        <p:spPr>
          <a:xfrm>
            <a:off x="6317838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8D4DB05C-B3FB-93C9-546E-D6766F92E33F}"/>
              </a:ext>
            </a:extLst>
          </p:cNvPr>
          <p:cNvSpPr/>
          <p:nvPr/>
        </p:nvSpPr>
        <p:spPr>
          <a:xfrm>
            <a:off x="6687499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19910FF-B1DC-412B-626E-98E9B6175013}"/>
              </a:ext>
            </a:extLst>
          </p:cNvPr>
          <p:cNvSpPr/>
          <p:nvPr/>
        </p:nvSpPr>
        <p:spPr>
          <a:xfrm>
            <a:off x="7047635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BF5E322-C9F0-E7E4-16D1-22C67D882AD1}"/>
              </a:ext>
            </a:extLst>
          </p:cNvPr>
          <p:cNvSpPr/>
          <p:nvPr/>
        </p:nvSpPr>
        <p:spPr>
          <a:xfrm>
            <a:off x="7419110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B1A4A9F-F0ED-1E57-CC74-7A0A9F5D95B2}"/>
              </a:ext>
            </a:extLst>
          </p:cNvPr>
          <p:cNvSpPr/>
          <p:nvPr/>
        </p:nvSpPr>
        <p:spPr>
          <a:xfrm>
            <a:off x="7795121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71C74F71-C043-2E13-F190-47E8544AF4BA}"/>
              </a:ext>
            </a:extLst>
          </p:cNvPr>
          <p:cNvSpPr/>
          <p:nvPr/>
        </p:nvSpPr>
        <p:spPr>
          <a:xfrm>
            <a:off x="8166596" y="3631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C4079B8-5BA6-01EC-5828-87DA499F4265}"/>
              </a:ext>
            </a:extLst>
          </p:cNvPr>
          <p:cNvSpPr/>
          <p:nvPr/>
        </p:nvSpPr>
        <p:spPr>
          <a:xfrm>
            <a:off x="5949538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4BBD9442-6D02-2EB9-224A-2F6973743765}"/>
              </a:ext>
            </a:extLst>
          </p:cNvPr>
          <p:cNvSpPr/>
          <p:nvPr/>
        </p:nvSpPr>
        <p:spPr>
          <a:xfrm>
            <a:off x="6317838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4867E348-6F0E-6A5B-BFBF-B6727FF5B580}"/>
              </a:ext>
            </a:extLst>
          </p:cNvPr>
          <p:cNvSpPr/>
          <p:nvPr/>
        </p:nvSpPr>
        <p:spPr>
          <a:xfrm>
            <a:off x="6687499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69034F06-21E0-3FCC-6C02-F5B2B5656382}"/>
              </a:ext>
            </a:extLst>
          </p:cNvPr>
          <p:cNvSpPr/>
          <p:nvPr/>
        </p:nvSpPr>
        <p:spPr>
          <a:xfrm>
            <a:off x="7047635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27609340-70FC-5882-2B26-8A330000919A}"/>
              </a:ext>
            </a:extLst>
          </p:cNvPr>
          <p:cNvSpPr/>
          <p:nvPr/>
        </p:nvSpPr>
        <p:spPr>
          <a:xfrm>
            <a:off x="7419110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242F0C0-57D3-61E3-2198-F1F477457F8E}"/>
              </a:ext>
            </a:extLst>
          </p:cNvPr>
          <p:cNvSpPr/>
          <p:nvPr/>
        </p:nvSpPr>
        <p:spPr>
          <a:xfrm>
            <a:off x="7795121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F998B834-373E-C03C-7D75-E2192D5FC216}"/>
              </a:ext>
            </a:extLst>
          </p:cNvPr>
          <p:cNvSpPr/>
          <p:nvPr/>
        </p:nvSpPr>
        <p:spPr>
          <a:xfrm>
            <a:off x="8166596" y="7378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CF63B37A-D7C2-7869-1D67-89757734E4E5}"/>
              </a:ext>
            </a:extLst>
          </p:cNvPr>
          <p:cNvSpPr/>
          <p:nvPr/>
        </p:nvSpPr>
        <p:spPr>
          <a:xfrm>
            <a:off x="5949538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593CF83F-80D2-3A8C-2D4A-81CE36D34901}"/>
              </a:ext>
            </a:extLst>
          </p:cNvPr>
          <p:cNvSpPr/>
          <p:nvPr/>
        </p:nvSpPr>
        <p:spPr>
          <a:xfrm>
            <a:off x="6317838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87B5A6BC-130B-4F6E-48E4-761EB6EAE4D0}"/>
              </a:ext>
            </a:extLst>
          </p:cNvPr>
          <p:cNvSpPr/>
          <p:nvPr/>
        </p:nvSpPr>
        <p:spPr>
          <a:xfrm>
            <a:off x="6687499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F4775C78-37B0-3166-2374-9C4F08474EBD}"/>
              </a:ext>
            </a:extLst>
          </p:cNvPr>
          <p:cNvSpPr/>
          <p:nvPr/>
        </p:nvSpPr>
        <p:spPr>
          <a:xfrm>
            <a:off x="7047635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6824A655-92F8-562E-8331-A2286ABD6B4A}"/>
              </a:ext>
            </a:extLst>
          </p:cNvPr>
          <p:cNvSpPr/>
          <p:nvPr/>
        </p:nvSpPr>
        <p:spPr>
          <a:xfrm>
            <a:off x="7419110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450276FD-B040-F7C1-43D3-2EFDFE50094C}"/>
              </a:ext>
            </a:extLst>
          </p:cNvPr>
          <p:cNvSpPr/>
          <p:nvPr/>
        </p:nvSpPr>
        <p:spPr>
          <a:xfrm>
            <a:off x="7795121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EA7A167E-B4D3-D7D6-FC20-8ADE829608B5}"/>
              </a:ext>
            </a:extLst>
          </p:cNvPr>
          <p:cNvSpPr/>
          <p:nvPr/>
        </p:nvSpPr>
        <p:spPr>
          <a:xfrm>
            <a:off x="8166596" y="1115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868270B9-99FB-FC05-AAF4-0DFC5B1B323B}"/>
              </a:ext>
            </a:extLst>
          </p:cNvPr>
          <p:cNvSpPr/>
          <p:nvPr/>
        </p:nvSpPr>
        <p:spPr>
          <a:xfrm>
            <a:off x="5949538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137EC433-BD1A-54B1-79A1-089FA6EF4547}"/>
              </a:ext>
            </a:extLst>
          </p:cNvPr>
          <p:cNvSpPr/>
          <p:nvPr/>
        </p:nvSpPr>
        <p:spPr>
          <a:xfrm>
            <a:off x="6317838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5DF277F4-7DBD-11E1-3A9A-70A1F83784BC}"/>
              </a:ext>
            </a:extLst>
          </p:cNvPr>
          <p:cNvSpPr/>
          <p:nvPr/>
        </p:nvSpPr>
        <p:spPr>
          <a:xfrm>
            <a:off x="6687499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6CCB202D-19F1-00E5-4D36-EDA3E1D76208}"/>
              </a:ext>
            </a:extLst>
          </p:cNvPr>
          <p:cNvSpPr/>
          <p:nvPr/>
        </p:nvSpPr>
        <p:spPr>
          <a:xfrm>
            <a:off x="7047635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3935D1B1-F7F0-C9E0-72C8-9ACF01EA835A}"/>
              </a:ext>
            </a:extLst>
          </p:cNvPr>
          <p:cNvSpPr/>
          <p:nvPr/>
        </p:nvSpPr>
        <p:spPr>
          <a:xfrm>
            <a:off x="7419110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04F2A9B9-7049-68DE-2239-7EAABAE86834}"/>
              </a:ext>
            </a:extLst>
          </p:cNvPr>
          <p:cNvSpPr/>
          <p:nvPr/>
        </p:nvSpPr>
        <p:spPr>
          <a:xfrm>
            <a:off x="7795121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626186F1-6656-BFE9-570C-7E8A69C3C956}"/>
              </a:ext>
            </a:extLst>
          </p:cNvPr>
          <p:cNvSpPr/>
          <p:nvPr/>
        </p:nvSpPr>
        <p:spPr>
          <a:xfrm>
            <a:off x="8166596" y="14903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3EBD1F2C-0DEA-503A-9101-92744A056993}"/>
              </a:ext>
            </a:extLst>
          </p:cNvPr>
          <p:cNvSpPr/>
          <p:nvPr/>
        </p:nvSpPr>
        <p:spPr>
          <a:xfrm>
            <a:off x="5949538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3F9E077F-ED17-D899-A15D-B29EE6AB61DD}"/>
              </a:ext>
            </a:extLst>
          </p:cNvPr>
          <p:cNvSpPr/>
          <p:nvPr/>
        </p:nvSpPr>
        <p:spPr>
          <a:xfrm>
            <a:off x="6317838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DD0A022F-7C14-9B35-BD43-B08F27DB9ADE}"/>
              </a:ext>
            </a:extLst>
          </p:cNvPr>
          <p:cNvSpPr/>
          <p:nvPr/>
        </p:nvSpPr>
        <p:spPr>
          <a:xfrm>
            <a:off x="6687499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5A9DC265-369F-9167-6A83-74A084EF213E}"/>
              </a:ext>
            </a:extLst>
          </p:cNvPr>
          <p:cNvSpPr/>
          <p:nvPr/>
        </p:nvSpPr>
        <p:spPr>
          <a:xfrm>
            <a:off x="7047635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7354DE98-B80E-5DA5-BDFD-ADAF81D3D4B6}"/>
              </a:ext>
            </a:extLst>
          </p:cNvPr>
          <p:cNvSpPr/>
          <p:nvPr/>
        </p:nvSpPr>
        <p:spPr>
          <a:xfrm>
            <a:off x="7419110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B15DA514-3D76-B109-4B80-2BBAB15D66C2}"/>
              </a:ext>
            </a:extLst>
          </p:cNvPr>
          <p:cNvSpPr/>
          <p:nvPr/>
        </p:nvSpPr>
        <p:spPr>
          <a:xfrm>
            <a:off x="7795121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65CE2945-D093-ECEE-7AFF-3E218E91B4ED}"/>
              </a:ext>
            </a:extLst>
          </p:cNvPr>
          <p:cNvSpPr/>
          <p:nvPr/>
        </p:nvSpPr>
        <p:spPr>
          <a:xfrm>
            <a:off x="8166596" y="1864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B98C7DC2-AEEA-FF71-1160-F146C89B5B8F}"/>
              </a:ext>
            </a:extLst>
          </p:cNvPr>
          <p:cNvSpPr/>
          <p:nvPr/>
        </p:nvSpPr>
        <p:spPr>
          <a:xfrm>
            <a:off x="5949538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3DE247F5-CA3A-0C50-F7DF-8639E1EF8E30}"/>
              </a:ext>
            </a:extLst>
          </p:cNvPr>
          <p:cNvSpPr/>
          <p:nvPr/>
        </p:nvSpPr>
        <p:spPr>
          <a:xfrm>
            <a:off x="6317838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938F6C9A-7F17-D7A5-E78D-64B14FB42CF0}"/>
              </a:ext>
            </a:extLst>
          </p:cNvPr>
          <p:cNvSpPr/>
          <p:nvPr/>
        </p:nvSpPr>
        <p:spPr>
          <a:xfrm>
            <a:off x="6687499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7E49FBEC-43D6-C436-4422-99AA30B7E7AD}"/>
              </a:ext>
            </a:extLst>
          </p:cNvPr>
          <p:cNvSpPr/>
          <p:nvPr/>
        </p:nvSpPr>
        <p:spPr>
          <a:xfrm>
            <a:off x="7047635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556C06E7-2617-8041-EFA1-BAF216307A9D}"/>
              </a:ext>
            </a:extLst>
          </p:cNvPr>
          <p:cNvSpPr/>
          <p:nvPr/>
        </p:nvSpPr>
        <p:spPr>
          <a:xfrm>
            <a:off x="7419110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9FAA6135-BA8A-55B2-8D83-99B02379CE53}"/>
              </a:ext>
            </a:extLst>
          </p:cNvPr>
          <p:cNvSpPr/>
          <p:nvPr/>
        </p:nvSpPr>
        <p:spPr>
          <a:xfrm>
            <a:off x="7795121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48D742EB-1238-5062-586B-324D519BC7BA}"/>
              </a:ext>
            </a:extLst>
          </p:cNvPr>
          <p:cNvSpPr/>
          <p:nvPr/>
        </p:nvSpPr>
        <p:spPr>
          <a:xfrm>
            <a:off x="8166596" y="26236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42311A3B-4D94-19EF-C39C-AD5416CE0C58}"/>
              </a:ext>
            </a:extLst>
          </p:cNvPr>
          <p:cNvSpPr/>
          <p:nvPr/>
        </p:nvSpPr>
        <p:spPr>
          <a:xfrm>
            <a:off x="5949538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16B5AF21-813A-EC03-6000-DFEBEA5D17DA}"/>
              </a:ext>
            </a:extLst>
          </p:cNvPr>
          <p:cNvSpPr/>
          <p:nvPr/>
        </p:nvSpPr>
        <p:spPr>
          <a:xfrm>
            <a:off x="6317838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7CCF567C-ACE6-3D42-815B-FC5AB41165E0}"/>
              </a:ext>
            </a:extLst>
          </p:cNvPr>
          <p:cNvSpPr/>
          <p:nvPr/>
        </p:nvSpPr>
        <p:spPr>
          <a:xfrm>
            <a:off x="6687499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B13CCAC4-8F34-0C66-4DC6-D3069520079D}"/>
              </a:ext>
            </a:extLst>
          </p:cNvPr>
          <p:cNvSpPr/>
          <p:nvPr/>
        </p:nvSpPr>
        <p:spPr>
          <a:xfrm>
            <a:off x="7047635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7B724728-ADF0-0A0C-E34D-BB337D9323BB}"/>
              </a:ext>
            </a:extLst>
          </p:cNvPr>
          <p:cNvSpPr/>
          <p:nvPr/>
        </p:nvSpPr>
        <p:spPr>
          <a:xfrm>
            <a:off x="7419110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2D952871-3A9C-700E-9A70-373F7ED70256}"/>
              </a:ext>
            </a:extLst>
          </p:cNvPr>
          <p:cNvSpPr/>
          <p:nvPr/>
        </p:nvSpPr>
        <p:spPr>
          <a:xfrm>
            <a:off x="7795121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43AFC492-F05D-06BF-6C1C-F2D1EBD8EB01}"/>
              </a:ext>
            </a:extLst>
          </p:cNvPr>
          <p:cNvSpPr/>
          <p:nvPr/>
        </p:nvSpPr>
        <p:spPr>
          <a:xfrm>
            <a:off x="8166596" y="29919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761C7915-8566-8E19-9436-1396A13BED02}"/>
              </a:ext>
            </a:extLst>
          </p:cNvPr>
          <p:cNvSpPr/>
          <p:nvPr/>
        </p:nvSpPr>
        <p:spPr>
          <a:xfrm>
            <a:off x="5949538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CF5A3E2E-D04D-5FCC-22F5-E168D0F09EF3}"/>
              </a:ext>
            </a:extLst>
          </p:cNvPr>
          <p:cNvSpPr/>
          <p:nvPr/>
        </p:nvSpPr>
        <p:spPr>
          <a:xfrm>
            <a:off x="6317838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4F41274C-D019-8884-1124-75241CF3D992}"/>
              </a:ext>
            </a:extLst>
          </p:cNvPr>
          <p:cNvSpPr/>
          <p:nvPr/>
        </p:nvSpPr>
        <p:spPr>
          <a:xfrm>
            <a:off x="6687499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276E0CA8-8F20-8FEC-033C-D6FE5F3CDFE4}"/>
              </a:ext>
            </a:extLst>
          </p:cNvPr>
          <p:cNvSpPr/>
          <p:nvPr/>
        </p:nvSpPr>
        <p:spPr>
          <a:xfrm>
            <a:off x="7047635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8A16797F-7512-1035-6D38-75F4CEF41C65}"/>
              </a:ext>
            </a:extLst>
          </p:cNvPr>
          <p:cNvSpPr/>
          <p:nvPr/>
        </p:nvSpPr>
        <p:spPr>
          <a:xfrm>
            <a:off x="7419110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886F990F-A103-A7F1-12B7-C28422DA8CCB}"/>
              </a:ext>
            </a:extLst>
          </p:cNvPr>
          <p:cNvSpPr/>
          <p:nvPr/>
        </p:nvSpPr>
        <p:spPr>
          <a:xfrm>
            <a:off x="7795121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FD86F24B-D5B1-192B-0DAF-D02BA8E0F74D}"/>
              </a:ext>
            </a:extLst>
          </p:cNvPr>
          <p:cNvSpPr/>
          <p:nvPr/>
        </p:nvSpPr>
        <p:spPr>
          <a:xfrm>
            <a:off x="8166596" y="33666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E3D95886-D0B8-5EDF-2B88-24991B26FD38}"/>
              </a:ext>
            </a:extLst>
          </p:cNvPr>
          <p:cNvSpPr/>
          <p:nvPr/>
        </p:nvSpPr>
        <p:spPr>
          <a:xfrm>
            <a:off x="5949538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42C522F1-B03C-DC6E-7F9C-2BE910ADFAC5}"/>
              </a:ext>
            </a:extLst>
          </p:cNvPr>
          <p:cNvSpPr/>
          <p:nvPr/>
        </p:nvSpPr>
        <p:spPr>
          <a:xfrm>
            <a:off x="6317838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110BF9D5-153A-72FD-E859-4B41D68A70A8}"/>
              </a:ext>
            </a:extLst>
          </p:cNvPr>
          <p:cNvSpPr/>
          <p:nvPr/>
        </p:nvSpPr>
        <p:spPr>
          <a:xfrm>
            <a:off x="6687499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4CBFB532-62C4-8F75-B6C2-1B62013E2226}"/>
              </a:ext>
            </a:extLst>
          </p:cNvPr>
          <p:cNvSpPr/>
          <p:nvPr/>
        </p:nvSpPr>
        <p:spPr>
          <a:xfrm>
            <a:off x="7047635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68C17BE1-0C4C-B1B7-7099-ABD6E6F72E4E}"/>
              </a:ext>
            </a:extLst>
          </p:cNvPr>
          <p:cNvSpPr/>
          <p:nvPr/>
        </p:nvSpPr>
        <p:spPr>
          <a:xfrm>
            <a:off x="7419110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EFCC8B4F-FEBF-BA90-EAA1-E8794E8A8F6C}"/>
              </a:ext>
            </a:extLst>
          </p:cNvPr>
          <p:cNvSpPr/>
          <p:nvPr/>
        </p:nvSpPr>
        <p:spPr>
          <a:xfrm>
            <a:off x="7795121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4" name="Elipse 63">
            <a:extLst>
              <a:ext uri="{FF2B5EF4-FFF2-40B4-BE49-F238E27FC236}">
                <a16:creationId xmlns:a16="http://schemas.microsoft.com/office/drawing/2014/main" id="{A413F19D-F778-E617-67B2-897174B5477B}"/>
              </a:ext>
            </a:extLst>
          </p:cNvPr>
          <p:cNvSpPr/>
          <p:nvPr/>
        </p:nvSpPr>
        <p:spPr>
          <a:xfrm>
            <a:off x="8166596" y="37444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41935452-EB6D-AB84-5375-9836462ECDAB}"/>
              </a:ext>
            </a:extLst>
          </p:cNvPr>
          <p:cNvSpPr/>
          <p:nvPr/>
        </p:nvSpPr>
        <p:spPr>
          <a:xfrm>
            <a:off x="5949538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E4A49C48-B4F5-A81C-8483-DEF42EF94245}"/>
              </a:ext>
            </a:extLst>
          </p:cNvPr>
          <p:cNvSpPr/>
          <p:nvPr/>
        </p:nvSpPr>
        <p:spPr>
          <a:xfrm>
            <a:off x="6317838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7" name="Elipse 66">
            <a:extLst>
              <a:ext uri="{FF2B5EF4-FFF2-40B4-BE49-F238E27FC236}">
                <a16:creationId xmlns:a16="http://schemas.microsoft.com/office/drawing/2014/main" id="{4E1172DB-D557-05FD-E8F5-0980CC5AA23C}"/>
              </a:ext>
            </a:extLst>
          </p:cNvPr>
          <p:cNvSpPr/>
          <p:nvPr/>
        </p:nvSpPr>
        <p:spPr>
          <a:xfrm>
            <a:off x="6687499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id="{60A88EEE-CC84-281F-95B2-9C75C60E59F4}"/>
              </a:ext>
            </a:extLst>
          </p:cNvPr>
          <p:cNvSpPr/>
          <p:nvPr/>
        </p:nvSpPr>
        <p:spPr>
          <a:xfrm>
            <a:off x="7047635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9" name="Elipse 68">
            <a:extLst>
              <a:ext uri="{FF2B5EF4-FFF2-40B4-BE49-F238E27FC236}">
                <a16:creationId xmlns:a16="http://schemas.microsoft.com/office/drawing/2014/main" id="{B15241A1-B7EA-B48F-1334-D5984C146B62}"/>
              </a:ext>
            </a:extLst>
          </p:cNvPr>
          <p:cNvSpPr/>
          <p:nvPr/>
        </p:nvSpPr>
        <p:spPr>
          <a:xfrm>
            <a:off x="7419110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0" name="Elipse 69">
            <a:extLst>
              <a:ext uri="{FF2B5EF4-FFF2-40B4-BE49-F238E27FC236}">
                <a16:creationId xmlns:a16="http://schemas.microsoft.com/office/drawing/2014/main" id="{9E162E06-A516-C87D-0DF1-CE3DAAA96E4A}"/>
              </a:ext>
            </a:extLst>
          </p:cNvPr>
          <p:cNvSpPr/>
          <p:nvPr/>
        </p:nvSpPr>
        <p:spPr>
          <a:xfrm>
            <a:off x="7795121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1" name="Elipse 70">
            <a:extLst>
              <a:ext uri="{FF2B5EF4-FFF2-40B4-BE49-F238E27FC236}">
                <a16:creationId xmlns:a16="http://schemas.microsoft.com/office/drawing/2014/main" id="{AD12CCBD-5F99-42AA-DF68-525BCE2A5531}"/>
              </a:ext>
            </a:extLst>
          </p:cNvPr>
          <p:cNvSpPr/>
          <p:nvPr/>
        </p:nvSpPr>
        <p:spPr>
          <a:xfrm>
            <a:off x="8166596" y="41190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9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86468" y="2281103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39"/>
          <p:cNvSpPr/>
          <p:nvPr/>
        </p:nvSpPr>
        <p:spPr>
          <a:xfrm>
            <a:off x="7976365" y="340299"/>
            <a:ext cx="228600" cy="1689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9"/>
          <p:cNvSpPr txBox="1"/>
          <p:nvPr/>
        </p:nvSpPr>
        <p:spPr>
          <a:xfrm>
            <a:off x="8204965" y="984699"/>
            <a:ext cx="1054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5 veces 7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58" name="Google Shape;158;p39"/>
          <p:cNvSpPr/>
          <p:nvPr/>
        </p:nvSpPr>
        <p:spPr>
          <a:xfrm rot="10800000">
            <a:off x="4890265" y="340299"/>
            <a:ext cx="228600" cy="4114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9"/>
          <p:cNvSpPr/>
          <p:nvPr/>
        </p:nvSpPr>
        <p:spPr>
          <a:xfrm>
            <a:off x="28371" y="795308"/>
            <a:ext cx="4861893" cy="1244602"/>
          </a:xfrm>
          <a:prstGeom prst="wedgeRoundRectCallout">
            <a:avLst>
              <a:gd name="adj1" fmla="val 2196"/>
              <a:gd name="adj2" fmla="val 7303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10 ᛫ 7 = 70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Y que 5 veces es la mitad de 10 veces…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60" name="Google Shape;160;p39"/>
          <p:cNvSpPr txBox="1"/>
          <p:nvPr/>
        </p:nvSpPr>
        <p:spPr>
          <a:xfrm>
            <a:off x="4498315" y="2197599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70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36" name="Elipse 135">
            <a:extLst>
              <a:ext uri="{FF2B5EF4-FFF2-40B4-BE49-F238E27FC236}">
                <a16:creationId xmlns:a16="http://schemas.microsoft.com/office/drawing/2014/main" id="{6CB6F093-4189-46B7-6558-9B20D01890B4}"/>
              </a:ext>
            </a:extLst>
          </p:cNvPr>
          <p:cNvSpPr/>
          <p:nvPr/>
        </p:nvSpPr>
        <p:spPr>
          <a:xfrm>
            <a:off x="5260773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7" name="Elipse 136">
            <a:extLst>
              <a:ext uri="{FF2B5EF4-FFF2-40B4-BE49-F238E27FC236}">
                <a16:creationId xmlns:a16="http://schemas.microsoft.com/office/drawing/2014/main" id="{B1F83138-AA00-ABE3-1809-A7DCB6AB5FDB}"/>
              </a:ext>
            </a:extLst>
          </p:cNvPr>
          <p:cNvSpPr/>
          <p:nvPr/>
        </p:nvSpPr>
        <p:spPr>
          <a:xfrm>
            <a:off x="5629073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8" name="Elipse 137">
            <a:extLst>
              <a:ext uri="{FF2B5EF4-FFF2-40B4-BE49-F238E27FC236}">
                <a16:creationId xmlns:a16="http://schemas.microsoft.com/office/drawing/2014/main" id="{5C3F8C41-BE15-BBB1-EB06-DCF0FAE9A0B9}"/>
              </a:ext>
            </a:extLst>
          </p:cNvPr>
          <p:cNvSpPr/>
          <p:nvPr/>
        </p:nvSpPr>
        <p:spPr>
          <a:xfrm>
            <a:off x="5998734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9" name="Elipse 138">
            <a:extLst>
              <a:ext uri="{FF2B5EF4-FFF2-40B4-BE49-F238E27FC236}">
                <a16:creationId xmlns:a16="http://schemas.microsoft.com/office/drawing/2014/main" id="{989D3CEA-DA3A-103E-08BB-B05B461D554B}"/>
              </a:ext>
            </a:extLst>
          </p:cNvPr>
          <p:cNvSpPr/>
          <p:nvPr/>
        </p:nvSpPr>
        <p:spPr>
          <a:xfrm>
            <a:off x="6358870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0" name="Elipse 139">
            <a:extLst>
              <a:ext uri="{FF2B5EF4-FFF2-40B4-BE49-F238E27FC236}">
                <a16:creationId xmlns:a16="http://schemas.microsoft.com/office/drawing/2014/main" id="{DE9B3959-C9DD-FB12-8210-EE5BE87E1A41}"/>
              </a:ext>
            </a:extLst>
          </p:cNvPr>
          <p:cNvSpPr/>
          <p:nvPr/>
        </p:nvSpPr>
        <p:spPr>
          <a:xfrm>
            <a:off x="6730345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1" name="Elipse 140">
            <a:extLst>
              <a:ext uri="{FF2B5EF4-FFF2-40B4-BE49-F238E27FC236}">
                <a16:creationId xmlns:a16="http://schemas.microsoft.com/office/drawing/2014/main" id="{4B1EFAD5-987C-9FB2-80B2-601D8A546BDF}"/>
              </a:ext>
            </a:extLst>
          </p:cNvPr>
          <p:cNvSpPr/>
          <p:nvPr/>
        </p:nvSpPr>
        <p:spPr>
          <a:xfrm>
            <a:off x="7106356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2" name="Elipse 141">
            <a:extLst>
              <a:ext uri="{FF2B5EF4-FFF2-40B4-BE49-F238E27FC236}">
                <a16:creationId xmlns:a16="http://schemas.microsoft.com/office/drawing/2014/main" id="{79D140CD-83DF-8EE5-0195-BCB7ED406E87}"/>
              </a:ext>
            </a:extLst>
          </p:cNvPr>
          <p:cNvSpPr/>
          <p:nvPr/>
        </p:nvSpPr>
        <p:spPr>
          <a:xfrm>
            <a:off x="7477831" y="30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3" name="Elipse 142">
            <a:extLst>
              <a:ext uri="{FF2B5EF4-FFF2-40B4-BE49-F238E27FC236}">
                <a16:creationId xmlns:a16="http://schemas.microsoft.com/office/drawing/2014/main" id="{079D6C81-DE34-06D3-42E5-ABB2B42A5FB0}"/>
              </a:ext>
            </a:extLst>
          </p:cNvPr>
          <p:cNvSpPr/>
          <p:nvPr/>
        </p:nvSpPr>
        <p:spPr>
          <a:xfrm>
            <a:off x="5260773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4" name="Elipse 143">
            <a:extLst>
              <a:ext uri="{FF2B5EF4-FFF2-40B4-BE49-F238E27FC236}">
                <a16:creationId xmlns:a16="http://schemas.microsoft.com/office/drawing/2014/main" id="{8112300F-D05F-467F-F937-A9C60AED887A}"/>
              </a:ext>
            </a:extLst>
          </p:cNvPr>
          <p:cNvSpPr/>
          <p:nvPr/>
        </p:nvSpPr>
        <p:spPr>
          <a:xfrm>
            <a:off x="5629073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1" name="Elipse 160">
            <a:extLst>
              <a:ext uri="{FF2B5EF4-FFF2-40B4-BE49-F238E27FC236}">
                <a16:creationId xmlns:a16="http://schemas.microsoft.com/office/drawing/2014/main" id="{20B224AD-49A0-3219-3A63-2AE16B78E079}"/>
              </a:ext>
            </a:extLst>
          </p:cNvPr>
          <p:cNvSpPr/>
          <p:nvPr/>
        </p:nvSpPr>
        <p:spPr>
          <a:xfrm>
            <a:off x="5998734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2" name="Elipse 161">
            <a:extLst>
              <a:ext uri="{FF2B5EF4-FFF2-40B4-BE49-F238E27FC236}">
                <a16:creationId xmlns:a16="http://schemas.microsoft.com/office/drawing/2014/main" id="{89094388-8B1E-8BA6-DB80-20D51563308F}"/>
              </a:ext>
            </a:extLst>
          </p:cNvPr>
          <p:cNvSpPr/>
          <p:nvPr/>
        </p:nvSpPr>
        <p:spPr>
          <a:xfrm>
            <a:off x="6358870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3" name="Elipse 162">
            <a:extLst>
              <a:ext uri="{FF2B5EF4-FFF2-40B4-BE49-F238E27FC236}">
                <a16:creationId xmlns:a16="http://schemas.microsoft.com/office/drawing/2014/main" id="{6E187E98-71BB-C97C-2A62-AFFBC35C3D46}"/>
              </a:ext>
            </a:extLst>
          </p:cNvPr>
          <p:cNvSpPr/>
          <p:nvPr/>
        </p:nvSpPr>
        <p:spPr>
          <a:xfrm>
            <a:off x="6730345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4" name="Elipse 163">
            <a:extLst>
              <a:ext uri="{FF2B5EF4-FFF2-40B4-BE49-F238E27FC236}">
                <a16:creationId xmlns:a16="http://schemas.microsoft.com/office/drawing/2014/main" id="{FD70F963-90B7-8EB5-0E08-D25C3DF23DB8}"/>
              </a:ext>
            </a:extLst>
          </p:cNvPr>
          <p:cNvSpPr/>
          <p:nvPr/>
        </p:nvSpPr>
        <p:spPr>
          <a:xfrm>
            <a:off x="7106356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5" name="Elipse 164">
            <a:extLst>
              <a:ext uri="{FF2B5EF4-FFF2-40B4-BE49-F238E27FC236}">
                <a16:creationId xmlns:a16="http://schemas.microsoft.com/office/drawing/2014/main" id="{1E24EE80-BC37-0990-B2BA-DE133D5E26AB}"/>
              </a:ext>
            </a:extLst>
          </p:cNvPr>
          <p:cNvSpPr/>
          <p:nvPr/>
        </p:nvSpPr>
        <p:spPr>
          <a:xfrm>
            <a:off x="7477831" y="67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6" name="Elipse 165">
            <a:extLst>
              <a:ext uri="{FF2B5EF4-FFF2-40B4-BE49-F238E27FC236}">
                <a16:creationId xmlns:a16="http://schemas.microsoft.com/office/drawing/2014/main" id="{03678B7C-3007-F232-8A44-FF25F832B8F0}"/>
              </a:ext>
            </a:extLst>
          </p:cNvPr>
          <p:cNvSpPr/>
          <p:nvPr/>
        </p:nvSpPr>
        <p:spPr>
          <a:xfrm>
            <a:off x="5260773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7" name="Elipse 166">
            <a:extLst>
              <a:ext uri="{FF2B5EF4-FFF2-40B4-BE49-F238E27FC236}">
                <a16:creationId xmlns:a16="http://schemas.microsoft.com/office/drawing/2014/main" id="{02E1C162-A8F8-DB05-82B0-8D54307A05DD}"/>
              </a:ext>
            </a:extLst>
          </p:cNvPr>
          <p:cNvSpPr/>
          <p:nvPr/>
        </p:nvSpPr>
        <p:spPr>
          <a:xfrm>
            <a:off x="5629073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8" name="Elipse 167">
            <a:extLst>
              <a:ext uri="{FF2B5EF4-FFF2-40B4-BE49-F238E27FC236}">
                <a16:creationId xmlns:a16="http://schemas.microsoft.com/office/drawing/2014/main" id="{4AAD5400-6C35-CFD9-C109-45431C711188}"/>
              </a:ext>
            </a:extLst>
          </p:cNvPr>
          <p:cNvSpPr/>
          <p:nvPr/>
        </p:nvSpPr>
        <p:spPr>
          <a:xfrm>
            <a:off x="5998734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9" name="Elipse 168">
            <a:extLst>
              <a:ext uri="{FF2B5EF4-FFF2-40B4-BE49-F238E27FC236}">
                <a16:creationId xmlns:a16="http://schemas.microsoft.com/office/drawing/2014/main" id="{80609526-5E21-097C-1E15-F6C671784BEE}"/>
              </a:ext>
            </a:extLst>
          </p:cNvPr>
          <p:cNvSpPr/>
          <p:nvPr/>
        </p:nvSpPr>
        <p:spPr>
          <a:xfrm>
            <a:off x="6358870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0" name="Elipse 169">
            <a:extLst>
              <a:ext uri="{FF2B5EF4-FFF2-40B4-BE49-F238E27FC236}">
                <a16:creationId xmlns:a16="http://schemas.microsoft.com/office/drawing/2014/main" id="{3584AFBC-72D4-26B2-5019-BE7BBA6628CF}"/>
              </a:ext>
            </a:extLst>
          </p:cNvPr>
          <p:cNvSpPr/>
          <p:nvPr/>
        </p:nvSpPr>
        <p:spPr>
          <a:xfrm>
            <a:off x="6730345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1" name="Elipse 170">
            <a:extLst>
              <a:ext uri="{FF2B5EF4-FFF2-40B4-BE49-F238E27FC236}">
                <a16:creationId xmlns:a16="http://schemas.microsoft.com/office/drawing/2014/main" id="{6D66728C-903D-088B-ACBD-CA57509E272F}"/>
              </a:ext>
            </a:extLst>
          </p:cNvPr>
          <p:cNvSpPr/>
          <p:nvPr/>
        </p:nvSpPr>
        <p:spPr>
          <a:xfrm>
            <a:off x="7106356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2" name="Elipse 171">
            <a:extLst>
              <a:ext uri="{FF2B5EF4-FFF2-40B4-BE49-F238E27FC236}">
                <a16:creationId xmlns:a16="http://schemas.microsoft.com/office/drawing/2014/main" id="{094E0F15-5765-69B3-EAFB-D33B8A136A0C}"/>
              </a:ext>
            </a:extLst>
          </p:cNvPr>
          <p:cNvSpPr/>
          <p:nvPr/>
        </p:nvSpPr>
        <p:spPr>
          <a:xfrm>
            <a:off x="7477831" y="1056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3" name="Elipse 172">
            <a:extLst>
              <a:ext uri="{FF2B5EF4-FFF2-40B4-BE49-F238E27FC236}">
                <a16:creationId xmlns:a16="http://schemas.microsoft.com/office/drawing/2014/main" id="{E0FA9DD0-F515-B083-35D2-7C1847F4F370}"/>
              </a:ext>
            </a:extLst>
          </p:cNvPr>
          <p:cNvSpPr/>
          <p:nvPr/>
        </p:nvSpPr>
        <p:spPr>
          <a:xfrm>
            <a:off x="5260773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4" name="Elipse 173">
            <a:extLst>
              <a:ext uri="{FF2B5EF4-FFF2-40B4-BE49-F238E27FC236}">
                <a16:creationId xmlns:a16="http://schemas.microsoft.com/office/drawing/2014/main" id="{7AC958D2-2FD1-0EB7-EDA0-F58AB5A7174D}"/>
              </a:ext>
            </a:extLst>
          </p:cNvPr>
          <p:cNvSpPr/>
          <p:nvPr/>
        </p:nvSpPr>
        <p:spPr>
          <a:xfrm>
            <a:off x="5629073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5" name="Elipse 174">
            <a:extLst>
              <a:ext uri="{FF2B5EF4-FFF2-40B4-BE49-F238E27FC236}">
                <a16:creationId xmlns:a16="http://schemas.microsoft.com/office/drawing/2014/main" id="{066488C2-0960-D317-1D9D-8CD6301F9CDF}"/>
              </a:ext>
            </a:extLst>
          </p:cNvPr>
          <p:cNvSpPr/>
          <p:nvPr/>
        </p:nvSpPr>
        <p:spPr>
          <a:xfrm>
            <a:off x="5998734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6" name="Elipse 175">
            <a:extLst>
              <a:ext uri="{FF2B5EF4-FFF2-40B4-BE49-F238E27FC236}">
                <a16:creationId xmlns:a16="http://schemas.microsoft.com/office/drawing/2014/main" id="{76D3187F-B4C0-1ADB-390B-587A760F8D66}"/>
              </a:ext>
            </a:extLst>
          </p:cNvPr>
          <p:cNvSpPr/>
          <p:nvPr/>
        </p:nvSpPr>
        <p:spPr>
          <a:xfrm>
            <a:off x="6358870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7" name="Elipse 176">
            <a:extLst>
              <a:ext uri="{FF2B5EF4-FFF2-40B4-BE49-F238E27FC236}">
                <a16:creationId xmlns:a16="http://schemas.microsoft.com/office/drawing/2014/main" id="{27872F89-C906-0CA2-AD31-B4658CE2F118}"/>
              </a:ext>
            </a:extLst>
          </p:cNvPr>
          <p:cNvSpPr/>
          <p:nvPr/>
        </p:nvSpPr>
        <p:spPr>
          <a:xfrm>
            <a:off x="6730345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8" name="Elipse 177">
            <a:extLst>
              <a:ext uri="{FF2B5EF4-FFF2-40B4-BE49-F238E27FC236}">
                <a16:creationId xmlns:a16="http://schemas.microsoft.com/office/drawing/2014/main" id="{5EDC0179-ED67-C5FA-4FF5-0383E63779D7}"/>
              </a:ext>
            </a:extLst>
          </p:cNvPr>
          <p:cNvSpPr/>
          <p:nvPr/>
        </p:nvSpPr>
        <p:spPr>
          <a:xfrm>
            <a:off x="7106356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9" name="Elipse 178">
            <a:extLst>
              <a:ext uri="{FF2B5EF4-FFF2-40B4-BE49-F238E27FC236}">
                <a16:creationId xmlns:a16="http://schemas.microsoft.com/office/drawing/2014/main" id="{1126683B-6FD8-CC5B-7CD1-238C85588503}"/>
              </a:ext>
            </a:extLst>
          </p:cNvPr>
          <p:cNvSpPr/>
          <p:nvPr/>
        </p:nvSpPr>
        <p:spPr>
          <a:xfrm>
            <a:off x="7477831" y="14309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0" name="Elipse 179">
            <a:extLst>
              <a:ext uri="{FF2B5EF4-FFF2-40B4-BE49-F238E27FC236}">
                <a16:creationId xmlns:a16="http://schemas.microsoft.com/office/drawing/2014/main" id="{E4D3B127-DC5A-82DC-1B25-B5B19A0FFA5C}"/>
              </a:ext>
            </a:extLst>
          </p:cNvPr>
          <p:cNvSpPr/>
          <p:nvPr/>
        </p:nvSpPr>
        <p:spPr>
          <a:xfrm>
            <a:off x="5260773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1" name="Elipse 180">
            <a:extLst>
              <a:ext uri="{FF2B5EF4-FFF2-40B4-BE49-F238E27FC236}">
                <a16:creationId xmlns:a16="http://schemas.microsoft.com/office/drawing/2014/main" id="{A1F100E6-527D-082E-D8AE-728FD029BBA0}"/>
              </a:ext>
            </a:extLst>
          </p:cNvPr>
          <p:cNvSpPr/>
          <p:nvPr/>
        </p:nvSpPr>
        <p:spPr>
          <a:xfrm>
            <a:off x="5629073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2" name="Elipse 181">
            <a:extLst>
              <a:ext uri="{FF2B5EF4-FFF2-40B4-BE49-F238E27FC236}">
                <a16:creationId xmlns:a16="http://schemas.microsoft.com/office/drawing/2014/main" id="{C882932F-729C-342E-841A-23619FF91222}"/>
              </a:ext>
            </a:extLst>
          </p:cNvPr>
          <p:cNvSpPr/>
          <p:nvPr/>
        </p:nvSpPr>
        <p:spPr>
          <a:xfrm>
            <a:off x="5998734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3" name="Elipse 182">
            <a:extLst>
              <a:ext uri="{FF2B5EF4-FFF2-40B4-BE49-F238E27FC236}">
                <a16:creationId xmlns:a16="http://schemas.microsoft.com/office/drawing/2014/main" id="{18029D9A-F113-6483-8F01-EE60EE96E3C1}"/>
              </a:ext>
            </a:extLst>
          </p:cNvPr>
          <p:cNvSpPr/>
          <p:nvPr/>
        </p:nvSpPr>
        <p:spPr>
          <a:xfrm>
            <a:off x="6358870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4" name="Elipse 183">
            <a:extLst>
              <a:ext uri="{FF2B5EF4-FFF2-40B4-BE49-F238E27FC236}">
                <a16:creationId xmlns:a16="http://schemas.microsoft.com/office/drawing/2014/main" id="{C73AC3B8-2F82-26FF-3748-DB4934169431}"/>
              </a:ext>
            </a:extLst>
          </p:cNvPr>
          <p:cNvSpPr/>
          <p:nvPr/>
        </p:nvSpPr>
        <p:spPr>
          <a:xfrm>
            <a:off x="6730345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5" name="Elipse 184">
            <a:extLst>
              <a:ext uri="{FF2B5EF4-FFF2-40B4-BE49-F238E27FC236}">
                <a16:creationId xmlns:a16="http://schemas.microsoft.com/office/drawing/2014/main" id="{56679253-1310-71F2-AD3D-118EBC99F1D3}"/>
              </a:ext>
            </a:extLst>
          </p:cNvPr>
          <p:cNvSpPr/>
          <p:nvPr/>
        </p:nvSpPr>
        <p:spPr>
          <a:xfrm>
            <a:off x="7106356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6" name="Elipse 185">
            <a:extLst>
              <a:ext uri="{FF2B5EF4-FFF2-40B4-BE49-F238E27FC236}">
                <a16:creationId xmlns:a16="http://schemas.microsoft.com/office/drawing/2014/main" id="{5789002B-506A-0CF9-EFC0-DBC6817E527E}"/>
              </a:ext>
            </a:extLst>
          </p:cNvPr>
          <p:cNvSpPr/>
          <p:nvPr/>
        </p:nvSpPr>
        <p:spPr>
          <a:xfrm>
            <a:off x="7477831" y="1805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7" name="Elipse 186">
            <a:extLst>
              <a:ext uri="{FF2B5EF4-FFF2-40B4-BE49-F238E27FC236}">
                <a16:creationId xmlns:a16="http://schemas.microsoft.com/office/drawing/2014/main" id="{02CCBD48-EBD3-455F-752D-971BCB80C635}"/>
              </a:ext>
            </a:extLst>
          </p:cNvPr>
          <p:cNvSpPr/>
          <p:nvPr/>
        </p:nvSpPr>
        <p:spPr>
          <a:xfrm>
            <a:off x="5260773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8" name="Elipse 187">
            <a:extLst>
              <a:ext uri="{FF2B5EF4-FFF2-40B4-BE49-F238E27FC236}">
                <a16:creationId xmlns:a16="http://schemas.microsoft.com/office/drawing/2014/main" id="{E282B41E-C867-3401-BC5A-67DFFCED6B72}"/>
              </a:ext>
            </a:extLst>
          </p:cNvPr>
          <p:cNvSpPr/>
          <p:nvPr/>
        </p:nvSpPr>
        <p:spPr>
          <a:xfrm>
            <a:off x="5629073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9" name="Elipse 188">
            <a:extLst>
              <a:ext uri="{FF2B5EF4-FFF2-40B4-BE49-F238E27FC236}">
                <a16:creationId xmlns:a16="http://schemas.microsoft.com/office/drawing/2014/main" id="{FD3FC5EC-B177-1B07-4278-D17A123E13E6}"/>
              </a:ext>
            </a:extLst>
          </p:cNvPr>
          <p:cNvSpPr/>
          <p:nvPr/>
        </p:nvSpPr>
        <p:spPr>
          <a:xfrm>
            <a:off x="5998734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0" name="Elipse 189">
            <a:extLst>
              <a:ext uri="{FF2B5EF4-FFF2-40B4-BE49-F238E27FC236}">
                <a16:creationId xmlns:a16="http://schemas.microsoft.com/office/drawing/2014/main" id="{62430A87-4D90-0B02-2ADB-8FB205C17047}"/>
              </a:ext>
            </a:extLst>
          </p:cNvPr>
          <p:cNvSpPr/>
          <p:nvPr/>
        </p:nvSpPr>
        <p:spPr>
          <a:xfrm>
            <a:off x="6358870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1" name="Elipse 190">
            <a:extLst>
              <a:ext uri="{FF2B5EF4-FFF2-40B4-BE49-F238E27FC236}">
                <a16:creationId xmlns:a16="http://schemas.microsoft.com/office/drawing/2014/main" id="{65AF1E12-3531-8694-51F4-B3F7A77D5398}"/>
              </a:ext>
            </a:extLst>
          </p:cNvPr>
          <p:cNvSpPr/>
          <p:nvPr/>
        </p:nvSpPr>
        <p:spPr>
          <a:xfrm>
            <a:off x="6730345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2" name="Elipse 191">
            <a:extLst>
              <a:ext uri="{FF2B5EF4-FFF2-40B4-BE49-F238E27FC236}">
                <a16:creationId xmlns:a16="http://schemas.microsoft.com/office/drawing/2014/main" id="{A3D9A95D-E803-BDE1-F23D-F81C1DA49028}"/>
              </a:ext>
            </a:extLst>
          </p:cNvPr>
          <p:cNvSpPr/>
          <p:nvPr/>
        </p:nvSpPr>
        <p:spPr>
          <a:xfrm>
            <a:off x="7106356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3" name="Elipse 192">
            <a:extLst>
              <a:ext uri="{FF2B5EF4-FFF2-40B4-BE49-F238E27FC236}">
                <a16:creationId xmlns:a16="http://schemas.microsoft.com/office/drawing/2014/main" id="{B18BD912-0DBF-AA86-5E67-5551BAD6815B}"/>
              </a:ext>
            </a:extLst>
          </p:cNvPr>
          <p:cNvSpPr/>
          <p:nvPr/>
        </p:nvSpPr>
        <p:spPr>
          <a:xfrm>
            <a:off x="7477831" y="25642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4" name="Elipse 193">
            <a:extLst>
              <a:ext uri="{FF2B5EF4-FFF2-40B4-BE49-F238E27FC236}">
                <a16:creationId xmlns:a16="http://schemas.microsoft.com/office/drawing/2014/main" id="{0C0C1DA9-5652-12EE-AB67-BB424E660D98}"/>
              </a:ext>
            </a:extLst>
          </p:cNvPr>
          <p:cNvSpPr/>
          <p:nvPr/>
        </p:nvSpPr>
        <p:spPr>
          <a:xfrm>
            <a:off x="5260773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5" name="Elipse 194">
            <a:extLst>
              <a:ext uri="{FF2B5EF4-FFF2-40B4-BE49-F238E27FC236}">
                <a16:creationId xmlns:a16="http://schemas.microsoft.com/office/drawing/2014/main" id="{12C50897-6634-063C-EB96-687F07881B23}"/>
              </a:ext>
            </a:extLst>
          </p:cNvPr>
          <p:cNvSpPr/>
          <p:nvPr/>
        </p:nvSpPr>
        <p:spPr>
          <a:xfrm>
            <a:off x="5629073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6" name="Elipse 195">
            <a:extLst>
              <a:ext uri="{FF2B5EF4-FFF2-40B4-BE49-F238E27FC236}">
                <a16:creationId xmlns:a16="http://schemas.microsoft.com/office/drawing/2014/main" id="{C736719E-A996-CFC8-03C4-DCB9F42F4B7C}"/>
              </a:ext>
            </a:extLst>
          </p:cNvPr>
          <p:cNvSpPr/>
          <p:nvPr/>
        </p:nvSpPr>
        <p:spPr>
          <a:xfrm>
            <a:off x="5998734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7" name="Elipse 196">
            <a:extLst>
              <a:ext uri="{FF2B5EF4-FFF2-40B4-BE49-F238E27FC236}">
                <a16:creationId xmlns:a16="http://schemas.microsoft.com/office/drawing/2014/main" id="{B2CAFC04-5C1C-A5E5-BC67-D8A1D7208AB2}"/>
              </a:ext>
            </a:extLst>
          </p:cNvPr>
          <p:cNvSpPr/>
          <p:nvPr/>
        </p:nvSpPr>
        <p:spPr>
          <a:xfrm>
            <a:off x="6358870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8" name="Elipse 197">
            <a:extLst>
              <a:ext uri="{FF2B5EF4-FFF2-40B4-BE49-F238E27FC236}">
                <a16:creationId xmlns:a16="http://schemas.microsoft.com/office/drawing/2014/main" id="{145CDB01-4DA0-8F79-9CF3-DB5A473FD9FE}"/>
              </a:ext>
            </a:extLst>
          </p:cNvPr>
          <p:cNvSpPr/>
          <p:nvPr/>
        </p:nvSpPr>
        <p:spPr>
          <a:xfrm>
            <a:off x="6730345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9" name="Elipse 198">
            <a:extLst>
              <a:ext uri="{FF2B5EF4-FFF2-40B4-BE49-F238E27FC236}">
                <a16:creationId xmlns:a16="http://schemas.microsoft.com/office/drawing/2014/main" id="{B19A1F83-E7C6-478C-9680-8F3A0D61A9E0}"/>
              </a:ext>
            </a:extLst>
          </p:cNvPr>
          <p:cNvSpPr/>
          <p:nvPr/>
        </p:nvSpPr>
        <p:spPr>
          <a:xfrm>
            <a:off x="7106356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0" name="Elipse 199">
            <a:extLst>
              <a:ext uri="{FF2B5EF4-FFF2-40B4-BE49-F238E27FC236}">
                <a16:creationId xmlns:a16="http://schemas.microsoft.com/office/drawing/2014/main" id="{4BAB5B5E-B44D-4BA1-1C3D-E920A3C822F0}"/>
              </a:ext>
            </a:extLst>
          </p:cNvPr>
          <p:cNvSpPr/>
          <p:nvPr/>
        </p:nvSpPr>
        <p:spPr>
          <a:xfrm>
            <a:off x="7477831" y="29325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1" name="Elipse 200">
            <a:extLst>
              <a:ext uri="{FF2B5EF4-FFF2-40B4-BE49-F238E27FC236}">
                <a16:creationId xmlns:a16="http://schemas.microsoft.com/office/drawing/2014/main" id="{9C1E343B-C401-8E61-598F-10479BAB82E9}"/>
              </a:ext>
            </a:extLst>
          </p:cNvPr>
          <p:cNvSpPr/>
          <p:nvPr/>
        </p:nvSpPr>
        <p:spPr>
          <a:xfrm>
            <a:off x="5260773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2" name="Elipse 201">
            <a:extLst>
              <a:ext uri="{FF2B5EF4-FFF2-40B4-BE49-F238E27FC236}">
                <a16:creationId xmlns:a16="http://schemas.microsoft.com/office/drawing/2014/main" id="{FD698CC9-C94E-E0DB-ADE3-02B3B279BC2C}"/>
              </a:ext>
            </a:extLst>
          </p:cNvPr>
          <p:cNvSpPr/>
          <p:nvPr/>
        </p:nvSpPr>
        <p:spPr>
          <a:xfrm>
            <a:off x="5629073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3" name="Elipse 202">
            <a:extLst>
              <a:ext uri="{FF2B5EF4-FFF2-40B4-BE49-F238E27FC236}">
                <a16:creationId xmlns:a16="http://schemas.microsoft.com/office/drawing/2014/main" id="{8FE129B4-6625-632D-B703-487D4C091F7F}"/>
              </a:ext>
            </a:extLst>
          </p:cNvPr>
          <p:cNvSpPr/>
          <p:nvPr/>
        </p:nvSpPr>
        <p:spPr>
          <a:xfrm>
            <a:off x="5998734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4" name="Elipse 203">
            <a:extLst>
              <a:ext uri="{FF2B5EF4-FFF2-40B4-BE49-F238E27FC236}">
                <a16:creationId xmlns:a16="http://schemas.microsoft.com/office/drawing/2014/main" id="{EAB987A3-2AF4-C49E-FE71-85EDC6272588}"/>
              </a:ext>
            </a:extLst>
          </p:cNvPr>
          <p:cNvSpPr/>
          <p:nvPr/>
        </p:nvSpPr>
        <p:spPr>
          <a:xfrm>
            <a:off x="6358870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5" name="Elipse 204">
            <a:extLst>
              <a:ext uri="{FF2B5EF4-FFF2-40B4-BE49-F238E27FC236}">
                <a16:creationId xmlns:a16="http://schemas.microsoft.com/office/drawing/2014/main" id="{321D109E-E9A7-C2C5-1328-8A7770DE3B79}"/>
              </a:ext>
            </a:extLst>
          </p:cNvPr>
          <p:cNvSpPr/>
          <p:nvPr/>
        </p:nvSpPr>
        <p:spPr>
          <a:xfrm>
            <a:off x="6730345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6" name="Elipse 205">
            <a:extLst>
              <a:ext uri="{FF2B5EF4-FFF2-40B4-BE49-F238E27FC236}">
                <a16:creationId xmlns:a16="http://schemas.microsoft.com/office/drawing/2014/main" id="{8BD65B67-5BCB-E28F-BE91-84F61832A1B4}"/>
              </a:ext>
            </a:extLst>
          </p:cNvPr>
          <p:cNvSpPr/>
          <p:nvPr/>
        </p:nvSpPr>
        <p:spPr>
          <a:xfrm>
            <a:off x="7106356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7" name="Elipse 206">
            <a:extLst>
              <a:ext uri="{FF2B5EF4-FFF2-40B4-BE49-F238E27FC236}">
                <a16:creationId xmlns:a16="http://schemas.microsoft.com/office/drawing/2014/main" id="{2F1CF8BD-CA57-CBDF-F5B3-0A6AC5974C0C}"/>
              </a:ext>
            </a:extLst>
          </p:cNvPr>
          <p:cNvSpPr/>
          <p:nvPr/>
        </p:nvSpPr>
        <p:spPr>
          <a:xfrm>
            <a:off x="7477831" y="33072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8" name="Elipse 207">
            <a:extLst>
              <a:ext uri="{FF2B5EF4-FFF2-40B4-BE49-F238E27FC236}">
                <a16:creationId xmlns:a16="http://schemas.microsoft.com/office/drawing/2014/main" id="{5F343892-0101-E705-8275-FCEE147B9117}"/>
              </a:ext>
            </a:extLst>
          </p:cNvPr>
          <p:cNvSpPr/>
          <p:nvPr/>
        </p:nvSpPr>
        <p:spPr>
          <a:xfrm>
            <a:off x="5260773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9" name="Elipse 208">
            <a:extLst>
              <a:ext uri="{FF2B5EF4-FFF2-40B4-BE49-F238E27FC236}">
                <a16:creationId xmlns:a16="http://schemas.microsoft.com/office/drawing/2014/main" id="{31E1E850-EEEB-F36B-C7DC-AEFFF2307655}"/>
              </a:ext>
            </a:extLst>
          </p:cNvPr>
          <p:cNvSpPr/>
          <p:nvPr/>
        </p:nvSpPr>
        <p:spPr>
          <a:xfrm>
            <a:off x="5629073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0" name="Elipse 209">
            <a:extLst>
              <a:ext uri="{FF2B5EF4-FFF2-40B4-BE49-F238E27FC236}">
                <a16:creationId xmlns:a16="http://schemas.microsoft.com/office/drawing/2014/main" id="{CE6CC7C0-7ED1-A7A8-0A8B-767D2BC656E0}"/>
              </a:ext>
            </a:extLst>
          </p:cNvPr>
          <p:cNvSpPr/>
          <p:nvPr/>
        </p:nvSpPr>
        <p:spPr>
          <a:xfrm>
            <a:off x="5998734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1" name="Elipse 210">
            <a:extLst>
              <a:ext uri="{FF2B5EF4-FFF2-40B4-BE49-F238E27FC236}">
                <a16:creationId xmlns:a16="http://schemas.microsoft.com/office/drawing/2014/main" id="{8CA40075-7E35-B476-4F42-C1BF6085E315}"/>
              </a:ext>
            </a:extLst>
          </p:cNvPr>
          <p:cNvSpPr/>
          <p:nvPr/>
        </p:nvSpPr>
        <p:spPr>
          <a:xfrm>
            <a:off x="6358870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2" name="Elipse 211">
            <a:extLst>
              <a:ext uri="{FF2B5EF4-FFF2-40B4-BE49-F238E27FC236}">
                <a16:creationId xmlns:a16="http://schemas.microsoft.com/office/drawing/2014/main" id="{FC01B23A-845E-6963-3AA4-A442919425C2}"/>
              </a:ext>
            </a:extLst>
          </p:cNvPr>
          <p:cNvSpPr/>
          <p:nvPr/>
        </p:nvSpPr>
        <p:spPr>
          <a:xfrm>
            <a:off x="6730345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3" name="Elipse 212">
            <a:extLst>
              <a:ext uri="{FF2B5EF4-FFF2-40B4-BE49-F238E27FC236}">
                <a16:creationId xmlns:a16="http://schemas.microsoft.com/office/drawing/2014/main" id="{5AFF099B-6CBD-AC4F-4003-AA0594BB0F9D}"/>
              </a:ext>
            </a:extLst>
          </p:cNvPr>
          <p:cNvSpPr/>
          <p:nvPr/>
        </p:nvSpPr>
        <p:spPr>
          <a:xfrm>
            <a:off x="7106356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4" name="Elipse 213">
            <a:extLst>
              <a:ext uri="{FF2B5EF4-FFF2-40B4-BE49-F238E27FC236}">
                <a16:creationId xmlns:a16="http://schemas.microsoft.com/office/drawing/2014/main" id="{21153A5C-5BAE-47FB-3C6C-93C56F058E31}"/>
              </a:ext>
            </a:extLst>
          </p:cNvPr>
          <p:cNvSpPr/>
          <p:nvPr/>
        </p:nvSpPr>
        <p:spPr>
          <a:xfrm>
            <a:off x="7477831" y="36850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5" name="Elipse 214">
            <a:extLst>
              <a:ext uri="{FF2B5EF4-FFF2-40B4-BE49-F238E27FC236}">
                <a16:creationId xmlns:a16="http://schemas.microsoft.com/office/drawing/2014/main" id="{5893F8DA-D2AA-AF58-C892-25763EE2F8D8}"/>
              </a:ext>
            </a:extLst>
          </p:cNvPr>
          <p:cNvSpPr/>
          <p:nvPr/>
        </p:nvSpPr>
        <p:spPr>
          <a:xfrm>
            <a:off x="5260773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6" name="Elipse 215">
            <a:extLst>
              <a:ext uri="{FF2B5EF4-FFF2-40B4-BE49-F238E27FC236}">
                <a16:creationId xmlns:a16="http://schemas.microsoft.com/office/drawing/2014/main" id="{79EE6A58-1076-A520-4D59-77FF0726F70B}"/>
              </a:ext>
            </a:extLst>
          </p:cNvPr>
          <p:cNvSpPr/>
          <p:nvPr/>
        </p:nvSpPr>
        <p:spPr>
          <a:xfrm>
            <a:off x="5629073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7" name="Elipse 216">
            <a:extLst>
              <a:ext uri="{FF2B5EF4-FFF2-40B4-BE49-F238E27FC236}">
                <a16:creationId xmlns:a16="http://schemas.microsoft.com/office/drawing/2014/main" id="{1E098CAF-69AC-D0E1-A389-55702A6D23F8}"/>
              </a:ext>
            </a:extLst>
          </p:cNvPr>
          <p:cNvSpPr/>
          <p:nvPr/>
        </p:nvSpPr>
        <p:spPr>
          <a:xfrm>
            <a:off x="5998734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8" name="Elipse 217">
            <a:extLst>
              <a:ext uri="{FF2B5EF4-FFF2-40B4-BE49-F238E27FC236}">
                <a16:creationId xmlns:a16="http://schemas.microsoft.com/office/drawing/2014/main" id="{7FB181D4-4367-B95E-BAE5-F9FF908AE16B}"/>
              </a:ext>
            </a:extLst>
          </p:cNvPr>
          <p:cNvSpPr/>
          <p:nvPr/>
        </p:nvSpPr>
        <p:spPr>
          <a:xfrm>
            <a:off x="6358870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9" name="Elipse 218">
            <a:extLst>
              <a:ext uri="{FF2B5EF4-FFF2-40B4-BE49-F238E27FC236}">
                <a16:creationId xmlns:a16="http://schemas.microsoft.com/office/drawing/2014/main" id="{632977BE-BCE0-55C1-A0AF-5259320F357E}"/>
              </a:ext>
            </a:extLst>
          </p:cNvPr>
          <p:cNvSpPr/>
          <p:nvPr/>
        </p:nvSpPr>
        <p:spPr>
          <a:xfrm>
            <a:off x="6730345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0" name="Elipse 219">
            <a:extLst>
              <a:ext uri="{FF2B5EF4-FFF2-40B4-BE49-F238E27FC236}">
                <a16:creationId xmlns:a16="http://schemas.microsoft.com/office/drawing/2014/main" id="{21FAEF4D-E7E2-EFC2-F7F4-CF04F1417727}"/>
              </a:ext>
            </a:extLst>
          </p:cNvPr>
          <p:cNvSpPr/>
          <p:nvPr/>
        </p:nvSpPr>
        <p:spPr>
          <a:xfrm>
            <a:off x="7106356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1" name="Elipse 220">
            <a:extLst>
              <a:ext uri="{FF2B5EF4-FFF2-40B4-BE49-F238E27FC236}">
                <a16:creationId xmlns:a16="http://schemas.microsoft.com/office/drawing/2014/main" id="{5CA5A114-9C2C-1583-4F1B-46375C7D36D9}"/>
              </a:ext>
            </a:extLst>
          </p:cNvPr>
          <p:cNvSpPr/>
          <p:nvPr/>
        </p:nvSpPr>
        <p:spPr>
          <a:xfrm>
            <a:off x="7477831" y="40597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4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4"/>
          <p:cNvSpPr/>
          <p:nvPr/>
        </p:nvSpPr>
        <p:spPr>
          <a:xfrm>
            <a:off x="7932298" y="255126"/>
            <a:ext cx="228600" cy="1689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7932286" y="2521926"/>
            <a:ext cx="228600" cy="16890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4"/>
          <p:cNvSpPr txBox="1"/>
          <p:nvPr/>
        </p:nvSpPr>
        <p:spPr>
          <a:xfrm>
            <a:off x="8160898" y="899526"/>
            <a:ext cx="1054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5 veces 7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8160898" y="3166326"/>
            <a:ext cx="1054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5 veces 7</a:t>
            </a:r>
            <a:endParaRPr sz="1400" i="0" u="none" strike="noStrike" cap="none"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80" name="Google Shape;180;p4"/>
          <p:cNvSpPr/>
          <p:nvPr/>
        </p:nvSpPr>
        <p:spPr>
          <a:xfrm rot="10800000">
            <a:off x="4846198" y="255126"/>
            <a:ext cx="228600" cy="4114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4"/>
          <p:cNvSpPr/>
          <p:nvPr/>
        </p:nvSpPr>
        <p:spPr>
          <a:xfrm>
            <a:off x="67481" y="591601"/>
            <a:ext cx="4778618" cy="1154620"/>
          </a:xfrm>
          <a:prstGeom prst="wedgeRoundRectCallout">
            <a:avLst>
              <a:gd name="adj1" fmla="val -32927"/>
              <a:gd name="adj2" fmla="val 61323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Si sabemos que 10 ᛫ 7 = 70 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0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Y que 5 veces es la mitad de 10 veces…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182" name="Google Shape;182;p4"/>
          <p:cNvSpPr txBox="1"/>
          <p:nvPr/>
        </p:nvSpPr>
        <p:spPr>
          <a:xfrm>
            <a:off x="4394298" y="2112426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i="0" u="none" strike="noStrike" cap="none">
                <a:solidFill>
                  <a:srgbClr val="000000"/>
                </a:solidFill>
                <a:latin typeface="Nunito Medium"/>
                <a:ea typeface="Nunito Medium"/>
                <a:cs typeface="Nunito Medium"/>
                <a:sym typeface="Nunito Medium"/>
              </a:rPr>
              <a:t>70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2EDB9414-A109-9E63-A351-C2A5AABE7094}"/>
              </a:ext>
            </a:extLst>
          </p:cNvPr>
          <p:cNvSpPr/>
          <p:nvPr/>
        </p:nvSpPr>
        <p:spPr>
          <a:xfrm>
            <a:off x="5225148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476D5182-47F0-270A-557E-46AFC3595188}"/>
              </a:ext>
            </a:extLst>
          </p:cNvPr>
          <p:cNvSpPr/>
          <p:nvPr/>
        </p:nvSpPr>
        <p:spPr>
          <a:xfrm>
            <a:off x="5593448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BA078B40-37D9-A846-7843-4E6794F5A7BA}"/>
              </a:ext>
            </a:extLst>
          </p:cNvPr>
          <p:cNvSpPr/>
          <p:nvPr/>
        </p:nvSpPr>
        <p:spPr>
          <a:xfrm>
            <a:off x="5963109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B293D3F-52C4-F9FA-40C4-AC4156DAC424}"/>
              </a:ext>
            </a:extLst>
          </p:cNvPr>
          <p:cNvSpPr/>
          <p:nvPr/>
        </p:nvSpPr>
        <p:spPr>
          <a:xfrm>
            <a:off x="6323245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3025A7DF-D17F-574C-0518-D310304DA5D2}"/>
              </a:ext>
            </a:extLst>
          </p:cNvPr>
          <p:cNvSpPr/>
          <p:nvPr/>
        </p:nvSpPr>
        <p:spPr>
          <a:xfrm>
            <a:off x="6694720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99062C99-0774-53A0-F767-CDF72AAC2367}"/>
              </a:ext>
            </a:extLst>
          </p:cNvPr>
          <p:cNvSpPr/>
          <p:nvPr/>
        </p:nvSpPr>
        <p:spPr>
          <a:xfrm>
            <a:off x="7070731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553F0916-46C8-5678-8B43-C50260CCB6C9}"/>
              </a:ext>
            </a:extLst>
          </p:cNvPr>
          <p:cNvSpPr/>
          <p:nvPr/>
        </p:nvSpPr>
        <p:spPr>
          <a:xfrm>
            <a:off x="7442206" y="2325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B03A03B-947C-096A-DAC6-D3170A97134F}"/>
              </a:ext>
            </a:extLst>
          </p:cNvPr>
          <p:cNvSpPr/>
          <p:nvPr/>
        </p:nvSpPr>
        <p:spPr>
          <a:xfrm>
            <a:off x="5225148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35516D80-1441-F4E3-3792-B636B5756A61}"/>
              </a:ext>
            </a:extLst>
          </p:cNvPr>
          <p:cNvSpPr/>
          <p:nvPr/>
        </p:nvSpPr>
        <p:spPr>
          <a:xfrm>
            <a:off x="5593448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2714230-3C41-11C6-1158-5C58929BCF12}"/>
              </a:ext>
            </a:extLst>
          </p:cNvPr>
          <p:cNvSpPr/>
          <p:nvPr/>
        </p:nvSpPr>
        <p:spPr>
          <a:xfrm>
            <a:off x="5963109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7C2A2872-4EE4-FC07-F746-86AF86056BD9}"/>
              </a:ext>
            </a:extLst>
          </p:cNvPr>
          <p:cNvSpPr/>
          <p:nvPr/>
        </p:nvSpPr>
        <p:spPr>
          <a:xfrm>
            <a:off x="6323245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7C7D22CD-2BA0-78B5-209C-7EE465452806}"/>
              </a:ext>
            </a:extLst>
          </p:cNvPr>
          <p:cNvSpPr/>
          <p:nvPr/>
        </p:nvSpPr>
        <p:spPr>
          <a:xfrm>
            <a:off x="6694720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421214E9-7A5F-5791-B09C-BF684EECCD0F}"/>
              </a:ext>
            </a:extLst>
          </p:cNvPr>
          <p:cNvSpPr/>
          <p:nvPr/>
        </p:nvSpPr>
        <p:spPr>
          <a:xfrm>
            <a:off x="7070731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BEC2658C-06F0-CEEF-E2C0-81C1AF2CE097}"/>
              </a:ext>
            </a:extLst>
          </p:cNvPr>
          <p:cNvSpPr/>
          <p:nvPr/>
        </p:nvSpPr>
        <p:spPr>
          <a:xfrm>
            <a:off x="7442206" y="6072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D667479C-4664-400D-42B5-AD2FCDE75851}"/>
              </a:ext>
            </a:extLst>
          </p:cNvPr>
          <p:cNvSpPr/>
          <p:nvPr/>
        </p:nvSpPr>
        <p:spPr>
          <a:xfrm>
            <a:off x="5225148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7" name="Elipse 16">
            <a:extLst>
              <a:ext uri="{FF2B5EF4-FFF2-40B4-BE49-F238E27FC236}">
                <a16:creationId xmlns:a16="http://schemas.microsoft.com/office/drawing/2014/main" id="{BFBEB0C0-DD7A-BBC0-6CFF-0D6D669127E9}"/>
              </a:ext>
            </a:extLst>
          </p:cNvPr>
          <p:cNvSpPr/>
          <p:nvPr/>
        </p:nvSpPr>
        <p:spPr>
          <a:xfrm>
            <a:off x="5593448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6E87289B-3F9A-76AE-46CF-82653E26BF46}"/>
              </a:ext>
            </a:extLst>
          </p:cNvPr>
          <p:cNvSpPr/>
          <p:nvPr/>
        </p:nvSpPr>
        <p:spPr>
          <a:xfrm>
            <a:off x="5963109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9" name="Elipse 18">
            <a:extLst>
              <a:ext uri="{FF2B5EF4-FFF2-40B4-BE49-F238E27FC236}">
                <a16:creationId xmlns:a16="http://schemas.microsoft.com/office/drawing/2014/main" id="{F4433DFC-6087-828A-51C3-EBA63408EA44}"/>
              </a:ext>
            </a:extLst>
          </p:cNvPr>
          <p:cNvSpPr/>
          <p:nvPr/>
        </p:nvSpPr>
        <p:spPr>
          <a:xfrm>
            <a:off x="6323245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F197FB03-257D-79AD-4D87-CF60B41B136E}"/>
              </a:ext>
            </a:extLst>
          </p:cNvPr>
          <p:cNvSpPr/>
          <p:nvPr/>
        </p:nvSpPr>
        <p:spPr>
          <a:xfrm>
            <a:off x="6694720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1BD3921C-C299-43C0-F95D-26F034591CC6}"/>
              </a:ext>
            </a:extLst>
          </p:cNvPr>
          <p:cNvSpPr/>
          <p:nvPr/>
        </p:nvSpPr>
        <p:spPr>
          <a:xfrm>
            <a:off x="7070731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48CCF5F2-3F69-4F99-A44D-4D35561655E1}"/>
              </a:ext>
            </a:extLst>
          </p:cNvPr>
          <p:cNvSpPr/>
          <p:nvPr/>
        </p:nvSpPr>
        <p:spPr>
          <a:xfrm>
            <a:off x="7442206" y="985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BA9E0414-A86B-DBB6-9643-B1BA79D86EEC}"/>
              </a:ext>
            </a:extLst>
          </p:cNvPr>
          <p:cNvSpPr/>
          <p:nvPr/>
        </p:nvSpPr>
        <p:spPr>
          <a:xfrm>
            <a:off x="5225148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id="{702C8A5B-D510-E42A-DA03-0863330E6078}"/>
              </a:ext>
            </a:extLst>
          </p:cNvPr>
          <p:cNvSpPr/>
          <p:nvPr/>
        </p:nvSpPr>
        <p:spPr>
          <a:xfrm>
            <a:off x="5593448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id="{A0CADCF9-3ECC-8BDE-B44D-D57F024259E7}"/>
              </a:ext>
            </a:extLst>
          </p:cNvPr>
          <p:cNvSpPr/>
          <p:nvPr/>
        </p:nvSpPr>
        <p:spPr>
          <a:xfrm>
            <a:off x="5963109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EA5DE2C3-725A-B936-B953-2B52301CE1A4}"/>
              </a:ext>
            </a:extLst>
          </p:cNvPr>
          <p:cNvSpPr/>
          <p:nvPr/>
        </p:nvSpPr>
        <p:spPr>
          <a:xfrm>
            <a:off x="6323245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19E56FAA-8254-A92F-D578-F23F3FDCD9AC}"/>
              </a:ext>
            </a:extLst>
          </p:cNvPr>
          <p:cNvSpPr/>
          <p:nvPr/>
        </p:nvSpPr>
        <p:spPr>
          <a:xfrm>
            <a:off x="6694720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5E2CE5B8-BB9A-6CA2-5C81-EDA7A2ADF981}"/>
              </a:ext>
            </a:extLst>
          </p:cNvPr>
          <p:cNvSpPr/>
          <p:nvPr/>
        </p:nvSpPr>
        <p:spPr>
          <a:xfrm>
            <a:off x="7070731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0619C182-15A1-6DD8-1710-6DE88219294B}"/>
              </a:ext>
            </a:extLst>
          </p:cNvPr>
          <p:cNvSpPr/>
          <p:nvPr/>
        </p:nvSpPr>
        <p:spPr>
          <a:xfrm>
            <a:off x="7442206" y="13596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13BFDEA8-73FD-CEEA-12D1-38016B667A4B}"/>
              </a:ext>
            </a:extLst>
          </p:cNvPr>
          <p:cNvSpPr/>
          <p:nvPr/>
        </p:nvSpPr>
        <p:spPr>
          <a:xfrm>
            <a:off x="5225148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5C24A358-0B05-9685-9C8D-3855FFB04CC3}"/>
              </a:ext>
            </a:extLst>
          </p:cNvPr>
          <p:cNvSpPr/>
          <p:nvPr/>
        </p:nvSpPr>
        <p:spPr>
          <a:xfrm>
            <a:off x="5593448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DA956B33-F662-7449-86ED-5FD211E2AB59}"/>
              </a:ext>
            </a:extLst>
          </p:cNvPr>
          <p:cNvSpPr/>
          <p:nvPr/>
        </p:nvSpPr>
        <p:spPr>
          <a:xfrm>
            <a:off x="5963109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1DE3423-8442-C51E-B4BC-C7E1A82498DA}"/>
              </a:ext>
            </a:extLst>
          </p:cNvPr>
          <p:cNvSpPr/>
          <p:nvPr/>
        </p:nvSpPr>
        <p:spPr>
          <a:xfrm>
            <a:off x="6323245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BF78B87E-7750-C276-84F7-39366713307E}"/>
              </a:ext>
            </a:extLst>
          </p:cNvPr>
          <p:cNvSpPr/>
          <p:nvPr/>
        </p:nvSpPr>
        <p:spPr>
          <a:xfrm>
            <a:off x="6694720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6ED75970-26C8-2C66-0257-06EDED2693EA}"/>
              </a:ext>
            </a:extLst>
          </p:cNvPr>
          <p:cNvSpPr/>
          <p:nvPr/>
        </p:nvSpPr>
        <p:spPr>
          <a:xfrm>
            <a:off x="7070731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86819D19-6170-F485-3AE7-A46AAD06CDF7}"/>
              </a:ext>
            </a:extLst>
          </p:cNvPr>
          <p:cNvSpPr/>
          <p:nvPr/>
        </p:nvSpPr>
        <p:spPr>
          <a:xfrm>
            <a:off x="7442206" y="1734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2AB58391-7112-4193-EB84-E5982D3807C4}"/>
              </a:ext>
            </a:extLst>
          </p:cNvPr>
          <p:cNvSpPr/>
          <p:nvPr/>
        </p:nvSpPr>
        <p:spPr>
          <a:xfrm>
            <a:off x="5225148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315B6628-5AD6-42B5-765C-C0D035B2E787}"/>
              </a:ext>
            </a:extLst>
          </p:cNvPr>
          <p:cNvSpPr/>
          <p:nvPr/>
        </p:nvSpPr>
        <p:spPr>
          <a:xfrm>
            <a:off x="5593448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309FA16E-8DD4-AC9A-D80C-27FA8B47A884}"/>
              </a:ext>
            </a:extLst>
          </p:cNvPr>
          <p:cNvSpPr/>
          <p:nvPr/>
        </p:nvSpPr>
        <p:spPr>
          <a:xfrm>
            <a:off x="5963109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19CAE7AD-46B1-AACC-207E-B72336ECE60B}"/>
              </a:ext>
            </a:extLst>
          </p:cNvPr>
          <p:cNvSpPr/>
          <p:nvPr/>
        </p:nvSpPr>
        <p:spPr>
          <a:xfrm>
            <a:off x="6323245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7546876B-EA28-BA71-E1E1-586CC38DDA53}"/>
              </a:ext>
            </a:extLst>
          </p:cNvPr>
          <p:cNvSpPr/>
          <p:nvPr/>
        </p:nvSpPr>
        <p:spPr>
          <a:xfrm>
            <a:off x="6694720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DA4AE302-1B52-36A2-28FE-2185AB5FF36F}"/>
              </a:ext>
            </a:extLst>
          </p:cNvPr>
          <p:cNvSpPr/>
          <p:nvPr/>
        </p:nvSpPr>
        <p:spPr>
          <a:xfrm>
            <a:off x="7070731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D98637B7-885A-ABFA-A46E-2805CD34EBED}"/>
              </a:ext>
            </a:extLst>
          </p:cNvPr>
          <p:cNvSpPr/>
          <p:nvPr/>
        </p:nvSpPr>
        <p:spPr>
          <a:xfrm>
            <a:off x="7442206" y="24930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4D06682C-620E-14CD-EAF2-CB3558FEAC40}"/>
              </a:ext>
            </a:extLst>
          </p:cNvPr>
          <p:cNvSpPr/>
          <p:nvPr/>
        </p:nvSpPr>
        <p:spPr>
          <a:xfrm>
            <a:off x="5225148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091078F3-D758-7F0C-6724-68942F8E4008}"/>
              </a:ext>
            </a:extLst>
          </p:cNvPr>
          <p:cNvSpPr/>
          <p:nvPr/>
        </p:nvSpPr>
        <p:spPr>
          <a:xfrm>
            <a:off x="5593448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6C2EDA86-20D1-8D61-AE25-4B91335EC12B}"/>
              </a:ext>
            </a:extLst>
          </p:cNvPr>
          <p:cNvSpPr/>
          <p:nvPr/>
        </p:nvSpPr>
        <p:spPr>
          <a:xfrm>
            <a:off x="5963109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ABA201C0-AF4A-0321-5CBA-7531FB2BBCA2}"/>
              </a:ext>
            </a:extLst>
          </p:cNvPr>
          <p:cNvSpPr/>
          <p:nvPr/>
        </p:nvSpPr>
        <p:spPr>
          <a:xfrm>
            <a:off x="6323245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C746B00C-6E4E-4453-9C8B-A79765FCA93D}"/>
              </a:ext>
            </a:extLst>
          </p:cNvPr>
          <p:cNvSpPr/>
          <p:nvPr/>
        </p:nvSpPr>
        <p:spPr>
          <a:xfrm>
            <a:off x="6694720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FAEDA163-CD80-3D53-2DE6-8A5ED313BF15}"/>
              </a:ext>
            </a:extLst>
          </p:cNvPr>
          <p:cNvSpPr/>
          <p:nvPr/>
        </p:nvSpPr>
        <p:spPr>
          <a:xfrm>
            <a:off x="7070731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898A2D05-9BA1-4BB5-98B1-85929D0A4E6B}"/>
              </a:ext>
            </a:extLst>
          </p:cNvPr>
          <p:cNvSpPr/>
          <p:nvPr/>
        </p:nvSpPr>
        <p:spPr>
          <a:xfrm>
            <a:off x="7442206" y="286132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EFF1B790-9510-41D8-3219-BA013777EE8D}"/>
              </a:ext>
            </a:extLst>
          </p:cNvPr>
          <p:cNvSpPr/>
          <p:nvPr/>
        </p:nvSpPr>
        <p:spPr>
          <a:xfrm>
            <a:off x="5225148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B7DB4B57-A090-8AFA-8D73-5A73F749156E}"/>
              </a:ext>
            </a:extLst>
          </p:cNvPr>
          <p:cNvSpPr/>
          <p:nvPr/>
        </p:nvSpPr>
        <p:spPr>
          <a:xfrm>
            <a:off x="5593448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D80444C6-DA1C-FEED-6172-204E88BC3F28}"/>
              </a:ext>
            </a:extLst>
          </p:cNvPr>
          <p:cNvSpPr/>
          <p:nvPr/>
        </p:nvSpPr>
        <p:spPr>
          <a:xfrm>
            <a:off x="5963109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D5021206-C675-FE7F-9A4A-89321547CECE}"/>
              </a:ext>
            </a:extLst>
          </p:cNvPr>
          <p:cNvSpPr/>
          <p:nvPr/>
        </p:nvSpPr>
        <p:spPr>
          <a:xfrm>
            <a:off x="6323245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5" name="Elipse 54">
            <a:extLst>
              <a:ext uri="{FF2B5EF4-FFF2-40B4-BE49-F238E27FC236}">
                <a16:creationId xmlns:a16="http://schemas.microsoft.com/office/drawing/2014/main" id="{F4797E9C-31E0-6A3B-D267-8B1F01C94BE4}"/>
              </a:ext>
            </a:extLst>
          </p:cNvPr>
          <p:cNvSpPr/>
          <p:nvPr/>
        </p:nvSpPr>
        <p:spPr>
          <a:xfrm>
            <a:off x="6694720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C883602A-BC05-90C1-22AA-3F26302AD124}"/>
              </a:ext>
            </a:extLst>
          </p:cNvPr>
          <p:cNvSpPr/>
          <p:nvPr/>
        </p:nvSpPr>
        <p:spPr>
          <a:xfrm>
            <a:off x="7070731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7" name="Elipse 56">
            <a:extLst>
              <a:ext uri="{FF2B5EF4-FFF2-40B4-BE49-F238E27FC236}">
                <a16:creationId xmlns:a16="http://schemas.microsoft.com/office/drawing/2014/main" id="{078B399E-7DBB-AA5C-8654-28E95F420EEC}"/>
              </a:ext>
            </a:extLst>
          </p:cNvPr>
          <p:cNvSpPr/>
          <p:nvPr/>
        </p:nvSpPr>
        <p:spPr>
          <a:xfrm>
            <a:off x="7442206" y="3235976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9FD4A36D-66D8-BE15-1D42-DEAF38868756}"/>
              </a:ext>
            </a:extLst>
          </p:cNvPr>
          <p:cNvSpPr/>
          <p:nvPr/>
        </p:nvSpPr>
        <p:spPr>
          <a:xfrm>
            <a:off x="5225148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84F6665E-61A3-65FC-DD2F-0A834C9B5446}"/>
              </a:ext>
            </a:extLst>
          </p:cNvPr>
          <p:cNvSpPr/>
          <p:nvPr/>
        </p:nvSpPr>
        <p:spPr>
          <a:xfrm>
            <a:off x="5593448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8ECAC35A-210E-2C2A-FAA3-44AD77BDA064}"/>
              </a:ext>
            </a:extLst>
          </p:cNvPr>
          <p:cNvSpPr/>
          <p:nvPr/>
        </p:nvSpPr>
        <p:spPr>
          <a:xfrm>
            <a:off x="5963109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1A742B48-775D-1459-78F9-F993545B7957}"/>
              </a:ext>
            </a:extLst>
          </p:cNvPr>
          <p:cNvSpPr/>
          <p:nvPr/>
        </p:nvSpPr>
        <p:spPr>
          <a:xfrm>
            <a:off x="6323245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8903C820-7841-8D24-7278-B3392119071B}"/>
              </a:ext>
            </a:extLst>
          </p:cNvPr>
          <p:cNvSpPr/>
          <p:nvPr/>
        </p:nvSpPr>
        <p:spPr>
          <a:xfrm>
            <a:off x="6694720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63" name="Elipse 62">
            <a:extLst>
              <a:ext uri="{FF2B5EF4-FFF2-40B4-BE49-F238E27FC236}">
                <a16:creationId xmlns:a16="http://schemas.microsoft.com/office/drawing/2014/main" id="{E730BDF4-30F6-1976-B67A-556C7ECB07E9}"/>
              </a:ext>
            </a:extLst>
          </p:cNvPr>
          <p:cNvSpPr/>
          <p:nvPr/>
        </p:nvSpPr>
        <p:spPr>
          <a:xfrm>
            <a:off x="7070731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8" name="Elipse 127">
            <a:extLst>
              <a:ext uri="{FF2B5EF4-FFF2-40B4-BE49-F238E27FC236}">
                <a16:creationId xmlns:a16="http://schemas.microsoft.com/office/drawing/2014/main" id="{CAD5B8C1-F85A-A2CA-F51A-9804D50B0ACF}"/>
              </a:ext>
            </a:extLst>
          </p:cNvPr>
          <p:cNvSpPr/>
          <p:nvPr/>
        </p:nvSpPr>
        <p:spPr>
          <a:xfrm>
            <a:off x="7442206" y="361380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C7CC2258-76DE-B688-A469-80A8B94F65D7}"/>
              </a:ext>
            </a:extLst>
          </p:cNvPr>
          <p:cNvSpPr/>
          <p:nvPr/>
        </p:nvSpPr>
        <p:spPr>
          <a:xfrm>
            <a:off x="5225148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0" name="Elipse 129">
            <a:extLst>
              <a:ext uri="{FF2B5EF4-FFF2-40B4-BE49-F238E27FC236}">
                <a16:creationId xmlns:a16="http://schemas.microsoft.com/office/drawing/2014/main" id="{C0B91F75-8F5C-79DA-0B46-2450BE5661A9}"/>
              </a:ext>
            </a:extLst>
          </p:cNvPr>
          <p:cNvSpPr/>
          <p:nvPr/>
        </p:nvSpPr>
        <p:spPr>
          <a:xfrm>
            <a:off x="5593448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1" name="Elipse 130">
            <a:extLst>
              <a:ext uri="{FF2B5EF4-FFF2-40B4-BE49-F238E27FC236}">
                <a16:creationId xmlns:a16="http://schemas.microsoft.com/office/drawing/2014/main" id="{E86300C4-6D3C-E597-9365-F1BFD0FAA7BD}"/>
              </a:ext>
            </a:extLst>
          </p:cNvPr>
          <p:cNvSpPr/>
          <p:nvPr/>
        </p:nvSpPr>
        <p:spPr>
          <a:xfrm>
            <a:off x="5963109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2" name="Elipse 131">
            <a:extLst>
              <a:ext uri="{FF2B5EF4-FFF2-40B4-BE49-F238E27FC236}">
                <a16:creationId xmlns:a16="http://schemas.microsoft.com/office/drawing/2014/main" id="{40BFB1C9-7F2C-F2C8-C668-44D8DD7F11FC}"/>
              </a:ext>
            </a:extLst>
          </p:cNvPr>
          <p:cNvSpPr/>
          <p:nvPr/>
        </p:nvSpPr>
        <p:spPr>
          <a:xfrm>
            <a:off x="6323245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3" name="Elipse 132">
            <a:extLst>
              <a:ext uri="{FF2B5EF4-FFF2-40B4-BE49-F238E27FC236}">
                <a16:creationId xmlns:a16="http://schemas.microsoft.com/office/drawing/2014/main" id="{8728B630-65AE-7FD0-6028-3DE8F8159FC6}"/>
              </a:ext>
            </a:extLst>
          </p:cNvPr>
          <p:cNvSpPr/>
          <p:nvPr/>
        </p:nvSpPr>
        <p:spPr>
          <a:xfrm>
            <a:off x="6694720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4" name="Elipse 133">
            <a:extLst>
              <a:ext uri="{FF2B5EF4-FFF2-40B4-BE49-F238E27FC236}">
                <a16:creationId xmlns:a16="http://schemas.microsoft.com/office/drawing/2014/main" id="{7E0A68C2-DB27-F794-0EE5-E1A15269E30C}"/>
              </a:ext>
            </a:extLst>
          </p:cNvPr>
          <p:cNvSpPr/>
          <p:nvPr/>
        </p:nvSpPr>
        <p:spPr>
          <a:xfrm>
            <a:off x="7070731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  <p:sp>
        <p:nvSpPr>
          <p:cNvPr id="135" name="Elipse 134">
            <a:extLst>
              <a:ext uri="{FF2B5EF4-FFF2-40B4-BE49-F238E27FC236}">
                <a16:creationId xmlns:a16="http://schemas.microsoft.com/office/drawing/2014/main" id="{B78A7376-91D1-552A-6E83-580A63B66D4B}"/>
              </a:ext>
            </a:extLst>
          </p:cNvPr>
          <p:cNvSpPr/>
          <p:nvPr/>
        </p:nvSpPr>
        <p:spPr>
          <a:xfrm>
            <a:off x="7442206" y="3988451"/>
            <a:ext cx="271237" cy="271237"/>
          </a:xfrm>
          <a:prstGeom prst="ellipse">
            <a:avLst/>
          </a:prstGeom>
          <a:solidFill>
            <a:srgbClr val="E307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5" descr="Un dibujo de un animal con la boca abierta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250" y="1892296"/>
            <a:ext cx="865400" cy="181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5"/>
          <p:cNvSpPr/>
          <p:nvPr/>
        </p:nvSpPr>
        <p:spPr>
          <a:xfrm>
            <a:off x="965655" y="749250"/>
            <a:ext cx="2802113" cy="922883"/>
          </a:xfrm>
          <a:prstGeom prst="wedgeRoundRectCallout">
            <a:avLst>
              <a:gd name="adj1" fmla="val -48360"/>
              <a:gd name="adj2" fmla="val 76200"/>
              <a:gd name="adj3" fmla="val 16667"/>
            </a:avLst>
          </a:prstGeom>
          <a:noFill/>
          <a:ln w="25400" cap="flat" cmpd="sng">
            <a:solidFill>
              <a:srgbClr val="FF1C5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es 5 ᛫ 7?</a:t>
            </a:r>
            <a:endParaRPr dirty="0">
              <a:solidFill>
                <a:srgbClr val="595959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1536</Words>
  <Application>Microsoft Macintosh PowerPoint</Application>
  <PresentationFormat>Presentación en pantalla (16:9)</PresentationFormat>
  <Paragraphs>755</Paragraphs>
  <Slides>25</Slides>
  <Notes>25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Nunito Medium</vt:lpstr>
      <vt:lpstr>Nunito</vt:lpstr>
      <vt:lpstr>Arial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enrique gonzalez</dc:creator>
  <cp:lastModifiedBy>Daniela Danisa Saavedra Pizarro</cp:lastModifiedBy>
  <cp:revision>12</cp:revision>
  <dcterms:modified xsi:type="dcterms:W3CDTF">2025-02-05T15:05:32Z</dcterms:modified>
</cp:coreProperties>
</file>