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5" r:id="rId9"/>
  </p:sldIdLst>
  <p:sldSz cx="9144000" cy="5143500" type="screen16x9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Nunito Medium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od3MlMCL9ndS+GFCvdZESXRCJ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79370-35C9-4F0E-B993-94CEA9DB63C4}" v="343" dt="2025-02-04T19:43:56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5" d="100"/>
          <a:sy n="135" d="100"/>
        </p:scale>
        <p:origin x="28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la Ines Sotelo Ahumada" userId="c7f66746-9a33-42d3-8b55-0e4c99be0a05" providerId="ADAL" clId="{25079370-35C9-4F0E-B993-94CEA9DB63C4}"/>
    <pc:docChg chg="undo custSel addSld delSld modSld sldOrd">
      <pc:chgData name="Fabiola Ines Sotelo Ahumada" userId="c7f66746-9a33-42d3-8b55-0e4c99be0a05" providerId="ADAL" clId="{25079370-35C9-4F0E-B993-94CEA9DB63C4}" dt="2025-02-04T19:43:56.672" v="1051"/>
      <pc:docMkLst>
        <pc:docMk/>
      </pc:docMkLst>
      <pc:sldChg chg="addSp modSp mod modAnim">
        <pc:chgData name="Fabiola Ines Sotelo Ahumada" userId="c7f66746-9a33-42d3-8b55-0e4c99be0a05" providerId="ADAL" clId="{25079370-35C9-4F0E-B993-94CEA9DB63C4}" dt="2025-02-04T18:11:03.733" v="20"/>
        <pc:sldMkLst>
          <pc:docMk/>
          <pc:sldMk cId="0" sldId="258"/>
        </pc:sldMkLst>
        <pc:spChg chg="mod">
          <ac:chgData name="Fabiola Ines Sotelo Ahumada" userId="c7f66746-9a33-42d3-8b55-0e4c99be0a05" providerId="ADAL" clId="{25079370-35C9-4F0E-B993-94CEA9DB63C4}" dt="2025-02-04T18:10:21.685" v="16" actId="164"/>
          <ac:spMkLst>
            <pc:docMk/>
            <pc:sldMk cId="0" sldId="258"/>
            <ac:spMk id="79" creationId="{00000000-0000-0000-0000-000000000000}"/>
          </ac:spMkLst>
        </pc:spChg>
        <pc:spChg chg="mod">
          <ac:chgData name="Fabiola Ines Sotelo Ahumada" userId="c7f66746-9a33-42d3-8b55-0e4c99be0a05" providerId="ADAL" clId="{25079370-35C9-4F0E-B993-94CEA9DB63C4}" dt="2025-02-04T18:10:21.685" v="16" actId="164"/>
          <ac:spMkLst>
            <pc:docMk/>
            <pc:sldMk cId="0" sldId="258"/>
            <ac:spMk id="95" creationId="{00000000-0000-0000-0000-000000000000}"/>
          </ac:spMkLst>
        </pc:spChg>
        <pc:spChg chg="mod">
          <ac:chgData name="Fabiola Ines Sotelo Ahumada" userId="c7f66746-9a33-42d3-8b55-0e4c99be0a05" providerId="ADAL" clId="{25079370-35C9-4F0E-B993-94CEA9DB63C4}" dt="2025-02-04T18:10:58.445" v="19" actId="164"/>
          <ac:spMkLst>
            <pc:docMk/>
            <pc:sldMk cId="0" sldId="258"/>
            <ac:spMk id="103" creationId="{00000000-0000-0000-0000-000000000000}"/>
          </ac:spMkLst>
        </pc:spChg>
        <pc:grpChg chg="mod">
          <ac:chgData name="Fabiola Ines Sotelo Ahumada" userId="c7f66746-9a33-42d3-8b55-0e4c99be0a05" providerId="ADAL" clId="{25079370-35C9-4F0E-B993-94CEA9DB63C4}" dt="2025-02-04T18:09:37.924" v="12" actId="1076"/>
          <ac:grpSpMkLst>
            <pc:docMk/>
            <pc:sldMk cId="0" sldId="258"/>
            <ac:grpSpMk id="4" creationId="{6402E915-5960-94F3-5754-D2D315919EFA}"/>
          </ac:grpSpMkLst>
        </pc:grpChg>
        <pc:grpChg chg="add mod">
          <ac:chgData name="Fabiola Ines Sotelo Ahumada" userId="c7f66746-9a33-42d3-8b55-0e4c99be0a05" providerId="ADAL" clId="{25079370-35C9-4F0E-B993-94CEA9DB63C4}" dt="2025-02-04T18:10:21.685" v="16" actId="164"/>
          <ac:grpSpMkLst>
            <pc:docMk/>
            <pc:sldMk cId="0" sldId="258"/>
            <ac:grpSpMk id="5" creationId="{F6FC14F7-F6C0-3A87-3439-0C8B64DAC648}"/>
          </ac:grpSpMkLst>
        </pc:grpChg>
        <pc:grpChg chg="add mod">
          <ac:chgData name="Fabiola Ines Sotelo Ahumada" userId="c7f66746-9a33-42d3-8b55-0e4c99be0a05" providerId="ADAL" clId="{25079370-35C9-4F0E-B993-94CEA9DB63C4}" dt="2025-02-04T18:10:58.445" v="19" actId="164"/>
          <ac:grpSpMkLst>
            <pc:docMk/>
            <pc:sldMk cId="0" sldId="258"/>
            <ac:grpSpMk id="6" creationId="{7D6A9265-EB4F-5B89-6A87-9CB07F5B7556}"/>
          </ac:grpSpMkLst>
        </pc:grpChg>
        <pc:grpChg chg="add mod">
          <ac:chgData name="Fabiola Ines Sotelo Ahumada" userId="c7f66746-9a33-42d3-8b55-0e4c99be0a05" providerId="ADAL" clId="{25079370-35C9-4F0E-B993-94CEA9DB63C4}" dt="2025-02-04T18:10:58.445" v="19" actId="164"/>
          <ac:grpSpMkLst>
            <pc:docMk/>
            <pc:sldMk cId="0" sldId="258"/>
            <ac:grpSpMk id="7" creationId="{C540F8E8-F5AE-188E-BFBB-56B8DB163F34}"/>
          </ac:grpSpMkLst>
        </pc:grpChg>
        <pc:grpChg chg="mod">
          <ac:chgData name="Fabiola Ines Sotelo Ahumada" userId="c7f66746-9a33-42d3-8b55-0e4c99be0a05" providerId="ADAL" clId="{25079370-35C9-4F0E-B993-94CEA9DB63C4}" dt="2025-02-04T18:10:21.685" v="16" actId="164"/>
          <ac:grpSpMkLst>
            <pc:docMk/>
            <pc:sldMk cId="0" sldId="258"/>
            <ac:grpSpMk id="92" creationId="{00000000-0000-0000-0000-000000000000}"/>
          </ac:grpSpMkLst>
        </pc:grp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3" creationId="{AC6B98F7-FA02-FF1E-9EEF-62E2B11FC24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0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1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2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3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5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6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7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88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90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09:35.313" v="11" actId="164"/>
          <ac:picMkLst>
            <pc:docMk/>
            <pc:sldMk cId="0" sldId="258"/>
            <ac:picMk id="91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96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97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98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99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100" creationId="{00000000-0000-0000-0000-000000000000}"/>
          </ac:picMkLst>
        </pc:picChg>
        <pc:picChg chg="mod">
          <ac:chgData name="Fabiola Ines Sotelo Ahumada" userId="c7f66746-9a33-42d3-8b55-0e4c99be0a05" providerId="ADAL" clId="{25079370-35C9-4F0E-B993-94CEA9DB63C4}" dt="2025-02-04T18:10:52.300" v="18" actId="164"/>
          <ac:picMkLst>
            <pc:docMk/>
            <pc:sldMk cId="0" sldId="258"/>
            <ac:picMk id="101" creationId="{00000000-0000-0000-0000-000000000000}"/>
          </ac:picMkLst>
        </pc:picChg>
      </pc:sldChg>
      <pc:sldChg chg="addSp delSp modSp mod addAnim delAnim modAnim">
        <pc:chgData name="Fabiola Ines Sotelo Ahumada" userId="c7f66746-9a33-42d3-8b55-0e4c99be0a05" providerId="ADAL" clId="{25079370-35C9-4F0E-B993-94CEA9DB63C4}" dt="2025-02-04T19:10:46.624" v="600" actId="20577"/>
        <pc:sldMkLst>
          <pc:docMk/>
          <pc:sldMk cId="0" sldId="259"/>
        </pc:sldMkLst>
        <pc:spChg chg="mod">
          <ac:chgData name="Fabiola Ines Sotelo Ahumada" userId="c7f66746-9a33-42d3-8b55-0e4c99be0a05" providerId="ADAL" clId="{25079370-35C9-4F0E-B993-94CEA9DB63C4}" dt="2025-02-04T18:31:15.921" v="216" actId="1076"/>
          <ac:spMkLst>
            <pc:docMk/>
            <pc:sldMk cId="0" sldId="259"/>
            <ac:spMk id="3" creationId="{C44CFF79-61AF-4C41-6169-F60D312BD76B}"/>
          </ac:spMkLst>
        </pc:spChg>
        <pc:spChg chg="mod">
          <ac:chgData name="Fabiola Ines Sotelo Ahumada" userId="c7f66746-9a33-42d3-8b55-0e4c99be0a05" providerId="ADAL" clId="{25079370-35C9-4F0E-B993-94CEA9DB63C4}" dt="2025-02-04T18:49:36.823" v="533" actId="113"/>
          <ac:spMkLst>
            <pc:docMk/>
            <pc:sldMk cId="0" sldId="259"/>
            <ac:spMk id="5" creationId="{7F30CEF1-B073-7C2A-D853-6EFBB5F76A60}"/>
          </ac:spMkLst>
        </pc:spChg>
        <pc:spChg chg="mod topLvl">
          <ac:chgData name="Fabiola Ines Sotelo Ahumada" userId="c7f66746-9a33-42d3-8b55-0e4c99be0a05" providerId="ADAL" clId="{25079370-35C9-4F0E-B993-94CEA9DB63C4}" dt="2025-02-04T18:41:22.029" v="440" actId="165"/>
          <ac:spMkLst>
            <pc:docMk/>
            <pc:sldMk cId="0" sldId="259"/>
            <ac:spMk id="32" creationId="{468340BB-F802-141A-B6BD-7D4CC8373E77}"/>
          </ac:spMkLst>
        </pc:spChg>
        <pc:spChg chg="add del mod">
          <ac:chgData name="Fabiola Ines Sotelo Ahumada" userId="c7f66746-9a33-42d3-8b55-0e4c99be0a05" providerId="ADAL" clId="{25079370-35C9-4F0E-B993-94CEA9DB63C4}" dt="2025-02-04T18:49:18.792" v="529" actId="478"/>
          <ac:spMkLst>
            <pc:docMk/>
            <pc:sldMk cId="0" sldId="259"/>
            <ac:spMk id="80" creationId="{B68A2E0D-95C2-2E94-22EC-C6F054C1B648}"/>
          </ac:spMkLst>
        </pc:spChg>
        <pc:spChg chg="mod">
          <ac:chgData name="Fabiola Ines Sotelo Ahumada" userId="c7f66746-9a33-42d3-8b55-0e4c99be0a05" providerId="ADAL" clId="{25079370-35C9-4F0E-B993-94CEA9DB63C4}" dt="2025-02-04T18:49:28.615" v="530" actId="113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Fabiola Ines Sotelo Ahumada" userId="c7f66746-9a33-42d3-8b55-0e4c99be0a05" providerId="ADAL" clId="{25079370-35C9-4F0E-B993-94CEA9DB63C4}" dt="2025-02-04T19:10:46.624" v="600" actId="20577"/>
          <ac:spMkLst>
            <pc:docMk/>
            <pc:sldMk cId="0" sldId="259"/>
            <ac:spMk id="134" creationId="{00000000-0000-0000-0000-000000000000}"/>
          </ac:spMkLst>
        </pc:spChg>
        <pc:grpChg chg="add del mod">
          <ac:chgData name="Fabiola Ines Sotelo Ahumada" userId="c7f66746-9a33-42d3-8b55-0e4c99be0a05" providerId="ADAL" clId="{25079370-35C9-4F0E-B993-94CEA9DB63C4}" dt="2025-02-04T18:35:37.539" v="290" actId="165"/>
          <ac:grpSpMkLst>
            <pc:docMk/>
            <pc:sldMk cId="0" sldId="259"/>
            <ac:grpSpMk id="2" creationId="{BEB4F398-C230-D28A-0FE0-B4E1D63B0C40}"/>
          </ac:grpSpMkLst>
        </pc:grpChg>
        <pc:grpChg chg="mod">
          <ac:chgData name="Fabiola Ines Sotelo Ahumada" userId="c7f66746-9a33-42d3-8b55-0e4c99be0a05" providerId="ADAL" clId="{25079370-35C9-4F0E-B993-94CEA9DB63C4}" dt="2025-02-04T18:37:44.785" v="330" actId="164"/>
          <ac:grpSpMkLst>
            <pc:docMk/>
            <pc:sldMk cId="0" sldId="259"/>
            <ac:grpSpMk id="54" creationId="{204F97DE-3C3A-2062-A21B-6CA5C70E8EE5}"/>
          </ac:grpSpMkLst>
        </pc:grpChg>
        <pc:grpChg chg="add mod">
          <ac:chgData name="Fabiola Ines Sotelo Ahumada" userId="c7f66746-9a33-42d3-8b55-0e4c99be0a05" providerId="ADAL" clId="{25079370-35C9-4F0E-B993-94CEA9DB63C4}" dt="2025-02-04T18:45:46.561" v="498" actId="164"/>
          <ac:grpSpMkLst>
            <pc:docMk/>
            <pc:sldMk cId="0" sldId="259"/>
            <ac:grpSpMk id="55" creationId="{CD4CF94D-58DF-74AC-0FCF-249F377CAC10}"/>
          </ac:grpSpMkLst>
        </pc:grpChg>
        <pc:grpChg chg="mod">
          <ac:chgData name="Fabiola Ines Sotelo Ahumada" userId="c7f66746-9a33-42d3-8b55-0e4c99be0a05" providerId="ADAL" clId="{25079370-35C9-4F0E-B993-94CEA9DB63C4}" dt="2025-02-04T18:45:46.561" v="498" actId="164"/>
          <ac:grpSpMkLst>
            <pc:docMk/>
            <pc:sldMk cId="0" sldId="259"/>
            <ac:grpSpMk id="56" creationId="{A6789BE6-3AD7-C0BF-AAD1-803F431C94AD}"/>
          </ac:grpSpMkLst>
        </pc:grpChg>
        <pc:grpChg chg="add mod">
          <ac:chgData name="Fabiola Ines Sotelo Ahumada" userId="c7f66746-9a33-42d3-8b55-0e4c99be0a05" providerId="ADAL" clId="{25079370-35C9-4F0E-B993-94CEA9DB63C4}" dt="2025-02-04T18:38:05.522" v="335" actId="164"/>
          <ac:grpSpMkLst>
            <pc:docMk/>
            <pc:sldMk cId="0" sldId="259"/>
            <ac:grpSpMk id="57" creationId="{FF25E387-E6BE-6A3C-B64F-68439F6ECCD2}"/>
          </ac:grpSpMkLst>
        </pc:grpChg>
        <pc:grpChg chg="add mod">
          <ac:chgData name="Fabiola Ines Sotelo Ahumada" userId="c7f66746-9a33-42d3-8b55-0e4c99be0a05" providerId="ADAL" clId="{25079370-35C9-4F0E-B993-94CEA9DB63C4}" dt="2025-02-04T18:45:46.561" v="498" actId="164"/>
          <ac:grpSpMkLst>
            <pc:docMk/>
            <pc:sldMk cId="0" sldId="259"/>
            <ac:grpSpMk id="75" creationId="{861168B3-50C5-5D6A-B1E9-0948DFE816D4}"/>
          </ac:grpSpMkLst>
        </pc:grpChg>
        <pc:grpChg chg="add mod">
          <ac:chgData name="Fabiola Ines Sotelo Ahumada" userId="c7f66746-9a33-42d3-8b55-0e4c99be0a05" providerId="ADAL" clId="{25079370-35C9-4F0E-B993-94CEA9DB63C4}" dt="2025-02-04T18:46:33.907" v="504" actId="164"/>
          <ac:grpSpMkLst>
            <pc:docMk/>
            <pc:sldMk cId="0" sldId="259"/>
            <ac:grpSpMk id="76" creationId="{9B11AD60-F829-BB38-B4E7-70F709304C13}"/>
          </ac:grpSpMkLst>
        </pc:grpChg>
        <pc:grpChg chg="add mod">
          <ac:chgData name="Fabiola Ines Sotelo Ahumada" userId="c7f66746-9a33-42d3-8b55-0e4c99be0a05" providerId="ADAL" clId="{25079370-35C9-4F0E-B993-94CEA9DB63C4}" dt="2025-02-04T18:46:40.171" v="505" actId="164"/>
          <ac:grpSpMkLst>
            <pc:docMk/>
            <pc:sldMk cId="0" sldId="259"/>
            <ac:grpSpMk id="77" creationId="{01610789-C5CF-059D-3EFE-1F8A1996A8AE}"/>
          </ac:grpSpMkLst>
        </pc:grpChg>
        <pc:grpChg chg="add mod">
          <ac:chgData name="Fabiola Ines Sotelo Ahumada" userId="c7f66746-9a33-42d3-8b55-0e4c99be0a05" providerId="ADAL" clId="{25079370-35C9-4F0E-B993-94CEA9DB63C4}" dt="2025-02-04T18:46:46.060" v="506" actId="164"/>
          <ac:grpSpMkLst>
            <pc:docMk/>
            <pc:sldMk cId="0" sldId="259"/>
            <ac:grpSpMk id="78" creationId="{CDAC5B03-11A1-62BB-B593-10900CA9D6E6}"/>
          </ac:grpSpMkLst>
        </pc:grpChg>
        <pc:grpChg chg="add mod">
          <ac:chgData name="Fabiola Ines Sotelo Ahumada" userId="c7f66746-9a33-42d3-8b55-0e4c99be0a05" providerId="ADAL" clId="{25079370-35C9-4F0E-B993-94CEA9DB63C4}" dt="2025-02-04T18:47:12.746" v="511" actId="164"/>
          <ac:grpSpMkLst>
            <pc:docMk/>
            <pc:sldMk cId="0" sldId="259"/>
            <ac:grpSpMk id="79" creationId="{BE3026BF-3943-6652-9995-EECEA8D8E4B3}"/>
          </ac:grpSpMkLst>
        </pc:grpChg>
        <pc:picChg chg="del mod">
          <ac:chgData name="Fabiola Ines Sotelo Ahumada" userId="c7f66746-9a33-42d3-8b55-0e4c99be0a05" providerId="ADAL" clId="{25079370-35C9-4F0E-B993-94CEA9DB63C4}" dt="2025-02-04T18:31:37.864" v="219" actId="478"/>
          <ac:picMkLst>
            <pc:docMk/>
            <pc:sldMk cId="0" sldId="259"/>
            <ac:picMk id="4" creationId="{4EDB11A7-1ABB-79D6-C7AF-6330715D56E3}"/>
          </ac:picMkLst>
        </pc:picChg>
        <pc:picChg chg="del mod">
          <ac:chgData name="Fabiola Ines Sotelo Ahumada" userId="c7f66746-9a33-42d3-8b55-0e4c99be0a05" providerId="ADAL" clId="{25079370-35C9-4F0E-B993-94CEA9DB63C4}" dt="2025-02-04T18:35:27.298" v="283" actId="478"/>
          <ac:picMkLst>
            <pc:docMk/>
            <pc:sldMk cId="0" sldId="259"/>
            <ac:picMk id="6" creationId="{3BA641BA-9EF9-D9FC-3790-17C13BD7B98B}"/>
          </ac:picMkLst>
        </pc:picChg>
        <pc:picChg chg="mod topLvl">
          <ac:chgData name="Fabiola Ines Sotelo Ahumada" userId="c7f66746-9a33-42d3-8b55-0e4c99be0a05" providerId="ADAL" clId="{25079370-35C9-4F0E-B993-94CEA9DB63C4}" dt="2025-02-04T18:37:33.130" v="329" actId="164"/>
          <ac:picMkLst>
            <pc:docMk/>
            <pc:sldMk cId="0" sldId="259"/>
            <ac:picMk id="15" creationId="{2D74CA16-3ABE-7FEB-29DD-0DF97AD75842}"/>
          </ac:picMkLst>
        </pc:picChg>
        <pc:picChg chg="mod">
          <ac:chgData name="Fabiola Ines Sotelo Ahumada" userId="c7f66746-9a33-42d3-8b55-0e4c99be0a05" providerId="ADAL" clId="{25079370-35C9-4F0E-B993-94CEA9DB63C4}" dt="2025-02-04T18:47:12.746" v="511" actId="164"/>
          <ac:picMkLst>
            <pc:docMk/>
            <pc:sldMk cId="0" sldId="259"/>
            <ac:picMk id="21" creationId="{79FD4DE9-15E6-7434-5881-2291F67255B8}"/>
          </ac:picMkLst>
        </pc:picChg>
        <pc:picChg chg="mod">
          <ac:chgData name="Fabiola Ines Sotelo Ahumada" userId="c7f66746-9a33-42d3-8b55-0e4c99be0a05" providerId="ADAL" clId="{25079370-35C9-4F0E-B993-94CEA9DB63C4}" dt="2025-02-04T18:47:12.746" v="511" actId="164"/>
          <ac:picMkLst>
            <pc:docMk/>
            <pc:sldMk cId="0" sldId="259"/>
            <ac:picMk id="22" creationId="{B5CBFE48-7E8A-A046-AFE4-F4DD9A19556F}"/>
          </ac:picMkLst>
        </pc:picChg>
        <pc:picChg chg="mod">
          <ac:chgData name="Fabiola Ines Sotelo Ahumada" userId="c7f66746-9a33-42d3-8b55-0e4c99be0a05" providerId="ADAL" clId="{25079370-35C9-4F0E-B993-94CEA9DB63C4}" dt="2025-02-04T18:47:12.746" v="511" actId="164"/>
          <ac:picMkLst>
            <pc:docMk/>
            <pc:sldMk cId="0" sldId="259"/>
            <ac:picMk id="23" creationId="{63CEB0CA-6E15-DD4C-6316-C33F27FA84C9}"/>
          </ac:picMkLst>
        </pc:picChg>
        <pc:picChg chg="del mod">
          <ac:chgData name="Fabiola Ines Sotelo Ahumada" userId="c7f66746-9a33-42d3-8b55-0e4c99be0a05" providerId="ADAL" clId="{25079370-35C9-4F0E-B993-94CEA9DB63C4}" dt="2025-02-04T18:35:23.537" v="280" actId="478"/>
          <ac:picMkLst>
            <pc:docMk/>
            <pc:sldMk cId="0" sldId="259"/>
            <ac:picMk id="24" creationId="{85A50589-F9E0-517E-67B5-F0CBE129717A}"/>
          </ac:picMkLst>
        </pc:picChg>
        <pc:picChg chg="del mod topLvl">
          <ac:chgData name="Fabiola Ines Sotelo Ahumada" userId="c7f66746-9a33-42d3-8b55-0e4c99be0a05" providerId="ADAL" clId="{25079370-35C9-4F0E-B993-94CEA9DB63C4}" dt="2025-02-04T18:35:40.438" v="293" actId="478"/>
          <ac:picMkLst>
            <pc:docMk/>
            <pc:sldMk cId="0" sldId="259"/>
            <ac:picMk id="25" creationId="{615E4D4B-84EF-7E5A-EBD0-957F649FE5AE}"/>
          </ac:picMkLst>
        </pc:picChg>
        <pc:picChg chg="del mod topLvl">
          <ac:chgData name="Fabiola Ines Sotelo Ahumada" userId="c7f66746-9a33-42d3-8b55-0e4c99be0a05" providerId="ADAL" clId="{25079370-35C9-4F0E-B993-94CEA9DB63C4}" dt="2025-02-04T18:35:39.346" v="291" actId="478"/>
          <ac:picMkLst>
            <pc:docMk/>
            <pc:sldMk cId="0" sldId="259"/>
            <ac:picMk id="26" creationId="{EEC87D44-59EF-4E7B-9866-36CDF752D3AF}"/>
          </ac:picMkLst>
        </pc:picChg>
        <pc:picChg chg="del mod topLvl">
          <ac:chgData name="Fabiola Ines Sotelo Ahumada" userId="c7f66746-9a33-42d3-8b55-0e4c99be0a05" providerId="ADAL" clId="{25079370-35C9-4F0E-B993-94CEA9DB63C4}" dt="2025-02-04T18:35:39.874" v="292" actId="478"/>
          <ac:picMkLst>
            <pc:docMk/>
            <pc:sldMk cId="0" sldId="259"/>
            <ac:picMk id="27" creationId="{1122A64C-64BA-9FA0-B4B0-09B4B7967D19}"/>
          </ac:picMkLst>
        </pc:picChg>
        <pc:picChg chg="del">
          <ac:chgData name="Fabiola Ines Sotelo Ahumada" userId="c7f66746-9a33-42d3-8b55-0e4c99be0a05" providerId="ADAL" clId="{25079370-35C9-4F0E-B993-94CEA9DB63C4}" dt="2025-02-04T18:35:30.562" v="286" actId="478"/>
          <ac:picMkLst>
            <pc:docMk/>
            <pc:sldMk cId="0" sldId="259"/>
            <ac:picMk id="28" creationId="{D3BB2AAC-310B-5045-B5A2-34260894748F}"/>
          </ac:picMkLst>
        </pc:picChg>
        <pc:picChg chg="del mod">
          <ac:chgData name="Fabiola Ines Sotelo Ahumada" userId="c7f66746-9a33-42d3-8b55-0e4c99be0a05" providerId="ADAL" clId="{25079370-35C9-4F0E-B993-94CEA9DB63C4}" dt="2025-02-04T18:35:33.542" v="289" actId="478"/>
          <ac:picMkLst>
            <pc:docMk/>
            <pc:sldMk cId="0" sldId="259"/>
            <ac:picMk id="29" creationId="{D1D17C00-C788-E5E7-696A-696AB6DE4BC5}"/>
          </ac:picMkLst>
        </pc:picChg>
        <pc:picChg chg="del mod topLvl">
          <ac:chgData name="Fabiola Ines Sotelo Ahumada" userId="c7f66746-9a33-42d3-8b55-0e4c99be0a05" providerId="ADAL" clId="{25079370-35C9-4F0E-B993-94CEA9DB63C4}" dt="2025-02-04T18:35:40.901" v="294" actId="478"/>
          <ac:picMkLst>
            <pc:docMk/>
            <pc:sldMk cId="0" sldId="259"/>
            <ac:picMk id="30" creationId="{D66A2E61-D04A-E022-2E44-F4BFF7CD5794}"/>
          </ac:picMkLst>
        </pc:picChg>
        <pc:picChg chg="del mod topLvl">
          <ac:chgData name="Fabiola Ines Sotelo Ahumada" userId="c7f66746-9a33-42d3-8b55-0e4c99be0a05" providerId="ADAL" clId="{25079370-35C9-4F0E-B993-94CEA9DB63C4}" dt="2025-02-04T18:35:41.365" v="295" actId="478"/>
          <ac:picMkLst>
            <pc:docMk/>
            <pc:sldMk cId="0" sldId="259"/>
            <ac:picMk id="31" creationId="{5E9FC9D9-CC0C-5A31-E2BB-2726096300EC}"/>
          </ac:picMkLst>
        </pc:picChg>
        <pc:picChg chg="add mod">
          <ac:chgData name="Fabiola Ines Sotelo Ahumada" userId="c7f66746-9a33-42d3-8b55-0e4c99be0a05" providerId="ADAL" clId="{25079370-35C9-4F0E-B993-94CEA9DB63C4}" dt="2025-02-04T18:38:00.714" v="334" actId="164"/>
          <ac:picMkLst>
            <pc:docMk/>
            <pc:sldMk cId="0" sldId="259"/>
            <ac:picMk id="33" creationId="{FA007914-574A-7C41-9A20-302F1A82119A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34" creationId="{14344A1E-F71B-77BC-7A38-6B6F296AEEF6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35" creationId="{00C3223A-476E-2EB2-03CD-7CC13FD6D8AC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36" creationId="{ED7E82BE-F6CB-9498-6697-2831FFACA457}"/>
          </ac:picMkLst>
        </pc:picChg>
        <pc:picChg chg="add del mod">
          <ac:chgData name="Fabiola Ines Sotelo Ahumada" userId="c7f66746-9a33-42d3-8b55-0e4c99be0a05" providerId="ADAL" clId="{25079370-35C9-4F0E-B993-94CEA9DB63C4}" dt="2025-02-04T18:41:13.761" v="438" actId="478"/>
          <ac:picMkLst>
            <pc:docMk/>
            <pc:sldMk cId="0" sldId="259"/>
            <ac:picMk id="37" creationId="{203CBFEF-AD92-3A2F-A363-0780767DA70E}"/>
          </ac:picMkLst>
        </pc:picChg>
        <pc:picChg chg="add mod">
          <ac:chgData name="Fabiola Ines Sotelo Ahumada" userId="c7f66746-9a33-42d3-8b55-0e4c99be0a05" providerId="ADAL" clId="{25079370-35C9-4F0E-B993-94CEA9DB63C4}" dt="2025-02-04T18:38:00.714" v="334" actId="164"/>
          <ac:picMkLst>
            <pc:docMk/>
            <pc:sldMk cId="0" sldId="259"/>
            <ac:picMk id="38" creationId="{EF4AAA28-EEB9-767A-ACE9-AA0F6B3CBEB0}"/>
          </ac:picMkLst>
        </pc:picChg>
        <pc:picChg chg="add mod">
          <ac:chgData name="Fabiola Ines Sotelo Ahumada" userId="c7f66746-9a33-42d3-8b55-0e4c99be0a05" providerId="ADAL" clId="{25079370-35C9-4F0E-B993-94CEA9DB63C4}" dt="2025-02-04T18:38:00.714" v="334" actId="164"/>
          <ac:picMkLst>
            <pc:docMk/>
            <pc:sldMk cId="0" sldId="259"/>
            <ac:picMk id="39" creationId="{0F385E74-5817-C185-A47A-F010455A4E57}"/>
          </ac:picMkLst>
        </pc:picChg>
        <pc:picChg chg="add del mod">
          <ac:chgData name="Fabiola Ines Sotelo Ahumada" userId="c7f66746-9a33-42d3-8b55-0e4c99be0a05" providerId="ADAL" clId="{25079370-35C9-4F0E-B993-94CEA9DB63C4}" dt="2025-02-04T18:41:15.910" v="439" actId="478"/>
          <ac:picMkLst>
            <pc:docMk/>
            <pc:sldMk cId="0" sldId="259"/>
            <ac:picMk id="40" creationId="{1CC367E7-C068-C4DE-1E4E-94E286385162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42" creationId="{3C050322-BE31-2535-A86B-B5B5FAC07AE7}"/>
          </ac:picMkLst>
        </pc:picChg>
        <pc:picChg chg="add mod">
          <ac:chgData name="Fabiola Ines Sotelo Ahumada" userId="c7f66746-9a33-42d3-8b55-0e4c99be0a05" providerId="ADAL" clId="{25079370-35C9-4F0E-B993-94CEA9DB63C4}" dt="2025-02-04T18:37:33.130" v="329" actId="164"/>
          <ac:picMkLst>
            <pc:docMk/>
            <pc:sldMk cId="0" sldId="259"/>
            <ac:picMk id="43" creationId="{42A077D4-975A-D587-B7E4-2BC31B91C932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44" creationId="{68522340-978F-E2AA-B3EE-16E1332B5B47}"/>
          </ac:picMkLst>
        </pc:picChg>
        <pc:picChg chg="add mod">
          <ac:chgData name="Fabiola Ines Sotelo Ahumada" userId="c7f66746-9a33-42d3-8b55-0e4c99be0a05" providerId="ADAL" clId="{25079370-35C9-4F0E-B993-94CEA9DB63C4}" dt="2025-02-04T18:37:33.130" v="329" actId="164"/>
          <ac:picMkLst>
            <pc:docMk/>
            <pc:sldMk cId="0" sldId="259"/>
            <ac:picMk id="45" creationId="{3E9069F0-1635-E6C3-9CF3-77B80A566EF9}"/>
          </ac:picMkLst>
        </pc:picChg>
        <pc:picChg chg="add mod">
          <ac:chgData name="Fabiola Ines Sotelo Ahumada" userId="c7f66746-9a33-42d3-8b55-0e4c99be0a05" providerId="ADAL" clId="{25079370-35C9-4F0E-B993-94CEA9DB63C4}" dt="2025-02-04T18:37:33.130" v="329" actId="164"/>
          <ac:picMkLst>
            <pc:docMk/>
            <pc:sldMk cId="0" sldId="259"/>
            <ac:picMk id="46" creationId="{88960483-B8DE-22DA-2D41-BC3F2EA501F4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47" creationId="{B77DF493-345C-F2D2-B891-A7AEFA1A3532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48" creationId="{71445B07-C800-ECCB-C9ED-44E8D0275CF0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49" creationId="{5313D18E-01CE-55CB-A2A3-392A25ABB222}"/>
          </ac:picMkLst>
        </pc:picChg>
        <pc:picChg chg="add mod">
          <ac:chgData name="Fabiola Ines Sotelo Ahumada" userId="c7f66746-9a33-42d3-8b55-0e4c99be0a05" providerId="ADAL" clId="{25079370-35C9-4F0E-B993-94CEA9DB63C4}" dt="2025-02-04T18:41:22.029" v="440" actId="165"/>
          <ac:picMkLst>
            <pc:docMk/>
            <pc:sldMk cId="0" sldId="259"/>
            <ac:picMk id="50" creationId="{22ED491A-05B2-BE29-5A86-DD2A76F55F0E}"/>
          </ac:picMkLst>
        </pc:picChg>
        <pc:picChg chg="add del mod">
          <ac:chgData name="Fabiola Ines Sotelo Ahumada" userId="c7f66746-9a33-42d3-8b55-0e4c99be0a05" providerId="ADAL" clId="{25079370-35C9-4F0E-B993-94CEA9DB63C4}" dt="2025-02-04T18:41:07.599" v="435" actId="478"/>
          <ac:picMkLst>
            <pc:docMk/>
            <pc:sldMk cId="0" sldId="259"/>
            <ac:picMk id="51" creationId="{54695953-A927-4481-F5BE-34E31D17EDCB}"/>
          </ac:picMkLst>
        </pc:picChg>
        <pc:picChg chg="add del mod">
          <ac:chgData name="Fabiola Ines Sotelo Ahumada" userId="c7f66746-9a33-42d3-8b55-0e4c99be0a05" providerId="ADAL" clId="{25079370-35C9-4F0E-B993-94CEA9DB63C4}" dt="2025-02-04T18:41:08.974" v="436" actId="478"/>
          <ac:picMkLst>
            <pc:docMk/>
            <pc:sldMk cId="0" sldId="259"/>
            <ac:picMk id="52" creationId="{4EFC2D5E-0E7E-7C0B-CA87-098631D07FDB}"/>
          </ac:picMkLst>
        </pc:picChg>
        <pc:picChg chg="add del mod">
          <ac:chgData name="Fabiola Ines Sotelo Ahumada" userId="c7f66746-9a33-42d3-8b55-0e4c99be0a05" providerId="ADAL" clId="{25079370-35C9-4F0E-B993-94CEA9DB63C4}" dt="2025-02-04T18:41:10.398" v="437" actId="478"/>
          <ac:picMkLst>
            <pc:docMk/>
            <pc:sldMk cId="0" sldId="259"/>
            <ac:picMk id="53" creationId="{3C15437A-B744-5F33-ABCB-F6120F4AF842}"/>
          </ac:picMkLst>
        </pc:picChg>
        <pc:picChg chg="del mod">
          <ac:chgData name="Fabiola Ines Sotelo Ahumada" userId="c7f66746-9a33-42d3-8b55-0e4c99be0a05" providerId="ADAL" clId="{25079370-35C9-4F0E-B993-94CEA9DB63C4}" dt="2025-02-04T18:36:52.490" v="322" actId="478"/>
          <ac:picMkLst>
            <pc:docMk/>
            <pc:sldMk cId="0" sldId="259"/>
            <ac:picMk id="109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0:24.565" v="205" actId="478"/>
          <ac:picMkLst>
            <pc:docMk/>
            <pc:sldMk cId="0" sldId="259"/>
            <ac:picMk id="110" creationId="{00000000-0000-0000-0000-000000000000}"/>
          </ac:picMkLst>
        </pc:picChg>
        <pc:picChg chg="del mod">
          <ac:chgData name="Fabiola Ines Sotelo Ahumada" userId="c7f66746-9a33-42d3-8b55-0e4c99be0a05" providerId="ADAL" clId="{25079370-35C9-4F0E-B993-94CEA9DB63C4}" dt="2025-02-04T18:36:51.489" v="320" actId="478"/>
          <ac:picMkLst>
            <pc:docMk/>
            <pc:sldMk cId="0" sldId="259"/>
            <ac:picMk id="111" creationId="{00000000-0000-0000-0000-000000000000}"/>
          </ac:picMkLst>
        </pc:picChg>
        <pc:picChg chg="del mod">
          <ac:chgData name="Fabiola Ines Sotelo Ahumada" userId="c7f66746-9a33-42d3-8b55-0e4c99be0a05" providerId="ADAL" clId="{25079370-35C9-4F0E-B993-94CEA9DB63C4}" dt="2025-02-04T18:36:52.139" v="321" actId="478"/>
          <ac:picMkLst>
            <pc:docMk/>
            <pc:sldMk cId="0" sldId="259"/>
            <ac:picMk id="112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0:25.369" v="206" actId="478"/>
          <ac:picMkLst>
            <pc:docMk/>
            <pc:sldMk cId="0" sldId="259"/>
            <ac:picMk id="113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50.594" v="236" actId="478"/>
          <ac:picMkLst>
            <pc:docMk/>
            <pc:sldMk cId="0" sldId="259"/>
            <ac:picMk id="116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8.925" v="233" actId="478"/>
          <ac:picMkLst>
            <pc:docMk/>
            <pc:sldMk cId="0" sldId="259"/>
            <ac:picMk id="117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9.476" v="234" actId="478"/>
          <ac:picMkLst>
            <pc:docMk/>
            <pc:sldMk cId="0" sldId="259"/>
            <ac:picMk id="118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7.018" v="231" actId="478"/>
          <ac:picMkLst>
            <pc:docMk/>
            <pc:sldMk cId="0" sldId="259"/>
            <ac:picMk id="119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5.988" v="229" actId="478"/>
          <ac:picMkLst>
            <pc:docMk/>
            <pc:sldMk cId="0" sldId="259"/>
            <ac:picMk id="120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0.021" v="220" actId="478"/>
          <ac:picMkLst>
            <pc:docMk/>
            <pc:sldMk cId="0" sldId="259"/>
            <ac:picMk id="121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1.826" v="223" actId="478"/>
          <ac:picMkLst>
            <pc:docMk/>
            <pc:sldMk cId="0" sldId="259"/>
            <ac:picMk id="122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2.875" v="225" actId="478"/>
          <ac:picMkLst>
            <pc:docMk/>
            <pc:sldMk cId="0" sldId="259"/>
            <ac:picMk id="123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4.058" v="227" actId="478"/>
          <ac:picMkLst>
            <pc:docMk/>
            <pc:sldMk cId="0" sldId="259"/>
            <ac:picMk id="124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1:46.514" v="230" actId="478"/>
          <ac:picMkLst>
            <pc:docMk/>
            <pc:sldMk cId="0" sldId="259"/>
            <ac:picMk id="125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42.186" v="247" actId="478"/>
          <ac:picMkLst>
            <pc:docMk/>
            <pc:sldMk cId="0" sldId="259"/>
            <ac:picMk id="126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41.460" v="246" actId="478"/>
          <ac:picMkLst>
            <pc:docMk/>
            <pc:sldMk cId="0" sldId="259"/>
            <ac:picMk id="127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39.698" v="244" actId="478"/>
          <ac:picMkLst>
            <pc:docMk/>
            <pc:sldMk cId="0" sldId="259"/>
            <ac:picMk id="128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43.450" v="248" actId="478"/>
          <ac:picMkLst>
            <pc:docMk/>
            <pc:sldMk cId="0" sldId="259"/>
            <ac:picMk id="129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45.482" v="251" actId="478"/>
          <ac:picMkLst>
            <pc:docMk/>
            <pc:sldMk cId="0" sldId="259"/>
            <ac:picMk id="130" creationId="{00000000-0000-0000-0000-000000000000}"/>
          </ac:picMkLst>
        </pc:picChg>
        <pc:picChg chg="del">
          <ac:chgData name="Fabiola Ines Sotelo Ahumada" userId="c7f66746-9a33-42d3-8b55-0e4c99be0a05" providerId="ADAL" clId="{25079370-35C9-4F0E-B993-94CEA9DB63C4}" dt="2025-02-04T18:32:45.890" v="252" actId="478"/>
          <ac:picMkLst>
            <pc:docMk/>
            <pc:sldMk cId="0" sldId="259"/>
            <ac:picMk id="131" creationId="{00000000-0000-0000-0000-000000000000}"/>
          </ac:picMkLst>
        </pc:picChg>
        <pc:cxnChg chg="del">
          <ac:chgData name="Fabiola Ines Sotelo Ahumada" userId="c7f66746-9a33-42d3-8b55-0e4c99be0a05" providerId="ADAL" clId="{25079370-35C9-4F0E-B993-94CEA9DB63C4}" dt="2025-02-04T18:31:40.450" v="221" actId="478"/>
          <ac:cxnSpMkLst>
            <pc:docMk/>
            <pc:sldMk cId="0" sldId="259"/>
            <ac:cxnSpMk id="7" creationId="{DDF5A880-F837-F184-DEDD-3279E531BABD}"/>
          </ac:cxnSpMkLst>
        </pc:cxnChg>
        <pc:cxnChg chg="del">
          <ac:chgData name="Fabiola Ines Sotelo Ahumada" userId="c7f66746-9a33-42d3-8b55-0e4c99be0a05" providerId="ADAL" clId="{25079370-35C9-4F0E-B993-94CEA9DB63C4}" dt="2025-02-04T18:31:41.010" v="222" actId="478"/>
          <ac:cxnSpMkLst>
            <pc:docMk/>
            <pc:sldMk cId="0" sldId="259"/>
            <ac:cxnSpMk id="8" creationId="{944258EC-815D-EB43-5AA4-7833D0CC33C3}"/>
          </ac:cxnSpMkLst>
        </pc:cxnChg>
        <pc:cxnChg chg="del">
          <ac:chgData name="Fabiola Ines Sotelo Ahumada" userId="c7f66746-9a33-42d3-8b55-0e4c99be0a05" providerId="ADAL" clId="{25079370-35C9-4F0E-B993-94CEA9DB63C4}" dt="2025-02-04T18:31:42.349" v="224" actId="478"/>
          <ac:cxnSpMkLst>
            <pc:docMk/>
            <pc:sldMk cId="0" sldId="259"/>
            <ac:cxnSpMk id="9" creationId="{94EA57E0-6BF3-CFCE-FC83-D67F6A200EE3}"/>
          </ac:cxnSpMkLst>
        </pc:cxnChg>
        <pc:cxnChg chg="del">
          <ac:chgData name="Fabiola Ines Sotelo Ahumada" userId="c7f66746-9a33-42d3-8b55-0e4c99be0a05" providerId="ADAL" clId="{25079370-35C9-4F0E-B993-94CEA9DB63C4}" dt="2025-02-04T18:31:43.613" v="226" actId="478"/>
          <ac:cxnSpMkLst>
            <pc:docMk/>
            <pc:sldMk cId="0" sldId="259"/>
            <ac:cxnSpMk id="10" creationId="{BA3ADFB2-4380-2AE6-561A-C94475E0ADA7}"/>
          </ac:cxnSpMkLst>
        </pc:cxnChg>
        <pc:cxnChg chg="del">
          <ac:chgData name="Fabiola Ines Sotelo Ahumada" userId="c7f66746-9a33-42d3-8b55-0e4c99be0a05" providerId="ADAL" clId="{25079370-35C9-4F0E-B993-94CEA9DB63C4}" dt="2025-02-04T18:31:44.756" v="228" actId="478"/>
          <ac:cxnSpMkLst>
            <pc:docMk/>
            <pc:sldMk cId="0" sldId="259"/>
            <ac:cxnSpMk id="11" creationId="{E22C2CF4-BDB4-8795-E3F4-463955C15CDE}"/>
          </ac:cxnSpMkLst>
        </pc:cxnChg>
        <pc:cxnChg chg="del">
          <ac:chgData name="Fabiola Ines Sotelo Ahumada" userId="c7f66746-9a33-42d3-8b55-0e4c99be0a05" providerId="ADAL" clId="{25079370-35C9-4F0E-B993-94CEA9DB63C4}" dt="2025-02-04T18:31:50.077" v="235" actId="478"/>
          <ac:cxnSpMkLst>
            <pc:docMk/>
            <pc:sldMk cId="0" sldId="259"/>
            <ac:cxnSpMk id="12" creationId="{ECCF4B34-18F9-45BD-2FD0-6C36AF3487E7}"/>
          </ac:cxnSpMkLst>
        </pc:cxnChg>
        <pc:cxnChg chg="del">
          <ac:chgData name="Fabiola Ines Sotelo Ahumada" userId="c7f66746-9a33-42d3-8b55-0e4c99be0a05" providerId="ADAL" clId="{25079370-35C9-4F0E-B993-94CEA9DB63C4}" dt="2025-02-04T18:31:48.210" v="232" actId="478"/>
          <ac:cxnSpMkLst>
            <pc:docMk/>
            <pc:sldMk cId="0" sldId="259"/>
            <ac:cxnSpMk id="13" creationId="{4132BFF5-D298-7A46-51F8-2891CCE4A224}"/>
          </ac:cxnSpMkLst>
        </pc:cxnChg>
        <pc:cxnChg chg="del">
          <ac:chgData name="Fabiola Ines Sotelo Ahumada" userId="c7f66746-9a33-42d3-8b55-0e4c99be0a05" providerId="ADAL" clId="{25079370-35C9-4F0E-B993-94CEA9DB63C4}" dt="2025-02-04T18:32:40.867" v="245" actId="478"/>
          <ac:cxnSpMkLst>
            <pc:docMk/>
            <pc:sldMk cId="0" sldId="259"/>
            <ac:cxnSpMk id="14" creationId="{A1460F09-CCB5-DCDE-A994-38775E06BBF3}"/>
          </ac:cxnSpMkLst>
        </pc:cxnChg>
        <pc:cxnChg chg="mod or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16" creationId="{3AC801D3-2481-54CD-7B98-5BEEFE29ADA4}"/>
          </ac:cxnSpMkLst>
        </pc:cxnChg>
        <pc:cxnChg chg="del">
          <ac:chgData name="Fabiola Ines Sotelo Ahumada" userId="c7f66746-9a33-42d3-8b55-0e4c99be0a05" providerId="ADAL" clId="{25079370-35C9-4F0E-B993-94CEA9DB63C4}" dt="2025-02-04T18:42:26.444" v="457" actId="478"/>
          <ac:cxnSpMkLst>
            <pc:docMk/>
            <pc:sldMk cId="0" sldId="259"/>
            <ac:cxnSpMk id="17" creationId="{643DF5F8-FBD1-36B3-2A95-08928D6F5242}"/>
          </ac:cxnSpMkLst>
        </pc:cxnChg>
        <pc:cxnChg chg="del">
          <ac:chgData name="Fabiola Ines Sotelo Ahumada" userId="c7f66746-9a33-42d3-8b55-0e4c99be0a05" providerId="ADAL" clId="{25079370-35C9-4F0E-B993-94CEA9DB63C4}" dt="2025-02-04T18:32:43.929" v="249" actId="478"/>
          <ac:cxnSpMkLst>
            <pc:docMk/>
            <pc:sldMk cId="0" sldId="259"/>
            <ac:cxnSpMk id="18" creationId="{38A7F068-45F3-D82A-C32B-ECAA1348356B}"/>
          </ac:cxnSpMkLst>
        </pc:cxnChg>
        <pc:cxnChg chg="del">
          <ac:chgData name="Fabiola Ines Sotelo Ahumada" userId="c7f66746-9a33-42d3-8b55-0e4c99be0a05" providerId="ADAL" clId="{25079370-35C9-4F0E-B993-94CEA9DB63C4}" dt="2025-02-04T18:32:44.403" v="250" actId="478"/>
          <ac:cxnSpMkLst>
            <pc:docMk/>
            <pc:sldMk cId="0" sldId="259"/>
            <ac:cxnSpMk id="19" creationId="{87024FB6-F18F-A827-F9B3-68B29B06074C}"/>
          </ac:cxnSpMkLst>
        </pc:cxnChg>
        <pc:cxnChg chg="del">
          <ac:chgData name="Fabiola Ines Sotelo Ahumada" userId="c7f66746-9a33-42d3-8b55-0e4c99be0a05" providerId="ADAL" clId="{25079370-35C9-4F0E-B993-94CEA9DB63C4}" dt="2025-02-04T18:32:46.542" v="253" actId="478"/>
          <ac:cxnSpMkLst>
            <pc:docMk/>
            <pc:sldMk cId="0" sldId="259"/>
            <ac:cxnSpMk id="20" creationId="{CC6DE3F1-D95E-6F11-ABC7-D561BE1F404A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59" creationId="{A11CFADF-869B-7364-3CD0-38B7CE4293C0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60" creationId="{B38833E4-BD68-459F-D8F1-5929C910216A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61" creationId="{DCB830DB-3DF9-E5EF-DC6A-5CED07A9DCA7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62" creationId="{15CFDBCD-1E74-AE07-75DA-E59053F592EC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63" creationId="{40B47946-1AE1-FC49-5791-01FE02A8FEE3}"/>
          </ac:cxnSpMkLst>
        </pc:cxnChg>
        <pc:cxnChg chg="add mod">
          <ac:chgData name="Fabiola Ines Sotelo Ahumada" userId="c7f66746-9a33-42d3-8b55-0e4c99be0a05" providerId="ADAL" clId="{25079370-35C9-4F0E-B993-94CEA9DB63C4}" dt="2025-02-04T18:46:33.907" v="504" actId="164"/>
          <ac:cxnSpMkLst>
            <pc:docMk/>
            <pc:sldMk cId="0" sldId="259"/>
            <ac:cxnSpMk id="64" creationId="{17D29458-1502-FA62-7509-B6EC9486FDA4}"/>
          </ac:cxnSpMkLst>
        </pc:cxnChg>
        <pc:cxnChg chg="add del mod">
          <ac:chgData name="Fabiola Ines Sotelo Ahumada" userId="c7f66746-9a33-42d3-8b55-0e4c99be0a05" providerId="ADAL" clId="{25079370-35C9-4F0E-B993-94CEA9DB63C4}" dt="2025-02-04T18:41:59.301" v="449" actId="478"/>
          <ac:cxnSpMkLst>
            <pc:docMk/>
            <pc:sldMk cId="0" sldId="259"/>
            <ac:cxnSpMk id="65" creationId="{067D2530-AF3F-BC08-20CD-BD88242D42D3}"/>
          </ac:cxnSpMkLst>
        </pc:cxnChg>
        <pc:cxnChg chg="add del mod">
          <ac:chgData name="Fabiola Ines Sotelo Ahumada" userId="c7f66746-9a33-42d3-8b55-0e4c99be0a05" providerId="ADAL" clId="{25079370-35C9-4F0E-B993-94CEA9DB63C4}" dt="2025-02-04T18:41:58.365" v="448" actId="478"/>
          <ac:cxnSpMkLst>
            <pc:docMk/>
            <pc:sldMk cId="0" sldId="259"/>
            <ac:cxnSpMk id="66" creationId="{025EA063-B630-833B-23F4-0BDC71ABABBE}"/>
          </ac:cxnSpMkLst>
        </pc:cxnChg>
        <pc:cxnChg chg="add del mod">
          <ac:chgData name="Fabiola Ines Sotelo Ahumada" userId="c7f66746-9a33-42d3-8b55-0e4c99be0a05" providerId="ADAL" clId="{25079370-35C9-4F0E-B993-94CEA9DB63C4}" dt="2025-02-04T18:42:00.465" v="450" actId="478"/>
          <ac:cxnSpMkLst>
            <pc:docMk/>
            <pc:sldMk cId="0" sldId="259"/>
            <ac:cxnSpMk id="67" creationId="{3C05DBF2-0C0D-FF1C-24A8-8D8F3D561D5C}"/>
          </ac:cxnSpMkLst>
        </pc:cxnChg>
        <pc:cxnChg chg="add mod">
          <ac:chgData name="Fabiola Ines Sotelo Ahumada" userId="c7f66746-9a33-42d3-8b55-0e4c99be0a05" providerId="ADAL" clId="{25079370-35C9-4F0E-B993-94CEA9DB63C4}" dt="2025-02-04T18:46:40.171" v="505" actId="164"/>
          <ac:cxnSpMkLst>
            <pc:docMk/>
            <pc:sldMk cId="0" sldId="259"/>
            <ac:cxnSpMk id="68" creationId="{CA6793C3-1628-821A-D1FD-1948EEF5A4A5}"/>
          </ac:cxnSpMkLst>
        </pc:cxnChg>
        <pc:cxnChg chg="add mod">
          <ac:chgData name="Fabiola Ines Sotelo Ahumada" userId="c7f66746-9a33-42d3-8b55-0e4c99be0a05" providerId="ADAL" clId="{25079370-35C9-4F0E-B993-94CEA9DB63C4}" dt="2025-02-04T18:46:40.171" v="505" actId="164"/>
          <ac:cxnSpMkLst>
            <pc:docMk/>
            <pc:sldMk cId="0" sldId="259"/>
            <ac:cxnSpMk id="70" creationId="{60A24481-4BFF-F4E4-DD92-F8F3B7A73FE5}"/>
          </ac:cxnSpMkLst>
        </pc:cxnChg>
        <pc:cxnChg chg="add mod">
          <ac:chgData name="Fabiola Ines Sotelo Ahumada" userId="c7f66746-9a33-42d3-8b55-0e4c99be0a05" providerId="ADAL" clId="{25079370-35C9-4F0E-B993-94CEA9DB63C4}" dt="2025-02-04T18:46:40.171" v="505" actId="164"/>
          <ac:cxnSpMkLst>
            <pc:docMk/>
            <pc:sldMk cId="0" sldId="259"/>
            <ac:cxnSpMk id="71" creationId="{DB0270C9-152B-8B31-DE0E-9520778BAC1E}"/>
          </ac:cxnSpMkLst>
        </pc:cxnChg>
        <pc:cxnChg chg="add mod">
          <ac:chgData name="Fabiola Ines Sotelo Ahumada" userId="c7f66746-9a33-42d3-8b55-0e4c99be0a05" providerId="ADAL" clId="{25079370-35C9-4F0E-B993-94CEA9DB63C4}" dt="2025-02-04T18:46:46.060" v="506" actId="164"/>
          <ac:cxnSpMkLst>
            <pc:docMk/>
            <pc:sldMk cId="0" sldId="259"/>
            <ac:cxnSpMk id="72" creationId="{A3E2C8AF-13D7-E79C-E42C-BDA52C18221C}"/>
          </ac:cxnSpMkLst>
        </pc:cxnChg>
        <pc:cxnChg chg="add mod">
          <ac:chgData name="Fabiola Ines Sotelo Ahumada" userId="c7f66746-9a33-42d3-8b55-0e4c99be0a05" providerId="ADAL" clId="{25079370-35C9-4F0E-B993-94CEA9DB63C4}" dt="2025-02-04T18:46:46.060" v="506" actId="164"/>
          <ac:cxnSpMkLst>
            <pc:docMk/>
            <pc:sldMk cId="0" sldId="259"/>
            <ac:cxnSpMk id="73" creationId="{93AE179C-AA85-0F18-BDDF-F2EB6BF4CFF1}"/>
          </ac:cxnSpMkLst>
        </pc:cxnChg>
        <pc:cxnChg chg="add mod">
          <ac:chgData name="Fabiola Ines Sotelo Ahumada" userId="c7f66746-9a33-42d3-8b55-0e4c99be0a05" providerId="ADAL" clId="{25079370-35C9-4F0E-B993-94CEA9DB63C4}" dt="2025-02-04T18:46:46.060" v="506" actId="164"/>
          <ac:cxnSpMkLst>
            <pc:docMk/>
            <pc:sldMk cId="0" sldId="259"/>
            <ac:cxnSpMk id="74" creationId="{B3C17E76-A988-CB24-9A96-5F72DF46CE92}"/>
          </ac:cxnSpMkLst>
        </pc:cxnChg>
      </pc:sldChg>
      <pc:sldChg chg="addSp modSp mod ord modAnim">
        <pc:chgData name="Fabiola Ines Sotelo Ahumada" userId="c7f66746-9a33-42d3-8b55-0e4c99be0a05" providerId="ADAL" clId="{25079370-35C9-4F0E-B993-94CEA9DB63C4}" dt="2025-02-04T19:08:57.944" v="576"/>
        <pc:sldMkLst>
          <pc:docMk/>
          <pc:sldMk cId="0" sldId="260"/>
        </pc:sldMkLst>
        <pc:spChg chg="add mod">
          <ac:chgData name="Fabiola Ines Sotelo Ahumada" userId="c7f66746-9a33-42d3-8b55-0e4c99be0a05" providerId="ADAL" clId="{25079370-35C9-4F0E-B993-94CEA9DB63C4}" dt="2025-02-04T19:08:06.283" v="570" actId="113"/>
          <ac:spMkLst>
            <pc:docMk/>
            <pc:sldMk cId="0" sldId="260"/>
            <ac:spMk id="2" creationId="{BED1130E-EEBC-045B-8702-214A7CAD6D3F}"/>
          </ac:spMkLst>
        </pc:spChg>
        <pc:spChg chg="add mod">
          <ac:chgData name="Fabiola Ines Sotelo Ahumada" userId="c7f66746-9a33-42d3-8b55-0e4c99be0a05" providerId="ADAL" clId="{25079370-35C9-4F0E-B993-94CEA9DB63C4}" dt="2025-02-04T19:08:41.123" v="572"/>
          <ac:spMkLst>
            <pc:docMk/>
            <pc:sldMk cId="0" sldId="260"/>
            <ac:spMk id="3" creationId="{70EDB766-C91F-5722-924E-CC3B29A2DBC3}"/>
          </ac:spMkLst>
        </pc:spChg>
        <pc:spChg chg="mod">
          <ac:chgData name="Fabiola Ines Sotelo Ahumada" userId="c7f66746-9a33-42d3-8b55-0e4c99be0a05" providerId="ADAL" clId="{25079370-35C9-4F0E-B993-94CEA9DB63C4}" dt="2025-02-04T19:06:48.008" v="541" actId="1076"/>
          <ac:spMkLst>
            <pc:docMk/>
            <pc:sldMk cId="0" sldId="260"/>
            <ac:spMk id="140" creationId="{00000000-0000-0000-0000-000000000000}"/>
          </ac:spMkLst>
        </pc:spChg>
        <pc:picChg chg="mod">
          <ac:chgData name="Fabiola Ines Sotelo Ahumada" userId="c7f66746-9a33-42d3-8b55-0e4c99be0a05" providerId="ADAL" clId="{25079370-35C9-4F0E-B993-94CEA9DB63C4}" dt="2025-02-04T19:08:10.264" v="571" actId="1076"/>
          <ac:picMkLst>
            <pc:docMk/>
            <pc:sldMk cId="0" sldId="260"/>
            <ac:picMk id="139" creationId="{00000000-0000-0000-0000-000000000000}"/>
          </ac:picMkLst>
        </pc:picChg>
      </pc:sldChg>
      <pc:sldChg chg="del">
        <pc:chgData name="Fabiola Ines Sotelo Ahumada" userId="c7f66746-9a33-42d3-8b55-0e4c99be0a05" providerId="ADAL" clId="{25079370-35C9-4F0E-B993-94CEA9DB63C4}" dt="2025-02-04T19:41:34.599" v="1042" actId="47"/>
        <pc:sldMkLst>
          <pc:docMk/>
          <pc:sldMk cId="0" sldId="261"/>
        </pc:sldMkLst>
      </pc:sldChg>
      <pc:sldChg chg="del">
        <pc:chgData name="Fabiola Ines Sotelo Ahumada" userId="c7f66746-9a33-42d3-8b55-0e4c99be0a05" providerId="ADAL" clId="{25079370-35C9-4F0E-B993-94CEA9DB63C4}" dt="2025-02-04T19:41:42.086" v="1043" actId="47"/>
        <pc:sldMkLst>
          <pc:docMk/>
          <pc:sldMk cId="0" sldId="262"/>
        </pc:sldMkLst>
      </pc:sldChg>
      <pc:sldChg chg="del">
        <pc:chgData name="Fabiola Ines Sotelo Ahumada" userId="c7f66746-9a33-42d3-8b55-0e4c99be0a05" providerId="ADAL" clId="{25079370-35C9-4F0E-B993-94CEA9DB63C4}" dt="2025-02-04T19:41:49.030" v="1044" actId="47"/>
        <pc:sldMkLst>
          <pc:docMk/>
          <pc:sldMk cId="0" sldId="263"/>
        </pc:sldMkLst>
      </pc:sldChg>
      <pc:sldChg chg="add del">
        <pc:chgData name="Fabiola Ines Sotelo Ahumada" userId="c7f66746-9a33-42d3-8b55-0e4c99be0a05" providerId="ADAL" clId="{25079370-35C9-4F0E-B993-94CEA9DB63C4}" dt="2025-02-04T19:43:06.416" v="1049" actId="47"/>
        <pc:sldMkLst>
          <pc:docMk/>
          <pc:sldMk cId="1081823050" sldId="266"/>
        </pc:sldMkLst>
      </pc:sldChg>
      <pc:sldChg chg="new del">
        <pc:chgData name="Fabiola Ines Sotelo Ahumada" userId="c7f66746-9a33-42d3-8b55-0e4c99be0a05" providerId="ADAL" clId="{25079370-35C9-4F0E-B993-94CEA9DB63C4}" dt="2025-02-04T18:19:09.300" v="23" actId="47"/>
        <pc:sldMkLst>
          <pc:docMk/>
          <pc:sldMk cId="3322922381" sldId="267"/>
        </pc:sldMkLst>
      </pc:sldChg>
      <pc:sldChg chg="delSp modSp add del mod modAnim">
        <pc:chgData name="Fabiola Ines Sotelo Ahumada" userId="c7f66746-9a33-42d3-8b55-0e4c99be0a05" providerId="ADAL" clId="{25079370-35C9-4F0E-B993-94CEA9DB63C4}" dt="2025-02-04T18:30:05.819" v="195" actId="47"/>
        <pc:sldMkLst>
          <pc:docMk/>
          <pc:sldMk cId="1211284209" sldId="268"/>
        </pc:sldMkLst>
        <pc:spChg chg="mod">
          <ac:chgData name="Fabiola Ines Sotelo Ahumada" userId="c7f66746-9a33-42d3-8b55-0e4c99be0a05" providerId="ADAL" clId="{25079370-35C9-4F0E-B993-94CEA9DB63C4}" dt="2025-02-04T18:23:54.668" v="52" actId="1076"/>
          <ac:spMkLst>
            <pc:docMk/>
            <pc:sldMk cId="1211284209" sldId="268"/>
            <ac:spMk id="2" creationId="{661DC263-144E-24A1-11BF-366371192F9D}"/>
          </ac:spMkLst>
        </pc:spChg>
        <pc:spChg chg="mod topLvl">
          <ac:chgData name="Fabiola Ines Sotelo Ahumada" userId="c7f66746-9a33-42d3-8b55-0e4c99be0a05" providerId="ADAL" clId="{25079370-35C9-4F0E-B993-94CEA9DB63C4}" dt="2025-02-04T18:25:01.121" v="73" actId="1076"/>
          <ac:spMkLst>
            <pc:docMk/>
            <pc:sldMk cId="1211284209" sldId="268"/>
            <ac:spMk id="79" creationId="{8730F8E9-347D-0D0F-ED2E-F3276BE77EB4}"/>
          </ac:spMkLst>
        </pc:spChg>
        <pc:spChg chg="mod topLvl">
          <ac:chgData name="Fabiola Ines Sotelo Ahumada" userId="c7f66746-9a33-42d3-8b55-0e4c99be0a05" providerId="ADAL" clId="{25079370-35C9-4F0E-B993-94CEA9DB63C4}" dt="2025-02-04T18:24:34.184" v="63" actId="255"/>
          <ac:spMkLst>
            <pc:docMk/>
            <pc:sldMk cId="1211284209" sldId="268"/>
            <ac:spMk id="95" creationId="{EB0E07B0-A8FD-A47D-7DE4-A6DEF05046A0}"/>
          </ac:spMkLst>
        </pc:spChg>
        <pc:spChg chg="mod">
          <ac:chgData name="Fabiola Ines Sotelo Ahumada" userId="c7f66746-9a33-42d3-8b55-0e4c99be0a05" providerId="ADAL" clId="{25079370-35C9-4F0E-B993-94CEA9DB63C4}" dt="2025-02-04T18:28:30.954" v="180" actId="20577"/>
          <ac:spMkLst>
            <pc:docMk/>
            <pc:sldMk cId="1211284209" sldId="268"/>
            <ac:spMk id="102" creationId="{F4DB60D6-99BF-ED57-297B-82AB66D8F5CB}"/>
          </ac:spMkLst>
        </pc:spChg>
        <pc:grpChg chg="del">
          <ac:chgData name="Fabiola Ines Sotelo Ahumada" userId="c7f66746-9a33-42d3-8b55-0e4c99be0a05" providerId="ADAL" clId="{25079370-35C9-4F0E-B993-94CEA9DB63C4}" dt="2025-02-04T18:23:18.078" v="44" actId="165"/>
          <ac:grpSpMkLst>
            <pc:docMk/>
            <pc:sldMk cId="1211284209" sldId="268"/>
            <ac:grpSpMk id="5" creationId="{E6D58DA1-FD02-C730-9F03-DC33E3BAB02D}"/>
          </ac:grpSpMkLst>
        </pc:grpChg>
        <pc:grpChg chg="del mod topLvl">
          <ac:chgData name="Fabiola Ines Sotelo Ahumada" userId="c7f66746-9a33-42d3-8b55-0e4c99be0a05" providerId="ADAL" clId="{25079370-35C9-4F0E-B993-94CEA9DB63C4}" dt="2025-02-04T18:23:42.652" v="48" actId="165"/>
          <ac:grpSpMkLst>
            <pc:docMk/>
            <pc:sldMk cId="1211284209" sldId="268"/>
            <ac:grpSpMk id="92" creationId="{29C2FABA-B265-68B1-5B22-52C30570E5A2}"/>
          </ac:grpSpMkLst>
        </pc:grpChg>
        <pc:picChg chg="mod">
          <ac:chgData name="Fabiola Ines Sotelo Ahumada" userId="c7f66746-9a33-42d3-8b55-0e4c99be0a05" providerId="ADAL" clId="{25079370-35C9-4F0E-B993-94CEA9DB63C4}" dt="2025-02-04T18:22:02.754" v="27" actId="1076"/>
          <ac:picMkLst>
            <pc:docMk/>
            <pc:sldMk cId="1211284209" sldId="268"/>
            <ac:picMk id="80" creationId="{DAC827CC-B530-8B4F-CEE1-55003FE46C0F}"/>
          </ac:picMkLst>
        </pc:picChg>
        <pc:picChg chg="mod topLvl">
          <ac:chgData name="Fabiola Ines Sotelo Ahumada" userId="c7f66746-9a33-42d3-8b55-0e4c99be0a05" providerId="ADAL" clId="{25079370-35C9-4F0E-B993-94CEA9DB63C4}" dt="2025-02-04T18:22:06.483" v="30" actId="1076"/>
          <ac:picMkLst>
            <pc:docMk/>
            <pc:sldMk cId="1211284209" sldId="268"/>
            <ac:picMk id="81" creationId="{F8D29BEB-1C9C-BDB7-E809-DD8EF03EE7C4}"/>
          </ac:picMkLst>
        </pc:picChg>
        <pc:picChg chg="mod topLvl">
          <ac:chgData name="Fabiola Ines Sotelo Ahumada" userId="c7f66746-9a33-42d3-8b55-0e4c99be0a05" providerId="ADAL" clId="{25079370-35C9-4F0E-B993-94CEA9DB63C4}" dt="2025-02-04T18:22:07.770" v="31" actId="1076"/>
          <ac:picMkLst>
            <pc:docMk/>
            <pc:sldMk cId="1211284209" sldId="268"/>
            <ac:picMk id="82" creationId="{B3076984-326D-50AA-7D8F-AF1A17C670B6}"/>
          </ac:picMkLst>
        </pc:picChg>
        <pc:picChg chg="mod topLvl">
          <ac:chgData name="Fabiola Ines Sotelo Ahumada" userId="c7f66746-9a33-42d3-8b55-0e4c99be0a05" providerId="ADAL" clId="{25079370-35C9-4F0E-B993-94CEA9DB63C4}" dt="2025-02-04T18:22:50.147" v="42" actId="1076"/>
          <ac:picMkLst>
            <pc:docMk/>
            <pc:sldMk cId="1211284209" sldId="268"/>
            <ac:picMk id="83" creationId="{1339A9DD-859F-0AD7-E90B-44059C906590}"/>
          </ac:picMkLst>
        </pc:picChg>
        <pc:picChg chg="mod topLvl">
          <ac:chgData name="Fabiola Ines Sotelo Ahumada" userId="c7f66746-9a33-42d3-8b55-0e4c99be0a05" providerId="ADAL" clId="{25079370-35C9-4F0E-B993-94CEA9DB63C4}" dt="2025-02-04T18:22:04.394" v="28" actId="1076"/>
          <ac:picMkLst>
            <pc:docMk/>
            <pc:sldMk cId="1211284209" sldId="268"/>
            <ac:picMk id="84" creationId="{4E402054-4692-8FE4-AE05-4B9CD38BCCED}"/>
          </ac:picMkLst>
        </pc:picChg>
        <pc:picChg chg="mod topLvl">
          <ac:chgData name="Fabiola Ines Sotelo Ahumada" userId="c7f66746-9a33-42d3-8b55-0e4c99be0a05" providerId="ADAL" clId="{25079370-35C9-4F0E-B993-94CEA9DB63C4}" dt="2025-02-04T18:22:05.379" v="29" actId="1076"/>
          <ac:picMkLst>
            <pc:docMk/>
            <pc:sldMk cId="1211284209" sldId="268"/>
            <ac:picMk id="85" creationId="{9D923778-D6BC-F9D8-6B3D-1F75F32ED955}"/>
          </ac:picMkLst>
        </pc:picChg>
        <pc:picChg chg="mod topLvl">
          <ac:chgData name="Fabiola Ines Sotelo Ahumada" userId="c7f66746-9a33-42d3-8b55-0e4c99be0a05" providerId="ADAL" clId="{25079370-35C9-4F0E-B993-94CEA9DB63C4}" dt="2025-02-04T18:22:25.217" v="36" actId="1076"/>
          <ac:picMkLst>
            <pc:docMk/>
            <pc:sldMk cId="1211284209" sldId="268"/>
            <ac:picMk id="86" creationId="{A5F6EDD0-17FD-87BC-4367-37B18A8BF1E3}"/>
          </ac:picMkLst>
        </pc:picChg>
        <pc:picChg chg="mod topLvl">
          <ac:chgData name="Fabiola Ines Sotelo Ahumada" userId="c7f66746-9a33-42d3-8b55-0e4c99be0a05" providerId="ADAL" clId="{25079370-35C9-4F0E-B993-94CEA9DB63C4}" dt="2025-02-04T18:22:28.938" v="37" actId="1076"/>
          <ac:picMkLst>
            <pc:docMk/>
            <pc:sldMk cId="1211284209" sldId="268"/>
            <ac:picMk id="87" creationId="{A984EB54-9A11-B532-13CF-1A596666B7E3}"/>
          </ac:picMkLst>
        </pc:picChg>
        <pc:picChg chg="mod topLvl">
          <ac:chgData name="Fabiola Ines Sotelo Ahumada" userId="c7f66746-9a33-42d3-8b55-0e4c99be0a05" providerId="ADAL" clId="{25079370-35C9-4F0E-B993-94CEA9DB63C4}" dt="2025-02-04T18:22:44.025" v="39" actId="1076"/>
          <ac:picMkLst>
            <pc:docMk/>
            <pc:sldMk cId="1211284209" sldId="268"/>
            <ac:picMk id="88" creationId="{7ECBFBF2-952F-08CA-D075-6FDC9D13C4C5}"/>
          </ac:picMkLst>
        </pc:picChg>
        <pc:picChg chg="mod topLvl">
          <ac:chgData name="Fabiola Ines Sotelo Ahumada" userId="c7f66746-9a33-42d3-8b55-0e4c99be0a05" providerId="ADAL" clId="{25079370-35C9-4F0E-B993-94CEA9DB63C4}" dt="2025-02-04T18:22:46.801" v="40" actId="1076"/>
          <ac:picMkLst>
            <pc:docMk/>
            <pc:sldMk cId="1211284209" sldId="268"/>
            <ac:picMk id="89" creationId="{78CA3450-2829-6C09-96A0-49266089812F}"/>
          </ac:picMkLst>
        </pc:picChg>
        <pc:picChg chg="mod topLvl">
          <ac:chgData name="Fabiola Ines Sotelo Ahumada" userId="c7f66746-9a33-42d3-8b55-0e4c99be0a05" providerId="ADAL" clId="{25079370-35C9-4F0E-B993-94CEA9DB63C4}" dt="2025-02-04T18:22:48.769" v="41" actId="1076"/>
          <ac:picMkLst>
            <pc:docMk/>
            <pc:sldMk cId="1211284209" sldId="268"/>
            <ac:picMk id="90" creationId="{333E6F12-F76D-8676-BFD8-3633818E891C}"/>
          </ac:picMkLst>
        </pc:picChg>
        <pc:picChg chg="mod">
          <ac:chgData name="Fabiola Ines Sotelo Ahumada" userId="c7f66746-9a33-42d3-8b55-0e4c99be0a05" providerId="ADAL" clId="{25079370-35C9-4F0E-B993-94CEA9DB63C4}" dt="2025-02-04T18:22:52.394" v="43" actId="1076"/>
          <ac:picMkLst>
            <pc:docMk/>
            <pc:sldMk cId="1211284209" sldId="268"/>
            <ac:picMk id="91" creationId="{B691D6BE-85BB-E527-DF87-C4B141330B55}"/>
          </ac:picMkLst>
        </pc:picChg>
        <pc:cxnChg chg="mod topLvl">
          <ac:chgData name="Fabiola Ines Sotelo Ahumada" userId="c7f66746-9a33-42d3-8b55-0e4c99be0a05" providerId="ADAL" clId="{25079370-35C9-4F0E-B993-94CEA9DB63C4}" dt="2025-02-04T18:24:38.034" v="64" actId="14100"/>
          <ac:cxnSpMkLst>
            <pc:docMk/>
            <pc:sldMk cId="1211284209" sldId="268"/>
            <ac:cxnSpMk id="93" creationId="{C78B7BAF-9267-5D76-9974-DC13616A32AC}"/>
          </ac:cxnSpMkLst>
        </pc:cxnChg>
        <pc:cxnChg chg="mod topLvl">
          <ac:chgData name="Fabiola Ines Sotelo Ahumada" userId="c7f66746-9a33-42d3-8b55-0e4c99be0a05" providerId="ADAL" clId="{25079370-35C9-4F0E-B993-94CEA9DB63C4}" dt="2025-02-04T18:24:42.457" v="65" actId="14100"/>
          <ac:cxnSpMkLst>
            <pc:docMk/>
            <pc:sldMk cId="1211284209" sldId="268"/>
            <ac:cxnSpMk id="94" creationId="{7380D691-77D7-1D60-2BE4-3BBA3FAF558B}"/>
          </ac:cxnSpMkLst>
        </pc:cxnChg>
      </pc:sldChg>
      <pc:sldChg chg="addSp delSp modSp new mod modAnim">
        <pc:chgData name="Fabiola Ines Sotelo Ahumada" userId="c7f66746-9a33-42d3-8b55-0e4c99be0a05" providerId="ADAL" clId="{25079370-35C9-4F0E-B993-94CEA9DB63C4}" dt="2025-02-04T19:43:56.672" v="1051"/>
        <pc:sldMkLst>
          <pc:docMk/>
          <pc:sldMk cId="1535796488" sldId="269"/>
        </pc:sldMkLst>
        <pc:spChg chg="del">
          <ac:chgData name="Fabiola Ines Sotelo Ahumada" userId="c7f66746-9a33-42d3-8b55-0e4c99be0a05" providerId="ADAL" clId="{25079370-35C9-4F0E-B993-94CEA9DB63C4}" dt="2025-02-04T18:25:29.011" v="75" actId="478"/>
          <ac:spMkLst>
            <pc:docMk/>
            <pc:sldMk cId="1535796488" sldId="269"/>
            <ac:spMk id="2" creationId="{BA3C3DF5-DCD9-7B15-39F1-4BB7B3897C2D}"/>
          </ac:spMkLst>
        </pc:spChg>
        <pc:spChg chg="del">
          <ac:chgData name="Fabiola Ines Sotelo Ahumada" userId="c7f66746-9a33-42d3-8b55-0e4c99be0a05" providerId="ADAL" clId="{25079370-35C9-4F0E-B993-94CEA9DB63C4}" dt="2025-02-04T18:25:31.206" v="76" actId="478"/>
          <ac:spMkLst>
            <pc:docMk/>
            <pc:sldMk cId="1535796488" sldId="269"/>
            <ac:spMk id="3" creationId="{9151DD35-8DC4-12EC-7441-937D99A6D861}"/>
          </ac:spMkLst>
        </pc:spChg>
        <pc:spChg chg="add mod">
          <ac:chgData name="Fabiola Ines Sotelo Ahumada" userId="c7f66746-9a33-42d3-8b55-0e4c99be0a05" providerId="ADAL" clId="{25079370-35C9-4F0E-B993-94CEA9DB63C4}" dt="2025-02-04T19:43:51.109" v="1050" actId="20577"/>
          <ac:spMkLst>
            <pc:docMk/>
            <pc:sldMk cId="1535796488" sldId="269"/>
            <ac:spMk id="18" creationId="{4C32BCE2-F1A4-8E6B-2D4B-F5C2D6A6BA05}"/>
          </ac:spMkLst>
        </pc:spChg>
        <pc:spChg chg="add mod">
          <ac:chgData name="Fabiola Ines Sotelo Ahumada" userId="c7f66746-9a33-42d3-8b55-0e4c99be0a05" providerId="ADAL" clId="{25079370-35C9-4F0E-B993-94CEA9DB63C4}" dt="2025-02-04T18:27:38.764" v="172" actId="208"/>
          <ac:spMkLst>
            <pc:docMk/>
            <pc:sldMk cId="1535796488" sldId="269"/>
            <ac:spMk id="27" creationId="{F583E5E1-2FA5-8DB1-2C7B-5FCFF8171A55}"/>
          </ac:spMkLst>
        </pc:spChg>
        <pc:spChg chg="add mod">
          <ac:chgData name="Fabiola Ines Sotelo Ahumada" userId="c7f66746-9a33-42d3-8b55-0e4c99be0a05" providerId="ADAL" clId="{25079370-35C9-4F0E-B993-94CEA9DB63C4}" dt="2025-02-04T18:29:13.396" v="191" actId="164"/>
          <ac:spMkLst>
            <pc:docMk/>
            <pc:sldMk cId="1535796488" sldId="269"/>
            <ac:spMk id="28" creationId="{8B79E27B-71CA-D597-7E1A-26DB78150EE7}"/>
          </ac:spMkLst>
        </pc:spChg>
        <pc:grpChg chg="mod">
          <ac:chgData name="Fabiola Ines Sotelo Ahumada" userId="c7f66746-9a33-42d3-8b55-0e4c99be0a05" providerId="ADAL" clId="{25079370-35C9-4F0E-B993-94CEA9DB63C4}" dt="2025-02-04T18:26:05.913" v="138" actId="1076"/>
          <ac:grpSpMkLst>
            <pc:docMk/>
            <pc:sldMk cId="1535796488" sldId="269"/>
            <ac:grpSpMk id="4" creationId="{78A81F70-4E42-4DDF-0DBB-04BB58A2B96A}"/>
          </ac:grpSpMkLst>
        </pc:grpChg>
        <pc:picChg chg="mod topLvl">
          <ac:chgData name="Fabiola Ines Sotelo Ahumada" userId="c7f66746-9a33-42d3-8b55-0e4c99be0a05" providerId="ADAL" clId="{25079370-35C9-4F0E-B993-94CEA9DB63C4}" dt="2025-02-04T18:26:11.809" v="140" actId="1076"/>
          <ac:picMkLst>
            <pc:docMk/>
            <pc:sldMk cId="1535796488" sldId="269"/>
            <ac:picMk id="5" creationId="{5BDCC28D-BDE3-CDCA-9D0F-612240B1D2E6}"/>
          </ac:picMkLst>
        </pc:picChg>
        <pc:picChg chg="mod topLvl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6" creationId="{AF1500AF-83C2-4536-E270-9106950D80D8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5.466" v="145" actId="478"/>
          <ac:picMkLst>
            <pc:docMk/>
            <pc:sldMk cId="1535796488" sldId="269"/>
            <ac:picMk id="7" creationId="{7E11A6D1-BDE6-3ECB-A583-5D9D676C7638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4.330" v="143" actId="478"/>
          <ac:picMkLst>
            <pc:docMk/>
            <pc:sldMk cId="1535796488" sldId="269"/>
            <ac:picMk id="8" creationId="{3C7F6C61-0888-A139-3C1E-E4A2768043FF}"/>
          </ac:picMkLst>
        </pc:picChg>
        <pc:picChg chg="mod topLvl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9" creationId="{C5BC85D3-4213-A225-9D28-634D71F183A5}"/>
          </ac:picMkLst>
        </pc:picChg>
        <pc:picChg chg="mod topLvl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10" creationId="{AB08E638-C8DF-F340-9FC9-99243B1B6E7D}"/>
          </ac:picMkLst>
        </pc:picChg>
        <pc:picChg chg="del">
          <ac:chgData name="Fabiola Ines Sotelo Ahumada" userId="c7f66746-9a33-42d3-8b55-0e4c99be0a05" providerId="ADAL" clId="{25079370-35C9-4F0E-B993-94CEA9DB63C4}" dt="2025-02-04T18:26:15.843" v="146" actId="478"/>
          <ac:picMkLst>
            <pc:docMk/>
            <pc:sldMk cId="1535796488" sldId="269"/>
            <ac:picMk id="11" creationId="{673F6C0E-0819-CE43-58A0-931A9DFE77F4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7.306" v="148" actId="478"/>
          <ac:picMkLst>
            <pc:docMk/>
            <pc:sldMk cId="1535796488" sldId="269"/>
            <ac:picMk id="12" creationId="{6D9F6FE0-02C2-93D9-962C-4F7F9A85E835}"/>
          </ac:picMkLst>
        </pc:picChg>
        <pc:picChg chg="del">
          <ac:chgData name="Fabiola Ines Sotelo Ahumada" userId="c7f66746-9a33-42d3-8b55-0e4c99be0a05" providerId="ADAL" clId="{25079370-35C9-4F0E-B993-94CEA9DB63C4}" dt="2025-02-04T18:26:16.666" v="147" actId="478"/>
          <ac:picMkLst>
            <pc:docMk/>
            <pc:sldMk cId="1535796488" sldId="269"/>
            <ac:picMk id="13" creationId="{1EDBFEAC-7F28-1520-2E30-FCD87EBBE58F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3.126" v="141" actId="478"/>
          <ac:picMkLst>
            <pc:docMk/>
            <pc:sldMk cId="1535796488" sldId="269"/>
            <ac:picMk id="14" creationId="{E0E7A477-D4F5-BF05-05D6-22515CC1DEC5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3.891" v="142" actId="478"/>
          <ac:picMkLst>
            <pc:docMk/>
            <pc:sldMk cId="1535796488" sldId="269"/>
            <ac:picMk id="15" creationId="{65278084-E4F3-DE50-CC42-1625289DB4D5}"/>
          </ac:picMkLst>
        </pc:picChg>
        <pc:picChg chg="del mod topLvl">
          <ac:chgData name="Fabiola Ines Sotelo Ahumada" userId="c7f66746-9a33-42d3-8b55-0e4c99be0a05" providerId="ADAL" clId="{25079370-35C9-4F0E-B993-94CEA9DB63C4}" dt="2025-02-04T18:26:14.825" v="144" actId="478"/>
          <ac:picMkLst>
            <pc:docMk/>
            <pc:sldMk cId="1535796488" sldId="269"/>
            <ac:picMk id="16" creationId="{EE467AB9-F89E-DA5B-6FD2-1B61F79100E3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19" creationId="{0C1FD959-46D8-521E-A319-D7CB9B7C734C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20" creationId="{0A7173D0-6F1E-1EAF-266D-F5FF900D3D3A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21" creationId="{6D3064A0-112E-7341-6C24-7A755B746DF4}"/>
          </ac:picMkLst>
        </pc:picChg>
        <pc:picChg chg="add del mod">
          <ac:chgData name="Fabiola Ines Sotelo Ahumada" userId="c7f66746-9a33-42d3-8b55-0e4c99be0a05" providerId="ADAL" clId="{25079370-35C9-4F0E-B993-94CEA9DB63C4}" dt="2025-02-04T18:26:43.188" v="160" actId="478"/>
          <ac:picMkLst>
            <pc:docMk/>
            <pc:sldMk cId="1535796488" sldId="269"/>
            <ac:picMk id="22" creationId="{D2268B18-C96E-337F-EE76-A63F9CE80891}"/>
          </ac:picMkLst>
        </pc:picChg>
        <pc:picChg chg="add mod">
          <ac:chgData name="Fabiola Ines Sotelo Ahumada" userId="c7f66746-9a33-42d3-8b55-0e4c99be0a05" providerId="ADAL" clId="{25079370-35C9-4F0E-B993-94CEA9DB63C4}" dt="2025-02-04T18:26:40.402" v="158" actId="1076"/>
          <ac:picMkLst>
            <pc:docMk/>
            <pc:sldMk cId="1535796488" sldId="269"/>
            <ac:picMk id="23" creationId="{4877A402-17D3-55E7-CD6F-E473460E9D2D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24" creationId="{E906C09A-4B32-AB09-B370-BB341F120516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25" creationId="{D8448CC3-CBBB-4339-4B9F-1AB6CC34CF12}"/>
          </ac:picMkLst>
        </pc:picChg>
        <pc:picChg chg="add mod">
          <ac:chgData name="Fabiola Ines Sotelo Ahumada" userId="c7f66746-9a33-42d3-8b55-0e4c99be0a05" providerId="ADAL" clId="{25079370-35C9-4F0E-B993-94CEA9DB63C4}" dt="2025-02-04T18:29:13.396" v="191" actId="164"/>
          <ac:picMkLst>
            <pc:docMk/>
            <pc:sldMk cId="1535796488" sldId="269"/>
            <ac:picMk id="26" creationId="{2DB21C17-8FF6-1D51-F15D-BA9234634335}"/>
          </ac:picMkLst>
        </pc:picChg>
      </pc:sldChg>
      <pc:sldChg chg="addSp delSp modSp add mod addAnim delAnim modAnim">
        <pc:chgData name="Fabiola Ines Sotelo Ahumada" userId="c7f66746-9a33-42d3-8b55-0e4c99be0a05" providerId="ADAL" clId="{25079370-35C9-4F0E-B993-94CEA9DB63C4}" dt="2025-02-04T19:40:56.370" v="1041"/>
        <pc:sldMkLst>
          <pc:docMk/>
          <pc:sldMk cId="2342732110" sldId="270"/>
        </pc:sldMkLst>
        <pc:spChg chg="mod">
          <ac:chgData name="Fabiola Ines Sotelo Ahumada" userId="c7f66746-9a33-42d3-8b55-0e4c99be0a05" providerId="ADAL" clId="{25079370-35C9-4F0E-B993-94CEA9DB63C4}" dt="2025-02-04T19:40:00.545" v="1011" actId="1076"/>
          <ac:spMkLst>
            <pc:docMk/>
            <pc:sldMk cId="2342732110" sldId="270"/>
            <ac:spMk id="5" creationId="{0AB18A39-3AE9-5EF6-0876-870F3D106CD9}"/>
          </ac:spMkLst>
        </pc:spChg>
        <pc:spChg chg="add del mod">
          <ac:chgData name="Fabiola Ines Sotelo Ahumada" userId="c7f66746-9a33-42d3-8b55-0e4c99be0a05" providerId="ADAL" clId="{25079370-35C9-4F0E-B993-94CEA9DB63C4}" dt="2025-02-04T19:32:24.605" v="913" actId="478"/>
          <ac:spMkLst>
            <pc:docMk/>
            <pc:sldMk cId="2342732110" sldId="270"/>
            <ac:spMk id="7" creationId="{B80DDF2A-C655-9788-066A-62543E421671}"/>
          </ac:spMkLst>
        </pc:spChg>
        <pc:spChg chg="mod">
          <ac:chgData name="Fabiola Ines Sotelo Ahumada" userId="c7f66746-9a33-42d3-8b55-0e4c99be0a05" providerId="ADAL" clId="{25079370-35C9-4F0E-B993-94CEA9DB63C4}" dt="2025-02-04T19:14:37.516" v="635" actId="165"/>
          <ac:spMkLst>
            <pc:docMk/>
            <pc:sldMk cId="2342732110" sldId="270"/>
            <ac:spMk id="19" creationId="{231442A9-CDFB-C135-EAB1-B20923A79DB1}"/>
          </ac:spMkLst>
        </pc:spChg>
        <pc:spChg chg="mod">
          <ac:chgData name="Fabiola Ines Sotelo Ahumada" userId="c7f66746-9a33-42d3-8b55-0e4c99be0a05" providerId="ADAL" clId="{25079370-35C9-4F0E-B993-94CEA9DB63C4}" dt="2025-02-04T19:09:30.337" v="578" actId="165"/>
          <ac:spMkLst>
            <pc:docMk/>
            <pc:sldMk cId="2342732110" sldId="270"/>
            <ac:spMk id="32" creationId="{3A7519B3-D5AB-757C-042F-C28256040D5E}"/>
          </ac:spMkLst>
        </pc:spChg>
        <pc:spChg chg="add mod">
          <ac:chgData name="Fabiola Ines Sotelo Ahumada" userId="c7f66746-9a33-42d3-8b55-0e4c99be0a05" providerId="ADAL" clId="{25079370-35C9-4F0E-B993-94CEA9DB63C4}" dt="2025-02-04T19:16:05.378" v="656" actId="1076"/>
          <ac:spMkLst>
            <pc:docMk/>
            <pc:sldMk cId="2342732110" sldId="270"/>
            <ac:spMk id="99" creationId="{55D028A8-3F1F-570B-1737-9A099DAEAA48}"/>
          </ac:spMkLst>
        </pc:spChg>
        <pc:spChg chg="add del mod">
          <ac:chgData name="Fabiola Ines Sotelo Ahumada" userId="c7f66746-9a33-42d3-8b55-0e4c99be0a05" providerId="ADAL" clId="{25079370-35C9-4F0E-B993-94CEA9DB63C4}" dt="2025-02-04T19:20:05.105" v="803" actId="478"/>
          <ac:spMkLst>
            <pc:docMk/>
            <pc:sldMk cId="2342732110" sldId="270"/>
            <ac:spMk id="110" creationId="{7AA4BF02-A207-2C09-3C98-66572F5DCC34}"/>
          </ac:spMkLst>
        </pc:spChg>
        <pc:spChg chg="mod">
          <ac:chgData name="Fabiola Ines Sotelo Ahumada" userId="c7f66746-9a33-42d3-8b55-0e4c99be0a05" providerId="ADAL" clId="{25079370-35C9-4F0E-B993-94CEA9DB63C4}" dt="2025-02-04T19:34:03.826" v="944" actId="164"/>
          <ac:spMkLst>
            <pc:docMk/>
            <pc:sldMk cId="2342732110" sldId="270"/>
            <ac:spMk id="132" creationId="{2D7A02D1-8A4F-D8B4-67C2-C445E4773AF7}"/>
          </ac:spMkLst>
        </pc:spChg>
        <pc:spChg chg="mod">
          <ac:chgData name="Fabiola Ines Sotelo Ahumada" userId="c7f66746-9a33-42d3-8b55-0e4c99be0a05" providerId="ADAL" clId="{25079370-35C9-4F0E-B993-94CEA9DB63C4}" dt="2025-02-04T19:33:10.121" v="938" actId="1037"/>
          <ac:spMkLst>
            <pc:docMk/>
            <pc:sldMk cId="2342732110" sldId="270"/>
            <ac:spMk id="134" creationId="{F58D0BAC-F29F-0FDE-84F2-1771F6BDED7E}"/>
          </ac:spMkLst>
        </pc:spChg>
        <pc:spChg chg="add mod">
          <ac:chgData name="Fabiola Ines Sotelo Ahumada" userId="c7f66746-9a33-42d3-8b55-0e4c99be0a05" providerId="ADAL" clId="{25079370-35C9-4F0E-B993-94CEA9DB63C4}" dt="2025-02-04T19:36:21.435" v="952" actId="164"/>
          <ac:spMkLst>
            <pc:docMk/>
            <pc:sldMk cId="2342732110" sldId="270"/>
            <ac:spMk id="136" creationId="{3A70C989-E93D-D68C-E02E-321A84234E6B}"/>
          </ac:spMkLst>
        </pc:spChg>
        <pc:spChg chg="add mod">
          <ac:chgData name="Fabiola Ines Sotelo Ahumada" userId="c7f66746-9a33-42d3-8b55-0e4c99be0a05" providerId="ADAL" clId="{25079370-35C9-4F0E-B993-94CEA9DB63C4}" dt="2025-02-04T19:36:21.435" v="952" actId="164"/>
          <ac:spMkLst>
            <pc:docMk/>
            <pc:sldMk cId="2342732110" sldId="270"/>
            <ac:spMk id="137" creationId="{F2DC83C1-6B91-1ACD-8360-C85D1BB1D6F4}"/>
          </ac:spMkLst>
        </pc:spChg>
        <pc:spChg chg="add del mod">
          <ac:chgData name="Fabiola Ines Sotelo Ahumada" userId="c7f66746-9a33-42d3-8b55-0e4c99be0a05" providerId="ADAL" clId="{25079370-35C9-4F0E-B993-94CEA9DB63C4}" dt="2025-02-04T19:30:48.997" v="899" actId="478"/>
          <ac:spMkLst>
            <pc:docMk/>
            <pc:sldMk cId="2342732110" sldId="270"/>
            <ac:spMk id="151" creationId="{E6837A2B-4604-C988-E03C-1A09EB2365C2}"/>
          </ac:spMkLst>
        </pc:spChg>
        <pc:spChg chg="add del mod">
          <ac:chgData name="Fabiola Ines Sotelo Ahumada" userId="c7f66746-9a33-42d3-8b55-0e4c99be0a05" providerId="ADAL" clId="{25079370-35C9-4F0E-B993-94CEA9DB63C4}" dt="2025-02-04T19:29:57.309" v="888" actId="478"/>
          <ac:spMkLst>
            <pc:docMk/>
            <pc:sldMk cId="2342732110" sldId="270"/>
            <ac:spMk id="152" creationId="{A6B5DC93-056E-7E50-4268-BC4A31A0DF2E}"/>
          </ac:spMkLst>
        </pc:spChg>
        <pc:grpChg chg="mod">
          <ac:chgData name="Fabiola Ines Sotelo Ahumada" userId="c7f66746-9a33-42d3-8b55-0e4c99be0a05" providerId="ADAL" clId="{25079370-35C9-4F0E-B993-94CEA9DB63C4}" dt="2025-02-04T19:13:51.394" v="624" actId="1076"/>
          <ac:grpSpMkLst>
            <pc:docMk/>
            <pc:sldMk cId="2342732110" sldId="270"/>
            <ac:grpSpMk id="8" creationId="{578E10AB-B93E-8C0F-4604-86542D7ED85A}"/>
          </ac:grpSpMkLst>
        </pc:grpChg>
        <pc:grpChg chg="del">
          <ac:chgData name="Fabiola Ines Sotelo Ahumada" userId="c7f66746-9a33-42d3-8b55-0e4c99be0a05" providerId="ADAL" clId="{25079370-35C9-4F0E-B993-94CEA9DB63C4}" dt="2025-02-04T19:14:40.291" v="636" actId="478"/>
          <ac:grpSpMkLst>
            <pc:docMk/>
            <pc:sldMk cId="2342732110" sldId="270"/>
            <ac:grpSpMk id="10" creationId="{282336D4-D7D0-727F-C26F-FE4244E01847}"/>
          </ac:grpSpMkLst>
        </pc:grpChg>
        <pc:grpChg chg="del">
          <ac:chgData name="Fabiola Ines Sotelo Ahumada" userId="c7f66746-9a33-42d3-8b55-0e4c99be0a05" providerId="ADAL" clId="{25079370-35C9-4F0E-B993-94CEA9DB63C4}" dt="2025-02-04T19:12:03.646" v="613" actId="478"/>
          <ac:grpSpMkLst>
            <pc:docMk/>
            <pc:sldMk cId="2342732110" sldId="270"/>
            <ac:grpSpMk id="55" creationId="{F2C7B3E1-7574-8682-5957-339DA7AC0E2C}"/>
          </ac:grpSpMkLst>
        </pc:grpChg>
        <pc:grpChg chg="del">
          <ac:chgData name="Fabiola Ines Sotelo Ahumada" userId="c7f66746-9a33-42d3-8b55-0e4c99be0a05" providerId="ADAL" clId="{25079370-35C9-4F0E-B993-94CEA9DB63C4}" dt="2025-02-04T19:09:34.546" v="579" actId="165"/>
          <ac:grpSpMkLst>
            <pc:docMk/>
            <pc:sldMk cId="2342732110" sldId="270"/>
            <ac:grpSpMk id="56" creationId="{D6E6A037-9115-2E21-3E97-5334C0FCDCF1}"/>
          </ac:grpSpMkLst>
        </pc:grpChg>
        <pc:grpChg chg="add del mod">
          <ac:chgData name="Fabiola Ines Sotelo Ahumada" userId="c7f66746-9a33-42d3-8b55-0e4c99be0a05" providerId="ADAL" clId="{25079370-35C9-4F0E-B993-94CEA9DB63C4}" dt="2025-02-04T19:15:39.989" v="649" actId="478"/>
          <ac:grpSpMkLst>
            <pc:docMk/>
            <pc:sldMk cId="2342732110" sldId="270"/>
            <ac:grpSpMk id="69" creationId="{1381B318-6FD0-BE99-F4D2-91E71CA0DFDD}"/>
          </ac:grpSpMkLst>
        </pc:grpChg>
        <pc:grpChg chg="del">
          <ac:chgData name="Fabiola Ines Sotelo Ahumada" userId="c7f66746-9a33-42d3-8b55-0e4c99be0a05" providerId="ADAL" clId="{25079370-35C9-4F0E-B993-94CEA9DB63C4}" dt="2025-02-04T19:12:05.064" v="614" actId="478"/>
          <ac:grpSpMkLst>
            <pc:docMk/>
            <pc:sldMk cId="2342732110" sldId="270"/>
            <ac:grpSpMk id="76" creationId="{5FDD866C-CB6E-ED2D-4835-DFF89BC09925}"/>
          </ac:grpSpMkLst>
        </pc:grpChg>
        <pc:grpChg chg="del mod">
          <ac:chgData name="Fabiola Ines Sotelo Ahumada" userId="c7f66746-9a33-42d3-8b55-0e4c99be0a05" providerId="ADAL" clId="{25079370-35C9-4F0E-B993-94CEA9DB63C4}" dt="2025-02-04T19:16:30.892" v="663" actId="478"/>
          <ac:grpSpMkLst>
            <pc:docMk/>
            <pc:sldMk cId="2342732110" sldId="270"/>
            <ac:grpSpMk id="78" creationId="{4141965A-BAD2-76CE-4818-80B8EA6594E7}"/>
          </ac:grpSpMkLst>
        </pc:grpChg>
        <pc:grpChg chg="del mod">
          <ac:chgData name="Fabiola Ines Sotelo Ahumada" userId="c7f66746-9a33-42d3-8b55-0e4c99be0a05" providerId="ADAL" clId="{25079370-35C9-4F0E-B993-94CEA9DB63C4}" dt="2025-02-04T19:14:06.370" v="629" actId="478"/>
          <ac:grpSpMkLst>
            <pc:docMk/>
            <pc:sldMk cId="2342732110" sldId="270"/>
            <ac:grpSpMk id="79" creationId="{0E4F09A2-D90B-84D6-26DF-C89EBB6FF0CF}"/>
          </ac:grpSpMkLst>
        </pc:grpChg>
        <pc:grpChg chg="add del mod">
          <ac:chgData name="Fabiola Ines Sotelo Ahumada" userId="c7f66746-9a33-42d3-8b55-0e4c99be0a05" providerId="ADAL" clId="{25079370-35C9-4F0E-B993-94CEA9DB63C4}" dt="2025-02-04T19:40:09.161" v="1013" actId="165"/>
          <ac:grpSpMkLst>
            <pc:docMk/>
            <pc:sldMk cId="2342732110" sldId="270"/>
            <ac:grpSpMk id="111" creationId="{ECCB5715-D105-D1E5-5057-5CC248642BE5}"/>
          </ac:grpSpMkLst>
        </pc:grpChg>
        <pc:grpChg chg="add del mod">
          <ac:chgData name="Fabiola Ines Sotelo Ahumada" userId="c7f66746-9a33-42d3-8b55-0e4c99be0a05" providerId="ADAL" clId="{25079370-35C9-4F0E-B993-94CEA9DB63C4}" dt="2025-02-04T19:40:12.201" v="1014" actId="165"/>
          <ac:grpSpMkLst>
            <pc:docMk/>
            <pc:sldMk cId="2342732110" sldId="270"/>
            <ac:grpSpMk id="115" creationId="{06CD7EFA-6633-9C3B-F7DA-DBA81EDC2BC4}"/>
          </ac:grpSpMkLst>
        </pc:grpChg>
        <pc:grpChg chg="add del mod">
          <ac:chgData name="Fabiola Ines Sotelo Ahumada" userId="c7f66746-9a33-42d3-8b55-0e4c99be0a05" providerId="ADAL" clId="{25079370-35C9-4F0E-B993-94CEA9DB63C4}" dt="2025-02-04T19:33:45.042" v="942" actId="165"/>
          <ac:grpSpMkLst>
            <pc:docMk/>
            <pc:sldMk cId="2342732110" sldId="270"/>
            <ac:grpSpMk id="162" creationId="{8646CDDA-0195-EE0F-89CC-6F7F74929707}"/>
          </ac:grpSpMkLst>
        </pc:grpChg>
        <pc:grpChg chg="add mod">
          <ac:chgData name="Fabiola Ines Sotelo Ahumada" userId="c7f66746-9a33-42d3-8b55-0e4c99be0a05" providerId="ADAL" clId="{25079370-35C9-4F0E-B993-94CEA9DB63C4}" dt="2025-02-04T19:34:03.826" v="944" actId="164"/>
          <ac:grpSpMkLst>
            <pc:docMk/>
            <pc:sldMk cId="2342732110" sldId="270"/>
            <ac:grpSpMk id="163" creationId="{F78A6DC4-1309-8287-8702-69661058732A}"/>
          </ac:grpSpMkLst>
        </pc:grpChg>
        <pc:grpChg chg="add mod">
          <ac:chgData name="Fabiola Ines Sotelo Ahumada" userId="c7f66746-9a33-42d3-8b55-0e4c99be0a05" providerId="ADAL" clId="{25079370-35C9-4F0E-B993-94CEA9DB63C4}" dt="2025-02-04T19:34:03.826" v="944" actId="164"/>
          <ac:grpSpMkLst>
            <pc:docMk/>
            <pc:sldMk cId="2342732110" sldId="270"/>
            <ac:grpSpMk id="164" creationId="{638F6213-6D90-B3FD-E0CB-88A37C0745EC}"/>
          </ac:grpSpMkLst>
        </pc:grpChg>
        <pc:grpChg chg="add mod">
          <ac:chgData name="Fabiola Ines Sotelo Ahumada" userId="c7f66746-9a33-42d3-8b55-0e4c99be0a05" providerId="ADAL" clId="{25079370-35C9-4F0E-B993-94CEA9DB63C4}" dt="2025-02-04T19:36:21.435" v="952" actId="164"/>
          <ac:grpSpMkLst>
            <pc:docMk/>
            <pc:sldMk cId="2342732110" sldId="270"/>
            <ac:grpSpMk id="166" creationId="{38E07FFF-7E4B-8CAA-A66D-74B064E9B73C}"/>
          </ac:grpSpMkLst>
        </pc:grpChg>
        <pc:grpChg chg="add mod">
          <ac:chgData name="Fabiola Ines Sotelo Ahumada" userId="c7f66746-9a33-42d3-8b55-0e4c99be0a05" providerId="ADAL" clId="{25079370-35C9-4F0E-B993-94CEA9DB63C4}" dt="2025-02-04T19:36:30.289" v="953" actId="164"/>
          <ac:grpSpMkLst>
            <pc:docMk/>
            <pc:sldMk cId="2342732110" sldId="270"/>
            <ac:grpSpMk id="167" creationId="{429B2138-0E25-2ED9-9F1C-4A1F9D816D6B}"/>
          </ac:grpSpMkLst>
        </pc:grpChg>
        <pc:grpChg chg="add mod">
          <ac:chgData name="Fabiola Ines Sotelo Ahumada" userId="c7f66746-9a33-42d3-8b55-0e4c99be0a05" providerId="ADAL" clId="{25079370-35C9-4F0E-B993-94CEA9DB63C4}" dt="2025-02-04T19:39:25.987" v="1005" actId="164"/>
          <ac:grpSpMkLst>
            <pc:docMk/>
            <pc:sldMk cId="2342732110" sldId="270"/>
            <ac:grpSpMk id="189" creationId="{5C03D429-69D9-9AA9-A098-71475BF33D31}"/>
          </ac:grpSpMkLst>
        </pc:grpChg>
        <pc:grpChg chg="add mod">
          <ac:chgData name="Fabiola Ines Sotelo Ahumada" userId="c7f66746-9a33-42d3-8b55-0e4c99be0a05" providerId="ADAL" clId="{25079370-35C9-4F0E-B993-94CEA9DB63C4}" dt="2025-02-04T19:39:38.954" v="1007" actId="164"/>
          <ac:grpSpMkLst>
            <pc:docMk/>
            <pc:sldMk cId="2342732110" sldId="270"/>
            <ac:grpSpMk id="190" creationId="{D749D3C5-E756-7282-69F7-197AB3D2FDC1}"/>
          </ac:grpSpMkLst>
        </pc:grpChg>
        <pc:grpChg chg="add mod">
          <ac:chgData name="Fabiola Ines Sotelo Ahumada" userId="c7f66746-9a33-42d3-8b55-0e4c99be0a05" providerId="ADAL" clId="{25079370-35C9-4F0E-B993-94CEA9DB63C4}" dt="2025-02-04T19:39:50.659" v="1009" actId="164"/>
          <ac:grpSpMkLst>
            <pc:docMk/>
            <pc:sldMk cId="2342732110" sldId="270"/>
            <ac:grpSpMk id="191" creationId="{2EE8D416-B67E-3E57-E4A1-7271F94A72FB}"/>
          </ac:grpSpMkLst>
        </pc:grpChg>
        <pc:picChg chg="add 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2" creationId="{6026D8A3-191F-993B-14BB-B4BA12CB7081}"/>
          </ac:picMkLst>
        </pc:picChg>
        <pc:picChg chg="add mod">
          <ac:chgData name="Fabiola Ines Sotelo Ahumada" userId="c7f66746-9a33-42d3-8b55-0e4c99be0a05" providerId="ADAL" clId="{25079370-35C9-4F0E-B993-94CEA9DB63C4}" dt="2025-02-04T19:34:03.826" v="944" actId="164"/>
          <ac:picMkLst>
            <pc:docMk/>
            <pc:sldMk cId="2342732110" sldId="270"/>
            <ac:picMk id="6" creationId="{79408678-B438-9E0F-43F3-35C5C3D3A75D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12" creationId="{8AD46288-4ABB-8D66-6E1F-F440520B9E42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13" creationId="{449C1B8E-B9A9-26FC-C969-D8F836A00393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14" creationId="{9A51562E-B6B2-4E4F-D3BF-3EE8A3AE6BAC}"/>
          </ac:picMkLst>
        </pc:picChg>
        <pc:picChg chg="mod">
          <ac:chgData name="Fabiola Ines Sotelo Ahumada" userId="c7f66746-9a33-42d3-8b55-0e4c99be0a05" providerId="ADAL" clId="{25079370-35C9-4F0E-B993-94CEA9DB63C4}" dt="2025-02-04T19:09:30.337" v="578" actId="165"/>
          <ac:picMkLst>
            <pc:docMk/>
            <pc:sldMk cId="2342732110" sldId="270"/>
            <ac:picMk id="15" creationId="{79184C67-6E3B-8403-AD96-FC1F5AE6E277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18" creationId="{43076BEE-F29C-63B8-2F7A-009FEA0E8C63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27" creationId="{FCB4F6FB-69F5-78DD-EF1E-6A23DDF03747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29" creationId="{0AB5CBD8-9A2A-A5C7-2DDE-25AB4D58191D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30" creationId="{86B02AA4-4DC7-DD54-3FA0-7353E5B38838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31" creationId="{BACA6744-CE3E-BF4A-1FA1-76AA237D0C93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3" creationId="{74877EF2-8B48-B19A-6261-3730E67722F6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4" creationId="{0E261FE9-033C-86F9-4361-2290A3630056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5" creationId="{811A9A4F-BBA2-7E8E-7B9A-66BC185FFEBD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6" creationId="{22840BD7-381F-7939-F509-A14EEC5D3327}"/>
          </ac:picMkLst>
        </pc:picChg>
        <pc:picChg chg="mod">
          <ac:chgData name="Fabiola Ines Sotelo Ahumada" userId="c7f66746-9a33-42d3-8b55-0e4c99be0a05" providerId="ADAL" clId="{25079370-35C9-4F0E-B993-94CEA9DB63C4}" dt="2025-02-04T19:14:37.516" v="635" actId="165"/>
          <ac:picMkLst>
            <pc:docMk/>
            <pc:sldMk cId="2342732110" sldId="270"/>
            <ac:picMk id="37" creationId="{FFD4DE2E-EFC7-1799-B5C9-E2AB5115EDB3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8" creationId="{7F1EF931-81F5-0554-2BC9-C33F9D4F056A}"/>
          </ac:picMkLst>
        </pc:picChg>
        <pc:picChg chg="mod topLvl">
          <ac:chgData name="Fabiola Ines Sotelo Ahumada" userId="c7f66746-9a33-42d3-8b55-0e4c99be0a05" providerId="ADAL" clId="{25079370-35C9-4F0E-B993-94CEA9DB63C4}" dt="2025-02-04T19:33:48.347" v="943" actId="164"/>
          <ac:picMkLst>
            <pc:docMk/>
            <pc:sldMk cId="2342732110" sldId="270"/>
            <ac:picMk id="39" creationId="{B63CF060-D6A9-6D7E-4FB5-4526396D4FAB}"/>
          </ac:picMkLst>
        </pc:picChg>
        <pc:picChg chg="add del mod">
          <ac:chgData name="Fabiola Ines Sotelo Ahumada" userId="c7f66746-9a33-42d3-8b55-0e4c99be0a05" providerId="ADAL" clId="{25079370-35C9-4F0E-B993-94CEA9DB63C4}" dt="2025-02-04T19:14:30.124" v="634" actId="478"/>
          <ac:picMkLst>
            <pc:docMk/>
            <pc:sldMk cId="2342732110" sldId="270"/>
            <ac:picMk id="41" creationId="{0D36DDEA-F588-1AD7-45AB-644D98836B5E}"/>
          </ac:picMkLst>
        </pc:picChg>
        <pc:picChg chg="mod">
          <ac:chgData name="Fabiola Ines Sotelo Ahumada" userId="c7f66746-9a33-42d3-8b55-0e4c99be0a05" providerId="ADAL" clId="{25079370-35C9-4F0E-B993-94CEA9DB63C4}" dt="2025-02-04T19:09:30.337" v="578" actId="165"/>
          <ac:picMkLst>
            <pc:docMk/>
            <pc:sldMk cId="2342732110" sldId="270"/>
            <ac:picMk id="44" creationId="{ACEB6BDE-A787-8D56-FC80-9C38AAD08FAD}"/>
          </ac:picMkLst>
        </pc:picChg>
        <pc:picChg chg="mod">
          <ac:chgData name="Fabiola Ines Sotelo Ahumada" userId="c7f66746-9a33-42d3-8b55-0e4c99be0a05" providerId="ADAL" clId="{25079370-35C9-4F0E-B993-94CEA9DB63C4}" dt="2025-02-04T19:09:30.337" v="578" actId="165"/>
          <ac:picMkLst>
            <pc:docMk/>
            <pc:sldMk cId="2342732110" sldId="270"/>
            <ac:picMk id="45" creationId="{097E7F27-D0B4-FC87-F02C-E7834FAC3281}"/>
          </ac:picMkLst>
        </pc:picChg>
        <pc:picChg chg="mod">
          <ac:chgData name="Fabiola Ines Sotelo Ahumada" userId="c7f66746-9a33-42d3-8b55-0e4c99be0a05" providerId="ADAL" clId="{25079370-35C9-4F0E-B993-94CEA9DB63C4}" dt="2025-02-04T19:09:30.337" v="578" actId="165"/>
          <ac:picMkLst>
            <pc:docMk/>
            <pc:sldMk cId="2342732110" sldId="270"/>
            <ac:picMk id="46" creationId="{7C67D6FA-97D1-5DEF-909A-69C9666524F0}"/>
          </ac:picMkLst>
        </pc:picChg>
        <pc:picChg chg="mod">
          <ac:chgData name="Fabiola Ines Sotelo Ahumada" userId="c7f66746-9a33-42d3-8b55-0e4c99be0a05" providerId="ADAL" clId="{25079370-35C9-4F0E-B993-94CEA9DB63C4}" dt="2025-02-04T19:09:30.337" v="578" actId="165"/>
          <ac:picMkLst>
            <pc:docMk/>
            <pc:sldMk cId="2342732110" sldId="270"/>
            <ac:picMk id="48" creationId="{D19EC686-B47F-82A4-3EBB-2A76C66A5E0E}"/>
          </ac:picMkLst>
        </pc:picChg>
        <pc:picChg chg="add del mod">
          <ac:chgData name="Fabiola Ines Sotelo Ahumada" userId="c7f66746-9a33-42d3-8b55-0e4c99be0a05" providerId="ADAL" clId="{25079370-35C9-4F0E-B993-94CEA9DB63C4}" dt="2025-02-04T19:15:34.386" v="642" actId="478"/>
          <ac:picMkLst>
            <pc:docMk/>
            <pc:sldMk cId="2342732110" sldId="270"/>
            <ac:picMk id="52" creationId="{B9E2CEF4-D1DC-F017-3A94-00851150B77F}"/>
          </ac:picMkLst>
        </pc:picChg>
        <pc:picChg chg="add del mod">
          <ac:chgData name="Fabiola Ines Sotelo Ahumada" userId="c7f66746-9a33-42d3-8b55-0e4c99be0a05" providerId="ADAL" clId="{25079370-35C9-4F0E-B993-94CEA9DB63C4}" dt="2025-02-04T19:15:35.812" v="644" actId="478"/>
          <ac:picMkLst>
            <pc:docMk/>
            <pc:sldMk cId="2342732110" sldId="270"/>
            <ac:picMk id="53" creationId="{823E4006-6EAC-9C21-9D18-907E6FF486FF}"/>
          </ac:picMkLst>
        </pc:picChg>
        <pc:picChg chg="add del mod">
          <ac:chgData name="Fabiola Ines Sotelo Ahumada" userId="c7f66746-9a33-42d3-8b55-0e4c99be0a05" providerId="ADAL" clId="{25079370-35C9-4F0E-B993-94CEA9DB63C4}" dt="2025-02-04T19:15:37.143" v="646" actId="478"/>
          <ac:picMkLst>
            <pc:docMk/>
            <pc:sldMk cId="2342732110" sldId="270"/>
            <ac:picMk id="57" creationId="{A044E092-89F9-FA15-791D-A97A9AFF3F5B}"/>
          </ac:picMkLst>
        </pc:picChg>
        <pc:picChg chg="add del mod">
          <ac:chgData name="Fabiola Ines Sotelo Ahumada" userId="c7f66746-9a33-42d3-8b55-0e4c99be0a05" providerId="ADAL" clId="{25079370-35C9-4F0E-B993-94CEA9DB63C4}" dt="2025-02-04T19:15:41.277" v="650" actId="478"/>
          <ac:picMkLst>
            <pc:docMk/>
            <pc:sldMk cId="2342732110" sldId="270"/>
            <ac:picMk id="58" creationId="{BFB0F5FC-30BA-D48F-AD30-7CA7DE39566E}"/>
          </ac:picMkLst>
        </pc:picChg>
        <pc:picChg chg="add del mod">
          <ac:chgData name="Fabiola Ines Sotelo Ahumada" userId="c7f66746-9a33-42d3-8b55-0e4c99be0a05" providerId="ADAL" clId="{25079370-35C9-4F0E-B993-94CEA9DB63C4}" dt="2025-02-04T19:15:38.658" v="648" actId="478"/>
          <ac:picMkLst>
            <pc:docMk/>
            <pc:sldMk cId="2342732110" sldId="270"/>
            <ac:picMk id="83" creationId="{C3F3E8E0-B12E-7D09-55B2-ABF51A555FB4}"/>
          </ac:picMkLst>
        </pc:picChg>
        <pc:picChg chg="add del mod">
          <ac:chgData name="Fabiola Ines Sotelo Ahumada" userId="c7f66746-9a33-42d3-8b55-0e4c99be0a05" providerId="ADAL" clId="{25079370-35C9-4F0E-B993-94CEA9DB63C4}" dt="2025-02-04T19:17:47.696" v="769" actId="478"/>
          <ac:picMkLst>
            <pc:docMk/>
            <pc:sldMk cId="2342732110" sldId="270"/>
            <ac:picMk id="85" creationId="{DA3C50B9-7B93-18E0-6EFF-DB2A2425F8EF}"/>
          </ac:picMkLst>
        </pc:picChg>
        <pc:picChg chg="add del mod">
          <ac:chgData name="Fabiola Ines Sotelo Ahumada" userId="c7f66746-9a33-42d3-8b55-0e4c99be0a05" providerId="ADAL" clId="{25079370-35C9-4F0E-B993-94CEA9DB63C4}" dt="2025-02-04T19:17:48.731" v="771" actId="478"/>
          <ac:picMkLst>
            <pc:docMk/>
            <pc:sldMk cId="2342732110" sldId="270"/>
            <ac:picMk id="86" creationId="{8E7A720E-6D03-B1A8-B7D2-03F661CC2BAF}"/>
          </ac:picMkLst>
        </pc:picChg>
        <pc:picChg chg="add del mod">
          <ac:chgData name="Fabiola Ines Sotelo Ahumada" userId="c7f66746-9a33-42d3-8b55-0e4c99be0a05" providerId="ADAL" clId="{25079370-35C9-4F0E-B993-94CEA9DB63C4}" dt="2025-02-04T19:17:49.767" v="773" actId="478"/>
          <ac:picMkLst>
            <pc:docMk/>
            <pc:sldMk cId="2342732110" sldId="270"/>
            <ac:picMk id="87" creationId="{74C7DDC9-CC11-9840-77AA-7BDA8893BB7B}"/>
          </ac:picMkLst>
        </pc:picChg>
        <pc:picChg chg="add del mod">
          <ac:chgData name="Fabiola Ines Sotelo Ahumada" userId="c7f66746-9a33-42d3-8b55-0e4c99be0a05" providerId="ADAL" clId="{25079370-35C9-4F0E-B993-94CEA9DB63C4}" dt="2025-02-04T19:17:50.339" v="774" actId="478"/>
          <ac:picMkLst>
            <pc:docMk/>
            <pc:sldMk cId="2342732110" sldId="270"/>
            <ac:picMk id="91" creationId="{6DAE4577-8E2E-C0CF-B85B-625F24262A47}"/>
          </ac:picMkLst>
        </pc:picChg>
        <pc:picChg chg="add del mod">
          <ac:chgData name="Fabiola Ines Sotelo Ahumada" userId="c7f66746-9a33-42d3-8b55-0e4c99be0a05" providerId="ADAL" clId="{25079370-35C9-4F0E-B993-94CEA9DB63C4}" dt="2025-02-04T19:16:29.276" v="662" actId="478"/>
          <ac:picMkLst>
            <pc:docMk/>
            <pc:sldMk cId="2342732110" sldId="270"/>
            <ac:picMk id="93" creationId="{846D67EF-84BD-3A94-44CB-F44B754E821F}"/>
          </ac:picMkLst>
        </pc:picChg>
        <pc:picChg chg="add del mod">
          <ac:chgData name="Fabiola Ines Sotelo Ahumada" userId="c7f66746-9a33-42d3-8b55-0e4c99be0a05" providerId="ADAL" clId="{25079370-35C9-4F0E-B993-94CEA9DB63C4}" dt="2025-02-04T19:16:27.308" v="659" actId="478"/>
          <ac:picMkLst>
            <pc:docMk/>
            <pc:sldMk cId="2342732110" sldId="270"/>
            <ac:picMk id="94" creationId="{3689D9E8-0E23-AE03-735B-542A54B86852}"/>
          </ac:picMkLst>
        </pc:picChg>
        <pc:picChg chg="add del mod">
          <ac:chgData name="Fabiola Ines Sotelo Ahumada" userId="c7f66746-9a33-42d3-8b55-0e4c99be0a05" providerId="ADAL" clId="{25079370-35C9-4F0E-B993-94CEA9DB63C4}" dt="2025-02-04T19:16:26.625" v="658" actId="478"/>
          <ac:picMkLst>
            <pc:docMk/>
            <pc:sldMk cId="2342732110" sldId="270"/>
            <ac:picMk id="95" creationId="{1B6ACDA4-FEC8-4621-52B9-140CE3E30038}"/>
          </ac:picMkLst>
        </pc:picChg>
        <pc:picChg chg="add del mod">
          <ac:chgData name="Fabiola Ines Sotelo Ahumada" userId="c7f66746-9a33-42d3-8b55-0e4c99be0a05" providerId="ADAL" clId="{25079370-35C9-4F0E-B993-94CEA9DB63C4}" dt="2025-02-04T19:17:53.225" v="778" actId="478"/>
          <ac:picMkLst>
            <pc:docMk/>
            <pc:sldMk cId="2342732110" sldId="270"/>
            <ac:picMk id="100" creationId="{47FA6A33-2C05-8764-8592-2965A6E3C976}"/>
          </ac:picMkLst>
        </pc:picChg>
        <pc:picChg chg="add del mod">
          <ac:chgData name="Fabiola Ines Sotelo Ahumada" userId="c7f66746-9a33-42d3-8b55-0e4c99be0a05" providerId="ADAL" clId="{25079370-35C9-4F0E-B993-94CEA9DB63C4}" dt="2025-02-04T19:17:51.755" v="776" actId="478"/>
          <ac:picMkLst>
            <pc:docMk/>
            <pc:sldMk cId="2342732110" sldId="270"/>
            <ac:picMk id="101" creationId="{4DCA4D69-C508-835B-4FF9-8061522815EE}"/>
          </ac:picMkLst>
        </pc:picChg>
        <pc:picChg chg="add del mod">
          <ac:chgData name="Fabiola Ines Sotelo Ahumada" userId="c7f66746-9a33-42d3-8b55-0e4c99be0a05" providerId="ADAL" clId="{25079370-35C9-4F0E-B993-94CEA9DB63C4}" dt="2025-02-04T19:17:52.353" v="777" actId="478"/>
          <ac:picMkLst>
            <pc:docMk/>
            <pc:sldMk cId="2342732110" sldId="270"/>
            <ac:picMk id="102" creationId="{15BE57FE-A6D3-887B-C90A-0DF20494C0E9}"/>
          </ac:picMkLst>
        </pc:picChg>
        <pc:picChg chg="add mod">
          <ac:chgData name="Fabiola Ines Sotelo Ahumada" userId="c7f66746-9a33-42d3-8b55-0e4c99be0a05" providerId="ADAL" clId="{25079370-35C9-4F0E-B993-94CEA9DB63C4}" dt="2025-02-04T19:36:30.289" v="953" actId="164"/>
          <ac:picMkLst>
            <pc:docMk/>
            <pc:sldMk cId="2342732110" sldId="270"/>
            <ac:picMk id="103" creationId="{7010FE85-0FAB-41A7-47F2-6B4EA5216057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04" creationId="{447C2549-0DD4-15B3-4CAD-0F331133B057}"/>
          </ac:picMkLst>
        </pc:picChg>
        <pc:picChg chg="add mod">
          <ac:chgData name="Fabiola Ines Sotelo Ahumada" userId="c7f66746-9a33-42d3-8b55-0e4c99be0a05" providerId="ADAL" clId="{25079370-35C9-4F0E-B993-94CEA9DB63C4}" dt="2025-02-04T19:36:30.289" v="953" actId="164"/>
          <ac:picMkLst>
            <pc:docMk/>
            <pc:sldMk cId="2342732110" sldId="270"/>
            <ac:picMk id="105" creationId="{2CE68E79-6EA6-BD3D-3DCF-C7F221F47D3A}"/>
          </ac:picMkLst>
        </pc:picChg>
        <pc:picChg chg="add mod">
          <ac:chgData name="Fabiola Ines Sotelo Ahumada" userId="c7f66746-9a33-42d3-8b55-0e4c99be0a05" providerId="ADAL" clId="{25079370-35C9-4F0E-B993-94CEA9DB63C4}" dt="2025-02-04T19:36:30.289" v="953" actId="164"/>
          <ac:picMkLst>
            <pc:docMk/>
            <pc:sldMk cId="2342732110" sldId="270"/>
            <ac:picMk id="106" creationId="{6472C1FC-9AA9-D77B-B49D-D1B867E8CB3E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07" creationId="{9131FE67-5093-C061-E54B-EC2A766C2E7B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08" creationId="{9293B715-AD54-A0E2-181C-FAD0A406D215}"/>
          </ac:picMkLst>
        </pc:picChg>
        <pc:picChg chg="add del mod">
          <ac:chgData name="Fabiola Ines Sotelo Ahumada" userId="c7f66746-9a33-42d3-8b55-0e4c99be0a05" providerId="ADAL" clId="{25079370-35C9-4F0E-B993-94CEA9DB63C4}" dt="2025-02-04T19:21:20.052" v="818" actId="478"/>
          <ac:picMkLst>
            <pc:docMk/>
            <pc:sldMk cId="2342732110" sldId="270"/>
            <ac:picMk id="109" creationId="{6DEFBEB9-89C5-0EDF-9C16-DFF35549C60A}"/>
          </ac:picMkLst>
        </pc:picChg>
        <pc:picChg chg="mod topLvl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12" creationId="{55B0153E-8B2C-3C84-FBBA-8D2B9CA3A3F1}"/>
          </ac:picMkLst>
        </pc:picChg>
        <pc:picChg chg="mod topLvl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13" creationId="{CC98A514-BB9B-3C06-0B24-25E2C5250120}"/>
          </ac:picMkLst>
        </pc:picChg>
        <pc:picChg chg="mod topLvl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14" creationId="{7E72A3AB-5B51-5EB7-E442-5B4C17CED4F6}"/>
          </ac:picMkLst>
        </pc:picChg>
        <pc:picChg chg="mod topLvl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16" creationId="{1A34AE44-6043-4440-97A6-EE568DF2B279}"/>
          </ac:picMkLst>
        </pc:picChg>
        <pc:picChg chg="mod topLvl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17" creationId="{5DA73C07-5678-D649-B22F-706772364A86}"/>
          </ac:picMkLst>
        </pc:picChg>
        <pc:picChg chg="del mod">
          <ac:chgData name="Fabiola Ines Sotelo Ahumada" userId="c7f66746-9a33-42d3-8b55-0e4c99be0a05" providerId="ADAL" clId="{25079370-35C9-4F0E-B993-94CEA9DB63C4}" dt="2025-02-04T19:20:36.093" v="812" actId="478"/>
          <ac:picMkLst>
            <pc:docMk/>
            <pc:sldMk cId="2342732110" sldId="270"/>
            <ac:picMk id="118" creationId="{0C2AD57F-7F91-83E2-56CE-546FC81F291F}"/>
          </ac:picMkLst>
        </pc:picChg>
        <pc:picChg chg="add mod">
          <ac:chgData name="Fabiola Ines Sotelo Ahumada" userId="c7f66746-9a33-42d3-8b55-0e4c99be0a05" providerId="ADAL" clId="{25079370-35C9-4F0E-B993-94CEA9DB63C4}" dt="2025-02-04T19:21:28.001" v="820" actId="1076"/>
          <ac:picMkLst>
            <pc:docMk/>
            <pc:sldMk cId="2342732110" sldId="270"/>
            <ac:picMk id="119" creationId="{E2174AA9-FDCB-F5D0-27B5-1F52D009E867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0" creationId="{6679D48E-EE42-B260-7676-A16FDC16D6B2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1" creationId="{9603D9EE-E01F-D88A-3098-B47A51BD30D1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2" creationId="{7E5DDFC3-28E8-B654-29A6-1B32C7261AA5}"/>
          </ac:picMkLst>
        </pc:picChg>
        <pc:picChg chg="add mod">
          <ac:chgData name="Fabiola Ines Sotelo Ahumada" userId="c7f66746-9a33-42d3-8b55-0e4c99be0a05" providerId="ADAL" clId="{25079370-35C9-4F0E-B993-94CEA9DB63C4}" dt="2025-02-04T19:21:32.969" v="822" actId="1076"/>
          <ac:picMkLst>
            <pc:docMk/>
            <pc:sldMk cId="2342732110" sldId="270"/>
            <ac:picMk id="123" creationId="{2B3062E3-CFFD-4597-339F-700A2D218AFF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4" creationId="{19E2F564-E157-948E-3CA2-650895008A1D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5" creationId="{B19844D2-EB7E-D780-0D20-10CAA7A74C22}"/>
          </ac:picMkLst>
        </pc:picChg>
        <pc:picChg chg="add mod">
          <ac:chgData name="Fabiola Ines Sotelo Ahumada" userId="c7f66746-9a33-42d3-8b55-0e4c99be0a05" providerId="ADAL" clId="{25079370-35C9-4F0E-B993-94CEA9DB63C4}" dt="2025-02-04T19:21:41.393" v="825" actId="1076"/>
          <ac:picMkLst>
            <pc:docMk/>
            <pc:sldMk cId="2342732110" sldId="270"/>
            <ac:picMk id="126" creationId="{D62FFAC6-C24B-EFD2-9FE3-8821864D728B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7" creationId="{05B76179-D809-3C36-8636-6E0550E253C3}"/>
          </ac:picMkLst>
        </pc:picChg>
        <pc:picChg chg="add mod">
          <ac:chgData name="Fabiola Ines Sotelo Ahumada" userId="c7f66746-9a33-42d3-8b55-0e4c99be0a05" providerId="ADAL" clId="{25079370-35C9-4F0E-B993-94CEA9DB63C4}" dt="2025-02-04T19:36:11.906" v="951" actId="164"/>
          <ac:picMkLst>
            <pc:docMk/>
            <pc:sldMk cId="2342732110" sldId="270"/>
            <ac:picMk id="128" creationId="{C893731F-22F7-842F-A7AF-11DEC773C533}"/>
          </ac:picMkLst>
        </pc:picChg>
        <pc:picChg chg="add mod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29" creationId="{F677C5C7-4A24-7C68-4B9C-431712A64DD7}"/>
          </ac:picMkLst>
        </pc:picChg>
        <pc:picChg chg="add mod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30" creationId="{0424E130-09EC-1A3F-2823-7DA00D4BEEFB}"/>
          </ac:picMkLst>
        </pc:picChg>
        <pc:picChg chg="add mod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31" creationId="{D9E4C2F5-DC36-3DF1-F786-12840B2124CE}"/>
          </ac:picMkLst>
        </pc:picChg>
        <pc:picChg chg="add mod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33" creationId="{B27CE529-60D5-0DCD-81CA-3147BDF92908}"/>
          </ac:picMkLst>
        </pc:picChg>
        <pc:picChg chg="add mod">
          <ac:chgData name="Fabiola Ines Sotelo Ahumada" userId="c7f66746-9a33-42d3-8b55-0e4c99be0a05" providerId="ADAL" clId="{25079370-35C9-4F0E-B993-94CEA9DB63C4}" dt="2025-02-04T19:40:29.425" v="1028" actId="164"/>
          <ac:picMkLst>
            <pc:docMk/>
            <pc:sldMk cId="2342732110" sldId="270"/>
            <ac:picMk id="135" creationId="{0EC3D4F5-28B8-4D0D-803E-119F799B3097}"/>
          </ac:picMkLst>
        </pc:picChg>
        <pc:cxnChg chg="add del mod">
          <ac:chgData name="Fabiola Ines Sotelo Ahumada" userId="c7f66746-9a33-42d3-8b55-0e4c99be0a05" providerId="ADAL" clId="{25079370-35C9-4F0E-B993-94CEA9DB63C4}" dt="2025-02-04T19:15:46.749" v="654" actId="478"/>
          <ac:cxnSpMkLst>
            <pc:docMk/>
            <pc:sldMk cId="2342732110" sldId="270"/>
            <ac:cxnSpMk id="4" creationId="{AFAF0A4D-2E82-F218-934C-6838965F9A28}"/>
          </ac:cxnSpMkLst>
        </pc:cxnChg>
        <pc:cxnChg chg="add del mod">
          <ac:chgData name="Fabiola Ines Sotelo Ahumada" userId="c7f66746-9a33-42d3-8b55-0e4c99be0a05" providerId="ADAL" clId="{25079370-35C9-4F0E-B993-94CEA9DB63C4}" dt="2025-02-04T19:14:30.124" v="634" actId="478"/>
          <ac:cxnSpMkLst>
            <pc:docMk/>
            <pc:sldMk cId="2342732110" sldId="270"/>
            <ac:cxnSpMk id="51" creationId="{9FFC0619-A20A-2D9F-2FCD-5F0464BBA0E3}"/>
          </ac:cxnSpMkLst>
        </pc:cxnChg>
        <pc:cxnChg chg="del">
          <ac:chgData name="Fabiola Ines Sotelo Ahumada" userId="c7f66746-9a33-42d3-8b55-0e4c99be0a05" providerId="ADAL" clId="{25079370-35C9-4F0E-B993-94CEA9DB63C4}" dt="2025-02-04T19:11:11.701" v="612" actId="478"/>
          <ac:cxnSpMkLst>
            <pc:docMk/>
            <pc:sldMk cId="2342732110" sldId="270"/>
            <ac:cxnSpMk id="63" creationId="{373CDDA5-CAAA-DA5D-2488-B8CB49797ADE}"/>
          </ac:cxnSpMkLst>
        </pc:cxnChg>
        <pc:cxnChg chg="del">
          <ac:chgData name="Fabiola Ines Sotelo Ahumada" userId="c7f66746-9a33-42d3-8b55-0e4c99be0a05" providerId="ADAL" clId="{25079370-35C9-4F0E-B993-94CEA9DB63C4}" dt="2025-02-04T19:11:08.661" v="611" actId="478"/>
          <ac:cxnSpMkLst>
            <pc:docMk/>
            <pc:sldMk cId="2342732110" sldId="270"/>
            <ac:cxnSpMk id="64" creationId="{75A17069-AC42-EE6C-E2EF-F8716C3F2425}"/>
          </ac:cxnSpMkLst>
        </pc:cxnChg>
        <pc:cxnChg chg="del">
          <ac:chgData name="Fabiola Ines Sotelo Ahumada" userId="c7f66746-9a33-42d3-8b55-0e4c99be0a05" providerId="ADAL" clId="{25079370-35C9-4F0E-B993-94CEA9DB63C4}" dt="2025-02-04T19:15:35.337" v="643" actId="478"/>
          <ac:cxnSpMkLst>
            <pc:docMk/>
            <pc:sldMk cId="2342732110" sldId="270"/>
            <ac:cxnSpMk id="65" creationId="{28723407-1366-0DF0-1A16-D23AF1790702}"/>
          </ac:cxnSpMkLst>
        </pc:cxnChg>
        <pc:cxnChg chg="del">
          <ac:chgData name="Fabiola Ines Sotelo Ahumada" userId="c7f66746-9a33-42d3-8b55-0e4c99be0a05" providerId="ADAL" clId="{25079370-35C9-4F0E-B993-94CEA9DB63C4}" dt="2025-02-04T19:15:33.700" v="641" actId="478"/>
          <ac:cxnSpMkLst>
            <pc:docMk/>
            <pc:sldMk cId="2342732110" sldId="270"/>
            <ac:cxnSpMk id="66" creationId="{2CE8BB13-CA7C-DFEE-FACF-ADF0D8A326A6}"/>
          </ac:cxnSpMkLst>
        </pc:cxnChg>
        <pc:cxnChg chg="add del mod">
          <ac:chgData name="Fabiola Ines Sotelo Ahumada" userId="c7f66746-9a33-42d3-8b55-0e4c99be0a05" providerId="ADAL" clId="{25079370-35C9-4F0E-B993-94CEA9DB63C4}" dt="2025-02-04T19:15:36.772" v="645" actId="478"/>
          <ac:cxnSpMkLst>
            <pc:docMk/>
            <pc:sldMk cId="2342732110" sldId="270"/>
            <ac:cxnSpMk id="67" creationId="{BB51D8EB-B99B-714A-99FC-FD463BF05CC9}"/>
          </ac:cxnSpMkLst>
        </pc:cxnChg>
        <pc:cxnChg chg="del">
          <ac:chgData name="Fabiola Ines Sotelo Ahumada" userId="c7f66746-9a33-42d3-8b55-0e4c99be0a05" providerId="ADAL" clId="{25079370-35C9-4F0E-B993-94CEA9DB63C4}" dt="2025-02-04T19:15:44.682" v="652" actId="478"/>
          <ac:cxnSpMkLst>
            <pc:docMk/>
            <pc:sldMk cId="2342732110" sldId="270"/>
            <ac:cxnSpMk id="68" creationId="{22226E4D-CF2B-4B88-0407-38D77751F6DB}"/>
          </ac:cxnSpMkLst>
        </pc:cxnChg>
        <pc:cxnChg chg="del">
          <ac:chgData name="Fabiola Ines Sotelo Ahumada" userId="c7f66746-9a33-42d3-8b55-0e4c99be0a05" providerId="ADAL" clId="{25079370-35C9-4F0E-B993-94CEA9DB63C4}" dt="2025-02-04T19:15:43.753" v="651" actId="478"/>
          <ac:cxnSpMkLst>
            <pc:docMk/>
            <pc:sldMk cId="2342732110" sldId="270"/>
            <ac:cxnSpMk id="70" creationId="{5AB70FE7-BD2F-79F8-24B5-E4FA808BB2D5}"/>
          </ac:cxnSpMkLst>
        </pc:cxnChg>
        <pc:cxnChg chg="del">
          <ac:chgData name="Fabiola Ines Sotelo Ahumada" userId="c7f66746-9a33-42d3-8b55-0e4c99be0a05" providerId="ADAL" clId="{25079370-35C9-4F0E-B993-94CEA9DB63C4}" dt="2025-02-04T19:15:45.786" v="653" actId="478"/>
          <ac:cxnSpMkLst>
            <pc:docMk/>
            <pc:sldMk cId="2342732110" sldId="270"/>
            <ac:cxnSpMk id="71" creationId="{009F5D8B-C107-533F-A605-6ED105366D7C}"/>
          </ac:cxnSpMkLst>
        </pc:cxnChg>
        <pc:cxnChg chg="mod">
          <ac:chgData name="Fabiola Ines Sotelo Ahumada" userId="c7f66746-9a33-42d3-8b55-0e4c99be0a05" providerId="ADAL" clId="{25079370-35C9-4F0E-B993-94CEA9DB63C4}" dt="2025-02-04T19:14:57.198" v="637"/>
          <ac:cxnSpMkLst>
            <pc:docMk/>
            <pc:sldMk cId="2342732110" sldId="270"/>
            <ac:cxnSpMk id="80" creationId="{821903E7-9B0E-4850-C007-C6F48E65BF94}"/>
          </ac:cxnSpMkLst>
        </pc:cxnChg>
        <pc:cxnChg chg="mod">
          <ac:chgData name="Fabiola Ines Sotelo Ahumada" userId="c7f66746-9a33-42d3-8b55-0e4c99be0a05" providerId="ADAL" clId="{25079370-35C9-4F0E-B993-94CEA9DB63C4}" dt="2025-02-04T19:14:57.198" v="637"/>
          <ac:cxnSpMkLst>
            <pc:docMk/>
            <pc:sldMk cId="2342732110" sldId="270"/>
            <ac:cxnSpMk id="81" creationId="{BD653186-B7D0-ADCF-C2E6-801DE8B794B2}"/>
          </ac:cxnSpMkLst>
        </pc:cxnChg>
        <pc:cxnChg chg="add del mod">
          <ac:chgData name="Fabiola Ines Sotelo Ahumada" userId="c7f66746-9a33-42d3-8b55-0e4c99be0a05" providerId="ADAL" clId="{25079370-35C9-4F0E-B993-94CEA9DB63C4}" dt="2025-02-04T19:15:38.284" v="647" actId="478"/>
          <ac:cxnSpMkLst>
            <pc:docMk/>
            <pc:sldMk cId="2342732110" sldId="270"/>
            <ac:cxnSpMk id="84" creationId="{C9A509EC-F6E9-6264-B0B7-E1B277CD2144}"/>
          </ac:cxnSpMkLst>
        </pc:cxnChg>
        <pc:cxnChg chg="del">
          <ac:chgData name="Fabiola Ines Sotelo Ahumada" userId="c7f66746-9a33-42d3-8b55-0e4c99be0a05" providerId="ADAL" clId="{25079370-35C9-4F0E-B993-94CEA9DB63C4}" dt="2025-02-04T19:17:48.325" v="770" actId="478"/>
          <ac:cxnSpMkLst>
            <pc:docMk/>
            <pc:sldMk cId="2342732110" sldId="270"/>
            <ac:cxnSpMk id="88" creationId="{0B04B5FF-F1F4-41A1-6BB9-A5FAE766B537}"/>
          </ac:cxnSpMkLst>
        </pc:cxnChg>
        <pc:cxnChg chg="del">
          <ac:chgData name="Fabiola Ines Sotelo Ahumada" userId="c7f66746-9a33-42d3-8b55-0e4c99be0a05" providerId="ADAL" clId="{25079370-35C9-4F0E-B993-94CEA9DB63C4}" dt="2025-02-04T19:17:47.202" v="768" actId="478"/>
          <ac:cxnSpMkLst>
            <pc:docMk/>
            <pc:sldMk cId="2342732110" sldId="270"/>
            <ac:cxnSpMk id="89" creationId="{D287F2B3-1648-C83C-E986-E7DC0D5A336F}"/>
          </ac:cxnSpMkLst>
        </pc:cxnChg>
        <pc:cxnChg chg="add del mod">
          <ac:chgData name="Fabiola Ines Sotelo Ahumada" userId="c7f66746-9a33-42d3-8b55-0e4c99be0a05" providerId="ADAL" clId="{25079370-35C9-4F0E-B993-94CEA9DB63C4}" dt="2025-02-04T19:17:49.290" v="772" actId="478"/>
          <ac:cxnSpMkLst>
            <pc:docMk/>
            <pc:sldMk cId="2342732110" sldId="270"/>
            <ac:cxnSpMk id="90" creationId="{A81FFEF8-DEA5-6740-C0CD-5A5366A61D56}"/>
          </ac:cxnSpMkLst>
        </pc:cxnChg>
        <pc:cxnChg chg="del">
          <ac:chgData name="Fabiola Ines Sotelo Ahumada" userId="c7f66746-9a33-42d3-8b55-0e4c99be0a05" providerId="ADAL" clId="{25079370-35C9-4F0E-B993-94CEA9DB63C4}" dt="2025-02-04T19:17:51.242" v="775" actId="478"/>
          <ac:cxnSpMkLst>
            <pc:docMk/>
            <pc:sldMk cId="2342732110" sldId="270"/>
            <ac:cxnSpMk id="92" creationId="{6B8DA7A4-FDFF-DB24-4368-C9501E4F228F}"/>
          </ac:cxnSpMkLst>
        </pc:cxnChg>
        <pc:cxnChg chg="del">
          <ac:chgData name="Fabiola Ines Sotelo Ahumada" userId="c7f66746-9a33-42d3-8b55-0e4c99be0a05" providerId="ADAL" clId="{25079370-35C9-4F0E-B993-94CEA9DB63C4}" dt="2025-02-04T19:16:27.932" v="660" actId="478"/>
          <ac:cxnSpMkLst>
            <pc:docMk/>
            <pc:sldMk cId="2342732110" sldId="270"/>
            <ac:cxnSpMk id="96" creationId="{60CB666B-B574-DE79-2CA0-660B8EEC3236}"/>
          </ac:cxnSpMkLst>
        </pc:cxnChg>
        <pc:cxnChg chg="add del mod">
          <ac:chgData name="Fabiola Ines Sotelo Ahumada" userId="c7f66746-9a33-42d3-8b55-0e4c99be0a05" providerId="ADAL" clId="{25079370-35C9-4F0E-B993-94CEA9DB63C4}" dt="2025-02-04T19:16:28.700" v="661" actId="478"/>
          <ac:cxnSpMkLst>
            <pc:docMk/>
            <pc:sldMk cId="2342732110" sldId="270"/>
            <ac:cxnSpMk id="97" creationId="{D7F74FF6-F236-9965-3539-6E9FFF6C76E1}"/>
          </ac:cxnSpMkLst>
        </pc:cxnChg>
        <pc:cxnChg chg="add del mod">
          <ac:chgData name="Fabiola Ines Sotelo Ahumada" userId="c7f66746-9a33-42d3-8b55-0e4c99be0a05" providerId="ADAL" clId="{25079370-35C9-4F0E-B993-94CEA9DB63C4}" dt="2025-02-04T19:16:25.957" v="657" actId="478"/>
          <ac:cxnSpMkLst>
            <pc:docMk/>
            <pc:sldMk cId="2342732110" sldId="270"/>
            <ac:cxnSpMk id="98" creationId="{542287AB-B712-C2AC-F648-16E38F8C97E7}"/>
          </ac:cxnSpMkLst>
        </pc:cxnChg>
        <pc:cxnChg chg="add del mod">
          <ac:chgData name="Fabiola Ines Sotelo Ahumada" userId="c7f66746-9a33-42d3-8b55-0e4c99be0a05" providerId="ADAL" clId="{25079370-35C9-4F0E-B993-94CEA9DB63C4}" dt="2025-02-04T19:28:13.732" v="861" actId="478"/>
          <ac:cxnSpMkLst>
            <pc:docMk/>
            <pc:sldMk cId="2342732110" sldId="270"/>
            <ac:cxnSpMk id="139" creationId="{90FD7653-9AC9-2960-F436-0BDED10EBE2F}"/>
          </ac:cxnSpMkLst>
        </pc:cxnChg>
        <pc:cxnChg chg="add del mod">
          <ac:chgData name="Fabiola Ines Sotelo Ahumada" userId="c7f66746-9a33-42d3-8b55-0e4c99be0a05" providerId="ADAL" clId="{25079370-35C9-4F0E-B993-94CEA9DB63C4}" dt="2025-02-04T19:29:11.125" v="871" actId="478"/>
          <ac:cxnSpMkLst>
            <pc:docMk/>
            <pc:sldMk cId="2342732110" sldId="270"/>
            <ac:cxnSpMk id="148" creationId="{B45A799B-117D-A4E7-4312-03B151F9F024}"/>
          </ac:cxnSpMkLst>
        </pc:cxnChg>
        <pc:cxnChg chg="add del mod">
          <ac:chgData name="Fabiola Ines Sotelo Ahumada" userId="c7f66746-9a33-42d3-8b55-0e4c99be0a05" providerId="ADAL" clId="{25079370-35C9-4F0E-B993-94CEA9DB63C4}" dt="2025-02-04T19:31:19.949" v="903" actId="478"/>
          <ac:cxnSpMkLst>
            <pc:docMk/>
            <pc:sldMk cId="2342732110" sldId="270"/>
            <ac:cxnSpMk id="154" creationId="{E26CC81D-5AA4-0399-4A26-35B4465FCE30}"/>
          </ac:cxnSpMkLst>
        </pc:cxnChg>
        <pc:cxnChg chg="add mod">
          <ac:chgData name="Fabiola Ines Sotelo Ahumada" userId="c7f66746-9a33-42d3-8b55-0e4c99be0a05" providerId="ADAL" clId="{25079370-35C9-4F0E-B993-94CEA9DB63C4}" dt="2025-02-04T19:36:21.435" v="952" actId="164"/>
          <ac:cxnSpMkLst>
            <pc:docMk/>
            <pc:sldMk cId="2342732110" sldId="270"/>
            <ac:cxnSpMk id="157" creationId="{CDCBF1F3-104A-1032-1ECB-5A0C7B439F47}"/>
          </ac:cxnSpMkLst>
        </pc:cxnChg>
        <pc:cxnChg chg="add mod">
          <ac:chgData name="Fabiola Ines Sotelo Ahumada" userId="c7f66746-9a33-42d3-8b55-0e4c99be0a05" providerId="ADAL" clId="{25079370-35C9-4F0E-B993-94CEA9DB63C4}" dt="2025-02-04T19:39:25.987" v="1005" actId="164"/>
          <ac:cxnSpMkLst>
            <pc:docMk/>
            <pc:sldMk cId="2342732110" sldId="270"/>
            <ac:cxnSpMk id="169" creationId="{E50F6560-C465-56E9-3EC5-BD30CA3E6F26}"/>
          </ac:cxnSpMkLst>
        </pc:cxnChg>
        <pc:cxnChg chg="add mod">
          <ac:chgData name="Fabiola Ines Sotelo Ahumada" userId="c7f66746-9a33-42d3-8b55-0e4c99be0a05" providerId="ADAL" clId="{25079370-35C9-4F0E-B993-94CEA9DB63C4}" dt="2025-02-04T19:39:25.987" v="1005" actId="164"/>
          <ac:cxnSpMkLst>
            <pc:docMk/>
            <pc:sldMk cId="2342732110" sldId="270"/>
            <ac:cxnSpMk id="170" creationId="{73F49BED-15CC-7B4F-22E2-444DE2483124}"/>
          </ac:cxnSpMkLst>
        </pc:cxnChg>
        <pc:cxnChg chg="add mod">
          <ac:chgData name="Fabiola Ines Sotelo Ahumada" userId="c7f66746-9a33-42d3-8b55-0e4c99be0a05" providerId="ADAL" clId="{25079370-35C9-4F0E-B993-94CEA9DB63C4}" dt="2025-02-04T19:39:25.987" v="1005" actId="164"/>
          <ac:cxnSpMkLst>
            <pc:docMk/>
            <pc:sldMk cId="2342732110" sldId="270"/>
            <ac:cxnSpMk id="171" creationId="{4B44DA76-68AE-25D4-AC90-5274F02D379A}"/>
          </ac:cxnSpMkLst>
        </pc:cxnChg>
        <pc:cxnChg chg="add mod">
          <ac:chgData name="Fabiola Ines Sotelo Ahumada" userId="c7f66746-9a33-42d3-8b55-0e4c99be0a05" providerId="ADAL" clId="{25079370-35C9-4F0E-B993-94CEA9DB63C4}" dt="2025-02-04T19:39:25.987" v="1005" actId="164"/>
          <ac:cxnSpMkLst>
            <pc:docMk/>
            <pc:sldMk cId="2342732110" sldId="270"/>
            <ac:cxnSpMk id="172" creationId="{6E9267DE-3F62-2F7B-AC35-4C58FE130C51}"/>
          </ac:cxnSpMkLst>
        </pc:cxnChg>
        <pc:cxnChg chg="add mod">
          <ac:chgData name="Fabiola Ines Sotelo Ahumada" userId="c7f66746-9a33-42d3-8b55-0e4c99be0a05" providerId="ADAL" clId="{25079370-35C9-4F0E-B993-94CEA9DB63C4}" dt="2025-02-04T19:39:25.987" v="1005" actId="164"/>
          <ac:cxnSpMkLst>
            <pc:docMk/>
            <pc:sldMk cId="2342732110" sldId="270"/>
            <ac:cxnSpMk id="173" creationId="{2BDDF609-8BE7-61AB-21EA-5380517CA55E}"/>
          </ac:cxnSpMkLst>
        </pc:cxnChg>
        <pc:cxnChg chg="add mod">
          <ac:chgData name="Fabiola Ines Sotelo Ahumada" userId="c7f66746-9a33-42d3-8b55-0e4c99be0a05" providerId="ADAL" clId="{25079370-35C9-4F0E-B993-94CEA9DB63C4}" dt="2025-02-04T19:39:38.954" v="1007" actId="164"/>
          <ac:cxnSpMkLst>
            <pc:docMk/>
            <pc:sldMk cId="2342732110" sldId="270"/>
            <ac:cxnSpMk id="174" creationId="{A141282A-8932-2671-8E25-722904EB6E91}"/>
          </ac:cxnSpMkLst>
        </pc:cxnChg>
        <pc:cxnChg chg="add mod">
          <ac:chgData name="Fabiola Ines Sotelo Ahumada" userId="c7f66746-9a33-42d3-8b55-0e4c99be0a05" providerId="ADAL" clId="{25079370-35C9-4F0E-B993-94CEA9DB63C4}" dt="2025-02-04T19:39:38.954" v="1007" actId="164"/>
          <ac:cxnSpMkLst>
            <pc:docMk/>
            <pc:sldMk cId="2342732110" sldId="270"/>
            <ac:cxnSpMk id="176" creationId="{FE08B51E-A3E5-29FF-3C61-F80288F80EC5}"/>
          </ac:cxnSpMkLst>
        </pc:cxnChg>
        <pc:cxnChg chg="add mod">
          <ac:chgData name="Fabiola Ines Sotelo Ahumada" userId="c7f66746-9a33-42d3-8b55-0e4c99be0a05" providerId="ADAL" clId="{25079370-35C9-4F0E-B993-94CEA9DB63C4}" dt="2025-02-04T19:39:38.954" v="1007" actId="164"/>
          <ac:cxnSpMkLst>
            <pc:docMk/>
            <pc:sldMk cId="2342732110" sldId="270"/>
            <ac:cxnSpMk id="177" creationId="{8BF55282-1933-80E1-B193-2921826B4108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78" creationId="{D045BB7B-A9F3-0815-0764-2535D1E40C0B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0" creationId="{AB2134AA-C246-5FB9-2612-8E2B79C565F5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1" creationId="{25B35ECD-F07E-AE9A-2FEF-C9893DC43FF2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2" creationId="{0F5DCFA4-4791-4205-35C6-089BD09F91D9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3" creationId="{40548E69-E524-80ED-B1BE-D201BC3FD70C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4" creationId="{AE576421-C269-00A1-0E44-F0C2CBB3DC1A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5" creationId="{09661D9D-37A7-6AC9-57AE-AD8EC7D6E80F}"/>
          </ac:cxnSpMkLst>
        </pc:cxnChg>
        <pc:cxnChg chg="add mod">
          <ac:chgData name="Fabiola Ines Sotelo Ahumada" userId="c7f66746-9a33-42d3-8b55-0e4c99be0a05" providerId="ADAL" clId="{25079370-35C9-4F0E-B993-94CEA9DB63C4}" dt="2025-02-04T19:39:50.659" v="1009" actId="164"/>
          <ac:cxnSpMkLst>
            <pc:docMk/>
            <pc:sldMk cId="2342732110" sldId="270"/>
            <ac:cxnSpMk id="186" creationId="{6853A64C-483A-047D-3170-638FF22BC939}"/>
          </ac:cxnSpMkLst>
        </pc:cxnChg>
        <pc:cxnChg chg="add del mod">
          <ac:chgData name="Fabiola Ines Sotelo Ahumada" userId="c7f66746-9a33-42d3-8b55-0e4c99be0a05" providerId="ADAL" clId="{25079370-35C9-4F0E-B993-94CEA9DB63C4}" dt="2025-02-04T19:39:11.403" v="1004" actId="478"/>
          <ac:cxnSpMkLst>
            <pc:docMk/>
            <pc:sldMk cId="2342732110" sldId="270"/>
            <ac:cxnSpMk id="187" creationId="{2C14E6C9-A84D-1697-C9E3-6EA89082BC37}"/>
          </ac:cxnSpMkLst>
        </pc:cxnChg>
        <pc:cxnChg chg="add del mod">
          <ac:chgData name="Fabiola Ines Sotelo Ahumada" userId="c7f66746-9a33-42d3-8b55-0e4c99be0a05" providerId="ADAL" clId="{25079370-35C9-4F0E-B993-94CEA9DB63C4}" dt="2025-02-04T19:39:10.437" v="1003" actId="478"/>
          <ac:cxnSpMkLst>
            <pc:docMk/>
            <pc:sldMk cId="2342732110" sldId="270"/>
            <ac:cxnSpMk id="188" creationId="{366D12CC-E40D-8747-4C4B-A3AABD44804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052AB76-6847-2FC0-ADAF-5E6A86C6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DE3E3ECE-37A4-141C-7B43-937FA8A31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73010026-B453-DA31-CD2A-78F7819FAD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274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" name="Google Shape;17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4" y="4586212"/>
            <a:ext cx="409816" cy="55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142998" y="126265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F818A"/>
              </a:buClr>
              <a:buSzPts val="7200"/>
              <a:buNone/>
            </a:pPr>
            <a:r>
              <a:rPr lang="es-MX" sz="72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42997" y="2326189"/>
            <a:ext cx="6858001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MX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Problemas con monedas</a:t>
            </a:r>
            <a:endParaRPr sz="4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66" name="Google Shape;66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0554994E-EA7F-01E7-F277-E5A52C87E118}"/>
              </a:ext>
            </a:extLst>
          </p:cNvPr>
          <p:cNvSpPr txBox="1"/>
          <p:nvPr/>
        </p:nvSpPr>
        <p:spPr>
          <a:xfrm>
            <a:off x="1498788" y="35071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MX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4° Básico: Unidad 1  |  Capítulo 2: </a:t>
            </a: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Adiciones y sustracciones hasta 1000.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Resolución problema 1 página 50.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l="55268" t="24850" r="3575" b="19081"/>
          <a:stretch/>
        </p:blipFill>
        <p:spPr>
          <a:xfrm>
            <a:off x="4660114" y="358197"/>
            <a:ext cx="3889469" cy="25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594417" y="1089135"/>
            <a:ext cx="29314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un juego te entregan: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594417" y="1645535"/>
            <a:ext cx="2931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Medium"/>
              <a:buChar char="•"/>
            </a:pPr>
            <a:r>
              <a:rPr lang="es-MX" sz="1800" i="0" u="none" strike="noStrike" cap="none" dirty="0">
                <a:solidFill>
                  <a:schemeClr val="tx1"/>
                </a:solidFill>
                <a:latin typeface="Nunito Medium"/>
                <a:ea typeface="Nunito Medium"/>
                <a:cs typeface="Nunito Medium"/>
                <a:sym typeface="Nunito Medium"/>
              </a:rPr>
              <a:t>1 billete de 1 000.</a:t>
            </a:r>
            <a:endParaRPr dirty="0">
              <a:solidFill>
                <a:schemeClr val="tx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Medium"/>
              <a:buChar char="•"/>
            </a:pPr>
            <a:r>
              <a:rPr lang="es-MX" sz="1800" i="0" u="none" strike="noStrike" cap="none" dirty="0">
                <a:solidFill>
                  <a:schemeClr val="tx1"/>
                </a:solidFill>
                <a:latin typeface="Nunito Medium"/>
                <a:ea typeface="Nunito Medium"/>
                <a:cs typeface="Nunito Medium"/>
                <a:sym typeface="Nunito Medium"/>
              </a:rPr>
              <a:t>3 monedas de 100.</a:t>
            </a:r>
            <a:endParaRPr dirty="0">
              <a:solidFill>
                <a:schemeClr val="tx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Medium"/>
              <a:buChar char="•"/>
            </a:pPr>
            <a:r>
              <a:rPr lang="es-MX" sz="1800" i="0" u="none" strike="noStrike" cap="none" dirty="0">
                <a:solidFill>
                  <a:schemeClr val="tx1"/>
                </a:solidFill>
                <a:latin typeface="Nunito Medium"/>
                <a:ea typeface="Nunito Medium"/>
                <a:cs typeface="Nunito Medium"/>
                <a:sym typeface="Nunito Medium"/>
              </a:rPr>
              <a:t>4 monedas de 10.</a:t>
            </a:r>
            <a:endParaRPr dirty="0">
              <a:solidFill>
                <a:schemeClr val="tx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Medium"/>
              <a:buChar char="•"/>
            </a:pPr>
            <a:r>
              <a:rPr lang="es-MX" sz="1800" i="0" u="none" strike="noStrike" cap="none" dirty="0">
                <a:solidFill>
                  <a:schemeClr val="tx1"/>
                </a:solidFill>
                <a:latin typeface="Nunito Medium"/>
                <a:ea typeface="Nunito Medium"/>
                <a:cs typeface="Nunito Medium"/>
                <a:sym typeface="Nunito Medium"/>
              </a:rPr>
              <a:t>4 monedas de 1.</a:t>
            </a:r>
            <a:endParaRPr dirty="0">
              <a:solidFill>
                <a:schemeClr val="tx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402E915-5960-94F3-5754-D2D315919EFA}"/>
              </a:ext>
            </a:extLst>
          </p:cNvPr>
          <p:cNvGrpSpPr/>
          <p:nvPr/>
        </p:nvGrpSpPr>
        <p:grpSpPr>
          <a:xfrm>
            <a:off x="514596" y="1205708"/>
            <a:ext cx="3454127" cy="3305070"/>
            <a:chOff x="729132" y="1175939"/>
            <a:chExt cx="3454127" cy="3305070"/>
          </a:xfrm>
        </p:grpSpPr>
        <p:pic>
          <p:nvPicPr>
            <p:cNvPr id="80" name="Google Shape;80;p3" descr="Patrón de fond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9132" y="2967070"/>
              <a:ext cx="2893473" cy="1513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3" descr="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89470" y="1175939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3" descr="Icon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79779" y="2032893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7359" y="2518366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 descr="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7710" y="1175939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3" descr="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78590" y="1175939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3" descr="Icon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8563" y="2032893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3" descr="Icon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57347" y="2032893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 descr="Icon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6131" y="2032893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1759" y="2518366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3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24559" y="2518366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0159" y="2518366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6FC14F7-F6C0-3A87-3439-0C8B64DAC648}"/>
              </a:ext>
            </a:extLst>
          </p:cNvPr>
          <p:cNvGrpSpPr/>
          <p:nvPr/>
        </p:nvGrpSpPr>
        <p:grpSpPr>
          <a:xfrm>
            <a:off x="4842088" y="796051"/>
            <a:ext cx="4064400" cy="1837495"/>
            <a:chOff x="4842088" y="796051"/>
            <a:chExt cx="4064400" cy="1837495"/>
          </a:xfrm>
        </p:grpSpPr>
        <p:sp>
          <p:nvSpPr>
            <p:cNvPr id="79" name="Google Shape;79;p3"/>
            <p:cNvSpPr txBox="1"/>
            <p:nvPr/>
          </p:nvSpPr>
          <p:spPr>
            <a:xfrm>
              <a:off x="4842088" y="796051"/>
              <a:ext cx="4064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MX" sz="1800" b="1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A pagar</a:t>
              </a:r>
              <a:endParaRPr sz="1800" b="1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MX" sz="2400" b="1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		   </a:t>
              </a:r>
              <a:r>
                <a:rPr lang="es-MX" sz="24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733</a:t>
              </a:r>
              <a:endParaRPr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grpSp>
          <p:nvGrpSpPr>
            <p:cNvPr id="92" name="Google Shape;92;p3"/>
            <p:cNvGrpSpPr/>
            <p:nvPr/>
          </p:nvGrpSpPr>
          <p:grpSpPr>
            <a:xfrm>
              <a:off x="6549484" y="1473406"/>
              <a:ext cx="1334427" cy="702752"/>
              <a:chOff x="6376684" y="811006"/>
              <a:chExt cx="1334427" cy="702752"/>
            </a:xfrm>
          </p:grpSpPr>
          <p:cxnSp>
            <p:nvCxnSpPr>
              <p:cNvPr id="93" name="Google Shape;93;p3"/>
              <p:cNvCxnSpPr/>
              <p:nvPr/>
            </p:nvCxnSpPr>
            <p:spPr>
              <a:xfrm flipH="1">
                <a:off x="6376684" y="814722"/>
                <a:ext cx="669073" cy="69903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7042038" y="811006"/>
                <a:ext cx="669073" cy="69903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5" name="Google Shape;95;p3"/>
            <p:cNvSpPr txBox="1"/>
            <p:nvPr/>
          </p:nvSpPr>
          <p:spPr>
            <a:xfrm>
              <a:off x="6181497" y="2171922"/>
              <a:ext cx="212988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MX" sz="24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700        </a:t>
              </a:r>
              <a:r>
                <a:rPr lang="es-MX" sz="240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   </a:t>
              </a:r>
              <a:r>
                <a:rPr lang="es-MX" sz="24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33</a:t>
              </a:r>
              <a:endParaRPr sz="2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sp>
        <p:nvSpPr>
          <p:cNvPr id="102" name="Google Shape;102;p3"/>
          <p:cNvSpPr txBox="1"/>
          <p:nvPr/>
        </p:nvSpPr>
        <p:spPr>
          <a:xfrm>
            <a:off x="310017" y="755256"/>
            <a:ext cx="2263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Dinero que tengo </a:t>
            </a:r>
            <a:endParaRPr b="1"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Google Shape;74;p2">
            <a:extLst>
              <a:ext uri="{FF2B5EF4-FFF2-40B4-BE49-F238E27FC236}">
                <a16:creationId xmlns:a16="http://schemas.microsoft.com/office/drawing/2014/main" id="{D1B233E2-2098-BBAB-D24C-09E834493A01}"/>
              </a:ext>
            </a:extLst>
          </p:cNvPr>
          <p:cNvSpPr txBox="1"/>
          <p:nvPr/>
        </p:nvSpPr>
        <p:spPr>
          <a:xfrm>
            <a:off x="254705" y="117618"/>
            <a:ext cx="8188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a) Tienes que pagar 733 y esperas obtener de vuelto solo monedas de 100.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debes pagar? Justifica.</a:t>
            </a:r>
            <a:endParaRPr sz="12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540F8E8-F5AE-188E-BFBB-56B8DB163F34}"/>
              </a:ext>
            </a:extLst>
          </p:cNvPr>
          <p:cNvGrpSpPr/>
          <p:nvPr/>
        </p:nvGrpSpPr>
        <p:grpSpPr>
          <a:xfrm>
            <a:off x="4680020" y="2862428"/>
            <a:ext cx="3640516" cy="1648350"/>
            <a:chOff x="4680020" y="2862428"/>
            <a:chExt cx="3640516" cy="1648350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4885573" y="2862428"/>
              <a:ext cx="207502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MX" sz="18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Pago</a:t>
              </a:r>
              <a:r>
                <a:rPr lang="es-MX" sz="2400" i="0" u="none" strike="noStrike" cap="none" dirty="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 1 033</a:t>
              </a:r>
              <a:endParaRPr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D6A9265-EB4F-5B89-6A87-9CB07F5B7556}"/>
                </a:ext>
              </a:extLst>
            </p:cNvPr>
            <p:cNvGrpSpPr/>
            <p:nvPr/>
          </p:nvGrpSpPr>
          <p:grpSpPr>
            <a:xfrm>
              <a:off x="4680020" y="3324052"/>
              <a:ext cx="3640516" cy="1186726"/>
              <a:chOff x="4680020" y="3324052"/>
              <a:chExt cx="3640516" cy="1186726"/>
            </a:xfrm>
          </p:grpSpPr>
          <p:pic>
            <p:nvPicPr>
              <p:cNvPr id="96" name="Google Shape;96;p3" descr="Icono&#10;&#10;Descripción generada automáticament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47227" y="3586243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3" descr="Icono&#10;&#10;Descripción generada automáticament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99627" y="3738643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3" descr="Icono&#10;&#10;Descripción generada automáticament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52027" y="3891043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3" descr="Icono&#10;&#10;Descripción generada automáticament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752085" y="3478885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3" descr="Icono&#10;&#10;Descripción generada automáticament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904485" y="3631285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3" descr="Icono&#10;&#10;Descripción generada automáticament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056885" y="3783685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Google Shape;80;p3" descr="Patrón de fondo&#10;&#10;Descripción generada automáticamente">
                <a:extLst>
                  <a:ext uri="{FF2B5EF4-FFF2-40B4-BE49-F238E27FC236}">
                    <a16:creationId xmlns:a16="http://schemas.microsoft.com/office/drawing/2014/main" id="{AC6B98F7-FA02-FF1E-9EEF-62E2B11FC24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80020" y="3324052"/>
                <a:ext cx="2486129" cy="1186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0;p3" descr="Patrón de fondo&#10;&#10;Descripción generada automáticamente">
            <a:extLst>
              <a:ext uri="{FF2B5EF4-FFF2-40B4-BE49-F238E27FC236}">
                <a16:creationId xmlns:a16="http://schemas.microsoft.com/office/drawing/2014/main" id="{5BDCC28D-BDE3-CDCA-9D0F-612240B1D2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612" y="1525084"/>
            <a:ext cx="2893473" cy="15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C32BCE2-F1A4-8E6B-2D4B-F5C2D6A6BA05}"/>
              </a:ext>
            </a:extLst>
          </p:cNvPr>
          <p:cNvSpPr txBox="1"/>
          <p:nvPr/>
        </p:nvSpPr>
        <p:spPr>
          <a:xfrm>
            <a:off x="400474" y="493382"/>
            <a:ext cx="8133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u="none" strike="noStrike" cap="none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Recuerda que 1000 equivale a 10 monedas de 100</a:t>
            </a:r>
            <a:endParaRPr lang="es-CL" sz="2000" dirty="0"/>
          </a:p>
        </p:txBody>
      </p:sp>
      <p:sp>
        <p:nvSpPr>
          <p:cNvPr id="27" name="Flecha: a la izquierda y derecha 26">
            <a:extLst>
              <a:ext uri="{FF2B5EF4-FFF2-40B4-BE49-F238E27FC236}">
                <a16:creationId xmlns:a16="http://schemas.microsoft.com/office/drawing/2014/main" id="{F583E5E1-2FA5-8DB1-2C7B-5FCFF8171A55}"/>
              </a:ext>
            </a:extLst>
          </p:cNvPr>
          <p:cNvSpPr/>
          <p:nvPr/>
        </p:nvSpPr>
        <p:spPr>
          <a:xfrm>
            <a:off x="3728484" y="2059197"/>
            <a:ext cx="843516" cy="1754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19976CE-AC7C-C2B5-2160-2E5CBB81F978}"/>
              </a:ext>
            </a:extLst>
          </p:cNvPr>
          <p:cNvGrpSpPr/>
          <p:nvPr/>
        </p:nvGrpSpPr>
        <p:grpSpPr>
          <a:xfrm>
            <a:off x="4687936" y="1332614"/>
            <a:ext cx="3669257" cy="1757916"/>
            <a:chOff x="4687936" y="1332614"/>
            <a:chExt cx="3669257" cy="1757916"/>
          </a:xfrm>
        </p:grpSpPr>
        <p:pic>
          <p:nvPicPr>
            <p:cNvPr id="6" name="Google Shape;81;p3" descr="Icono&#10;&#10;Descripción generada automáticamente">
              <a:extLst>
                <a:ext uri="{FF2B5EF4-FFF2-40B4-BE49-F238E27FC236}">
                  <a16:creationId xmlns:a16="http://schemas.microsoft.com/office/drawing/2014/main" id="{AF1500AF-83C2-4536-E270-9106950D8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9290" y="1462412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4;p3" descr="Icono&#10;&#10;Descripción generada automáticamente">
              <a:extLst>
                <a:ext uri="{FF2B5EF4-FFF2-40B4-BE49-F238E27FC236}">
                  <a16:creationId xmlns:a16="http://schemas.microsoft.com/office/drawing/2014/main" id="{C5BC85D3-4213-A225-9D28-634D71F183A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7552" y="1459321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85;p3" descr="Icono&#10;&#10;Descripción generada automáticamente">
              <a:extLst>
                <a:ext uri="{FF2B5EF4-FFF2-40B4-BE49-F238E27FC236}">
                  <a16:creationId xmlns:a16="http://schemas.microsoft.com/office/drawing/2014/main" id="{AB08E638-C8DF-F340-9FC9-99243B1B6E7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63421" y="1459321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81;p3" descr="Icono&#10;&#10;Descripción generada automáticamente">
              <a:extLst>
                <a:ext uri="{FF2B5EF4-FFF2-40B4-BE49-F238E27FC236}">
                  <a16:creationId xmlns:a16="http://schemas.microsoft.com/office/drawing/2014/main" id="{0C1FD959-46D8-521E-A319-D7CB9B7C73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9290" y="2237713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84;p3" descr="Icono&#10;&#10;Descripción generada automáticamente">
              <a:extLst>
                <a:ext uri="{FF2B5EF4-FFF2-40B4-BE49-F238E27FC236}">
                  <a16:creationId xmlns:a16="http://schemas.microsoft.com/office/drawing/2014/main" id="{0A7173D0-6F1E-1EAF-266D-F5FF900D3D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37552" y="2234622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85;p3" descr="Icono&#10;&#10;Descripción generada automáticamente">
              <a:extLst>
                <a:ext uri="{FF2B5EF4-FFF2-40B4-BE49-F238E27FC236}">
                  <a16:creationId xmlns:a16="http://schemas.microsoft.com/office/drawing/2014/main" id="{6D3064A0-112E-7341-6C24-7A755B746D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63421" y="2234622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84;p3" descr="Icono&#10;&#10;Descripción generada automáticamente">
              <a:extLst>
                <a:ext uri="{FF2B5EF4-FFF2-40B4-BE49-F238E27FC236}">
                  <a16:creationId xmlns:a16="http://schemas.microsoft.com/office/drawing/2014/main" id="{4877A402-17D3-55E7-CD6F-E473460E9D2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15159" y="1459321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85;p3" descr="Icono&#10;&#10;Descripción generada automáticamente">
              <a:extLst>
                <a:ext uri="{FF2B5EF4-FFF2-40B4-BE49-F238E27FC236}">
                  <a16:creationId xmlns:a16="http://schemas.microsoft.com/office/drawing/2014/main" id="{E906C09A-4B32-AB09-B370-BB341F1205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1028" y="1459321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84;p3" descr="Icono&#10;&#10;Descripción generada automáticamente">
              <a:extLst>
                <a:ext uri="{FF2B5EF4-FFF2-40B4-BE49-F238E27FC236}">
                  <a16:creationId xmlns:a16="http://schemas.microsoft.com/office/drawing/2014/main" id="{D8448CC3-CBBB-4339-4B9F-1AB6CC34CF1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15159" y="2234622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85;p3" descr="Icono&#10;&#10;Descripción generada automáticamente">
              <a:extLst>
                <a:ext uri="{FF2B5EF4-FFF2-40B4-BE49-F238E27FC236}">
                  <a16:creationId xmlns:a16="http://schemas.microsoft.com/office/drawing/2014/main" id="{2DB21C17-8FF6-1D51-F15D-BA923463433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41028" y="2234622"/>
              <a:ext cx="674256" cy="674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8B79E27B-71CA-D597-7E1A-26DB78150EE7}"/>
                </a:ext>
              </a:extLst>
            </p:cNvPr>
            <p:cNvSpPr/>
            <p:nvPr/>
          </p:nvSpPr>
          <p:spPr>
            <a:xfrm>
              <a:off x="4687936" y="1332614"/>
              <a:ext cx="3669257" cy="1757916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535796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372641" y="897784"/>
            <a:ext cx="37669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Dinero con el que pago: </a:t>
            </a:r>
            <a:r>
              <a:rPr lang="es-MX" sz="1800" i="0" u="none" strike="noStrike" cap="none" dirty="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1033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234150" y="897784"/>
            <a:ext cx="2075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800"/>
              <a:buNone/>
              <a:defRPr sz="1800" b="1">
                <a:solidFill>
                  <a:schemeClr val="dk1"/>
                </a:solidFill>
                <a:latin typeface="Nunito Medium"/>
                <a:ea typeface="Nunito Medium"/>
                <a:cs typeface="Nunito Medium"/>
              </a:defRPr>
            </a:lvl1pPr>
          </a:lstStyle>
          <a:p>
            <a:r>
              <a:rPr lang="es-MX" dirty="0">
                <a:sym typeface="Nunito Medium"/>
              </a:rPr>
              <a:t>Debo pagar:  </a:t>
            </a:r>
            <a:r>
              <a:rPr lang="es-MX" b="0" dirty="0">
                <a:sym typeface="Nunito Medium"/>
              </a:rPr>
              <a:t>733</a:t>
            </a:r>
            <a:endParaRPr b="0" dirty="0">
              <a:sym typeface="Nunito Medium"/>
            </a:endParaRPr>
          </a:p>
        </p:txBody>
      </p:sp>
      <p:sp>
        <p:nvSpPr>
          <p:cNvPr id="3" name="Google Shape;74;p2">
            <a:extLst>
              <a:ext uri="{FF2B5EF4-FFF2-40B4-BE49-F238E27FC236}">
                <a16:creationId xmlns:a16="http://schemas.microsoft.com/office/drawing/2014/main" id="{C44CFF79-61AF-4C41-6169-F60D312BD76B}"/>
              </a:ext>
            </a:extLst>
          </p:cNvPr>
          <p:cNvSpPr txBox="1"/>
          <p:nvPr/>
        </p:nvSpPr>
        <p:spPr>
          <a:xfrm>
            <a:off x="251241" y="186342"/>
            <a:ext cx="8188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a) Tienes que pagar 733 y esperas obtener de vuelto solo monedas de 100.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debes pagar? Justifica.</a:t>
            </a:r>
            <a:endParaRPr sz="12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" name="Google Shape;134;p4">
            <a:extLst>
              <a:ext uri="{FF2B5EF4-FFF2-40B4-BE49-F238E27FC236}">
                <a16:creationId xmlns:a16="http://schemas.microsoft.com/office/drawing/2014/main" id="{7F30CEF1-B073-7C2A-D853-6EFBB5F76A60}"/>
              </a:ext>
            </a:extLst>
          </p:cNvPr>
          <p:cNvSpPr txBox="1"/>
          <p:nvPr/>
        </p:nvSpPr>
        <p:spPr>
          <a:xfrm>
            <a:off x="5234150" y="2506854"/>
            <a:ext cx="32637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Recibo de vuelto: </a:t>
            </a:r>
            <a:r>
              <a:rPr lang="es-MX" sz="18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300</a:t>
            </a:r>
            <a:r>
              <a:rPr lang="es-MX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E3026BF-3943-6652-9995-EECEA8D8E4B3}"/>
              </a:ext>
            </a:extLst>
          </p:cNvPr>
          <p:cNvGrpSpPr/>
          <p:nvPr/>
        </p:nvGrpSpPr>
        <p:grpSpPr>
          <a:xfrm>
            <a:off x="5305218" y="3146869"/>
            <a:ext cx="2323561" cy="645470"/>
            <a:chOff x="5305218" y="3146869"/>
            <a:chExt cx="2323561" cy="645470"/>
          </a:xfrm>
        </p:grpSpPr>
        <p:pic>
          <p:nvPicPr>
            <p:cNvPr id="21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79FD4DE9-15E6-7434-5881-2291F67255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5218" y="3186208"/>
              <a:ext cx="614726" cy="606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B5CBFE48-7E8A-A046-AFE4-F4DD9A1955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43880" y="3167669"/>
              <a:ext cx="614726" cy="606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63CEB0CA-6E15-DD4C-6316-C33F27FA84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14053" y="3146869"/>
              <a:ext cx="614726" cy="606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861168B3-50C5-5D6A-B1E9-0948DFE816D4}"/>
              </a:ext>
            </a:extLst>
          </p:cNvPr>
          <p:cNvGrpSpPr/>
          <p:nvPr/>
        </p:nvGrpSpPr>
        <p:grpSpPr>
          <a:xfrm>
            <a:off x="402756" y="1404427"/>
            <a:ext cx="3669257" cy="2434935"/>
            <a:chOff x="402756" y="1404427"/>
            <a:chExt cx="3669257" cy="2434935"/>
          </a:xfrm>
        </p:grpSpPr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CD4CF94D-58DF-74AC-0FCF-249F377CAC10}"/>
                </a:ext>
              </a:extLst>
            </p:cNvPr>
            <p:cNvGrpSpPr/>
            <p:nvPr/>
          </p:nvGrpSpPr>
          <p:grpSpPr>
            <a:xfrm>
              <a:off x="402756" y="1404427"/>
              <a:ext cx="3669257" cy="1488994"/>
              <a:chOff x="402756" y="1404427"/>
              <a:chExt cx="3669257" cy="1488994"/>
            </a:xfrm>
          </p:grpSpPr>
          <p:sp>
            <p:nvSpPr>
              <p:cNvPr id="32" name="Rectángulo: esquinas redondeadas 31">
                <a:extLst>
                  <a:ext uri="{FF2B5EF4-FFF2-40B4-BE49-F238E27FC236}">
                    <a16:creationId xmlns:a16="http://schemas.microsoft.com/office/drawing/2014/main" id="{468340BB-F802-141A-B6BD-7D4CC8373E77}"/>
                  </a:ext>
                </a:extLst>
              </p:cNvPr>
              <p:cNvSpPr/>
              <p:nvPr/>
            </p:nvSpPr>
            <p:spPr>
              <a:xfrm>
                <a:off x="402756" y="1404427"/>
                <a:ext cx="3669257" cy="1488994"/>
              </a:xfrm>
              <a:prstGeom prst="roundRect">
                <a:avLst>
                  <a:gd name="adj" fmla="val 8098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204F97DE-3C3A-2062-A21B-6CA5C70E8EE5}"/>
                  </a:ext>
                </a:extLst>
              </p:cNvPr>
              <p:cNvGrpSpPr/>
              <p:nvPr/>
            </p:nvGrpSpPr>
            <p:grpSpPr>
              <a:xfrm>
                <a:off x="452372" y="1474427"/>
                <a:ext cx="3566725" cy="1334339"/>
                <a:chOff x="452372" y="1474427"/>
                <a:chExt cx="3566725" cy="1334339"/>
              </a:xfrm>
            </p:grpSpPr>
            <p:pic>
              <p:nvPicPr>
                <p:cNvPr id="15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2D74CA16-3ABE-7FEB-29DD-0DF97AD7584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52372" y="1474430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3C050322-BE31-2535-A86B-B5B5FAC07AE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198650" y="1474429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42A077D4-975A-D587-B7E4-2BC31B91C93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938922" y="1474428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68522340-978F-E2AA-B3EE-16E1332B5B4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667746" y="1474427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3E9069F0-1635-E6C3-9CF3-77B80A566EF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398003" y="1474427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88960483-B8DE-22DA-2D41-BC3F2EA501F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76542" y="2204949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B77DF493-345C-F2D2-B891-A7AEFA1A353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222820" y="2204948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71445B07-C800-ECCB-C9ED-44E8D0275CF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963092" y="2204947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5313D18E-01CE-55CB-A2A3-392A25ABB22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691916" y="2204946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84;p3" descr="Icono&#10;&#10;Descripción generada automáticamente">
                  <a:extLst>
                    <a:ext uri="{FF2B5EF4-FFF2-40B4-BE49-F238E27FC236}">
                      <a16:creationId xmlns:a16="http://schemas.microsoft.com/office/drawing/2014/main" id="{22ED491A-05B2-BE29-5A86-DD2A76F55F0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422173" y="2204946"/>
                  <a:ext cx="596924" cy="603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A6789BE6-3AD7-C0BF-AAD1-803F431C94AD}"/>
                </a:ext>
              </a:extLst>
            </p:cNvPr>
            <p:cNvGrpSpPr/>
            <p:nvPr/>
          </p:nvGrpSpPr>
          <p:grpSpPr>
            <a:xfrm>
              <a:off x="499792" y="3087456"/>
              <a:ext cx="1636768" cy="751906"/>
              <a:chOff x="1156718" y="3640278"/>
              <a:chExt cx="1636768" cy="751906"/>
            </a:xfrm>
          </p:grpSpPr>
          <p:pic>
            <p:nvPicPr>
              <p:cNvPr id="33" name="Google Shape;82;p3" descr="Icono&#10;&#10;Descripción generada automáticamente">
                <a:extLst>
                  <a:ext uri="{FF2B5EF4-FFF2-40B4-BE49-F238E27FC236}">
                    <a16:creationId xmlns:a16="http://schemas.microsoft.com/office/drawing/2014/main" id="{FA007914-574A-7C41-9A20-302F1A82119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56718" y="3645215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83;p3" descr="Icono&#10;&#10;Descripción generada automáticamente">
                <a:extLst>
                  <a:ext uri="{FF2B5EF4-FFF2-40B4-BE49-F238E27FC236}">
                    <a16:creationId xmlns:a16="http://schemas.microsoft.com/office/drawing/2014/main" id="{14344A1E-F71B-77BC-7A38-6B6F296AEEF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528422" y="4115683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86;p3" descr="Icono&#10;&#10;Descripción generada automáticamente">
                <a:extLst>
                  <a:ext uri="{FF2B5EF4-FFF2-40B4-BE49-F238E27FC236}">
                    <a16:creationId xmlns:a16="http://schemas.microsoft.com/office/drawing/2014/main" id="{00C3223A-476E-2EB2-03CD-7CC13FD6D8A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806538" y="3645215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87;p3" descr="Icono&#10;&#10;Descripción generada automáticamente">
                <a:extLst>
                  <a:ext uri="{FF2B5EF4-FFF2-40B4-BE49-F238E27FC236}">
                    <a16:creationId xmlns:a16="http://schemas.microsoft.com/office/drawing/2014/main" id="{ED7E82BE-F6CB-9498-6697-2831FFACA45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56358" y="3640278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89;p3" descr="Icono&#10;&#10;Descripción generada automáticamente">
                <a:extLst>
                  <a:ext uri="{FF2B5EF4-FFF2-40B4-BE49-F238E27FC236}">
                    <a16:creationId xmlns:a16="http://schemas.microsoft.com/office/drawing/2014/main" id="{EF4AAA28-EEB9-767A-ACE9-AA0F6B3CBEB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19295" y="4132855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90;p3" descr="Icono&#10;&#10;Descripción generada automáticamente">
                <a:extLst>
                  <a:ext uri="{FF2B5EF4-FFF2-40B4-BE49-F238E27FC236}">
                    <a16:creationId xmlns:a16="http://schemas.microsoft.com/office/drawing/2014/main" id="{0F385E74-5817-C185-A47A-F010455A4E5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896949" y="4121241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9B11AD60-F829-BB38-B4E7-70F709304C13}"/>
              </a:ext>
            </a:extLst>
          </p:cNvPr>
          <p:cNvGrpSpPr/>
          <p:nvPr/>
        </p:nvGrpSpPr>
        <p:grpSpPr>
          <a:xfrm>
            <a:off x="602375" y="1462713"/>
            <a:ext cx="3266719" cy="1329799"/>
            <a:chOff x="602375" y="1462713"/>
            <a:chExt cx="3266719" cy="1329799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C801D3-2481-54CD-7B98-5BEEFE29A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928" y="1474427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A11CFADF-869B-7364-3CD0-38B7CE4293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0898" y="1468079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B38833E4-BD68-459F-D8F1-5929C9102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1155" y="1469619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DCB830DB-3DF9-E5EF-DC6A-5CED07A9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8328" y="1462713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15CFDBCD-1E74-AE07-75DA-E59053F59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3836" y="1469619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40B47946-1AE1-FC49-5791-01FE02A8F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75" y="2189249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7D29458-1502-FA62-7509-B6EC9486F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3278" y="2199342"/>
              <a:ext cx="345258" cy="5931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01610789-C5CF-059D-3EFE-1F8A1996A8AE}"/>
              </a:ext>
            </a:extLst>
          </p:cNvPr>
          <p:cNvGrpSpPr/>
          <p:nvPr/>
        </p:nvGrpSpPr>
        <p:grpSpPr>
          <a:xfrm>
            <a:off x="504927" y="3082846"/>
            <a:ext cx="1583553" cy="415395"/>
            <a:chOff x="504927" y="3082846"/>
            <a:chExt cx="1583553" cy="415395"/>
          </a:xfrm>
        </p:grpSpPr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CA6793C3-1628-821A-D1FD-1948EEF5A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0426" y="3092393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60A24481-4BFF-F4E4-DD92-F8F3B7A73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27" y="3082846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DB0270C9-152B-8B31-DE0E-9520778BA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536" y="3092393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CDAC5B03-11A1-62BB-B593-10900CA9D6E6}"/>
              </a:ext>
            </a:extLst>
          </p:cNvPr>
          <p:cNvGrpSpPr/>
          <p:nvPr/>
        </p:nvGrpSpPr>
        <p:grpSpPr>
          <a:xfrm>
            <a:off x="508950" y="3533557"/>
            <a:ext cx="1613449" cy="410458"/>
            <a:chOff x="508950" y="3533557"/>
            <a:chExt cx="1613449" cy="410458"/>
          </a:xfrm>
        </p:grpSpPr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A3E2C8AF-13D7-E79C-E42C-BDA52C182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50" y="3538167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93AE179C-AA85-0F18-BDDF-F2EB6BF4C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7165" y="3538167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B3C17E76-A988-CB24-9A96-5F72DF46C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1455" y="3533557"/>
              <a:ext cx="280944" cy="4058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l="54662" t="24851" r="3575" b="18701"/>
          <a:stretch/>
        </p:blipFill>
        <p:spPr>
          <a:xfrm>
            <a:off x="2909746" y="1089882"/>
            <a:ext cx="3946678" cy="259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258010" y="342207"/>
            <a:ext cx="818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b)  Tienes que pagar 538 y no quieres recibir de vuelto monedas de 1. </a:t>
            </a:r>
          </a:p>
          <a:p>
            <a: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8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     </a:t>
            </a:r>
            <a:r>
              <a:rPr lang="es-MX" sz="1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debes pagar? Justifica.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" name="Google Shape;134;p4">
            <a:extLst>
              <a:ext uri="{FF2B5EF4-FFF2-40B4-BE49-F238E27FC236}">
                <a16:creationId xmlns:a16="http://schemas.microsoft.com/office/drawing/2014/main" id="{BED1130E-EEBC-045B-8702-214A7CAD6D3F}"/>
              </a:ext>
            </a:extLst>
          </p:cNvPr>
          <p:cNvSpPr txBox="1"/>
          <p:nvPr/>
        </p:nvSpPr>
        <p:spPr>
          <a:xfrm>
            <a:off x="702615" y="2278924"/>
            <a:ext cx="2444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800"/>
              <a:buNone/>
              <a:defRPr sz="1800" b="1">
                <a:solidFill>
                  <a:schemeClr val="dk1"/>
                </a:solidFill>
                <a:latin typeface="Nunito Medium"/>
                <a:ea typeface="Nunito Medium"/>
                <a:cs typeface="Nunito Medium"/>
              </a:defRPr>
            </a:lvl1pPr>
          </a:lstStyle>
          <a:p>
            <a:r>
              <a:rPr lang="es-MX" b="0" dirty="0">
                <a:sym typeface="Nunito Medium"/>
              </a:rPr>
              <a:t>Tengo este dinero:</a:t>
            </a:r>
            <a:endParaRPr b="0" dirty="0">
              <a:sym typeface="Nunito Medium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6747F8DE-25A2-92BB-5D21-17B493DD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>
            <a:extLst>
              <a:ext uri="{FF2B5EF4-FFF2-40B4-BE49-F238E27FC236}">
                <a16:creationId xmlns:a16="http://schemas.microsoft.com/office/drawing/2014/main" id="{F58D0BAC-F29F-0FDE-84F2-1771F6BDED7E}"/>
              </a:ext>
            </a:extLst>
          </p:cNvPr>
          <p:cNvSpPr txBox="1"/>
          <p:nvPr/>
        </p:nvSpPr>
        <p:spPr>
          <a:xfrm>
            <a:off x="4447230" y="965574"/>
            <a:ext cx="2075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800"/>
              <a:buNone/>
              <a:defRPr sz="1800" b="1">
                <a:solidFill>
                  <a:schemeClr val="dk1"/>
                </a:solidFill>
                <a:latin typeface="Nunito Medium"/>
                <a:ea typeface="Nunito Medium"/>
                <a:cs typeface="Nunito Medium"/>
              </a:defRPr>
            </a:lvl1pPr>
          </a:lstStyle>
          <a:p>
            <a:r>
              <a:rPr lang="es-MX" dirty="0">
                <a:sym typeface="Nunito Medium"/>
              </a:rPr>
              <a:t>Debo pagar:  </a:t>
            </a:r>
            <a:r>
              <a:rPr lang="es-MX" b="0" dirty="0">
                <a:sym typeface="Nunito Medium"/>
              </a:rPr>
              <a:t>538</a:t>
            </a:r>
            <a:endParaRPr b="0" dirty="0">
              <a:sym typeface="Nunito Medium"/>
            </a:endParaRPr>
          </a:p>
        </p:txBody>
      </p:sp>
      <p:sp>
        <p:nvSpPr>
          <p:cNvPr id="3" name="Google Shape;74;p2">
            <a:extLst>
              <a:ext uri="{FF2B5EF4-FFF2-40B4-BE49-F238E27FC236}">
                <a16:creationId xmlns:a16="http://schemas.microsoft.com/office/drawing/2014/main" id="{9A74EB6E-FE39-49C5-6B83-490E816BA3D9}"/>
              </a:ext>
            </a:extLst>
          </p:cNvPr>
          <p:cNvSpPr txBox="1"/>
          <p:nvPr/>
        </p:nvSpPr>
        <p:spPr>
          <a:xfrm>
            <a:off x="251241" y="186342"/>
            <a:ext cx="8188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a) Tienes que pagar 733 y esperas obtener de vuelto solo monedas de 100.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debes pagar? Justifica.</a:t>
            </a:r>
            <a:endParaRPr sz="12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" name="Google Shape;134;p4">
            <a:extLst>
              <a:ext uri="{FF2B5EF4-FFF2-40B4-BE49-F238E27FC236}">
                <a16:creationId xmlns:a16="http://schemas.microsoft.com/office/drawing/2014/main" id="{0AB18A39-3AE9-5EF6-0876-870F3D106CD9}"/>
              </a:ext>
            </a:extLst>
          </p:cNvPr>
          <p:cNvSpPr txBox="1"/>
          <p:nvPr/>
        </p:nvSpPr>
        <p:spPr>
          <a:xfrm>
            <a:off x="1761386" y="4014106"/>
            <a:ext cx="32637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Recibo de vuelto: </a:t>
            </a:r>
            <a:r>
              <a:rPr lang="es-MX" sz="18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505</a:t>
            </a:r>
            <a:r>
              <a:rPr lang="es-MX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638F6213-6D90-B3FD-E0CB-88A37C0745EC}"/>
              </a:ext>
            </a:extLst>
          </p:cNvPr>
          <p:cNvGrpSpPr/>
          <p:nvPr/>
        </p:nvGrpSpPr>
        <p:grpSpPr>
          <a:xfrm>
            <a:off x="379761" y="969365"/>
            <a:ext cx="3766968" cy="2455834"/>
            <a:chOff x="379761" y="969365"/>
            <a:chExt cx="3766968" cy="2455834"/>
          </a:xfrm>
        </p:grpSpPr>
        <p:sp>
          <p:nvSpPr>
            <p:cNvPr id="132" name="Google Shape;132;p4">
              <a:extLst>
                <a:ext uri="{FF2B5EF4-FFF2-40B4-BE49-F238E27FC236}">
                  <a16:creationId xmlns:a16="http://schemas.microsoft.com/office/drawing/2014/main" id="{2D7A02D1-8A4F-D8B4-67C2-C445E4773AF7}"/>
                </a:ext>
              </a:extLst>
            </p:cNvPr>
            <p:cNvSpPr txBox="1"/>
            <p:nvPr/>
          </p:nvSpPr>
          <p:spPr>
            <a:xfrm>
              <a:off x="379761" y="969365"/>
              <a:ext cx="376696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 dirty="0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Dinero con el que pago: </a:t>
              </a:r>
              <a:r>
                <a:rPr lang="es-MX" sz="1800" i="0" u="none" strike="noStrike" cap="none" dirty="0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1043</a:t>
              </a:r>
              <a:endParaRPr dirty="0"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F78A6DC4-1309-8287-8702-69661058732A}"/>
                </a:ext>
              </a:extLst>
            </p:cNvPr>
            <p:cNvGrpSpPr/>
            <p:nvPr/>
          </p:nvGrpSpPr>
          <p:grpSpPr>
            <a:xfrm>
              <a:off x="499792" y="3081575"/>
              <a:ext cx="2812854" cy="343624"/>
              <a:chOff x="499792" y="3081575"/>
              <a:chExt cx="2812854" cy="343624"/>
            </a:xfrm>
          </p:grpSpPr>
          <p:pic>
            <p:nvPicPr>
              <p:cNvPr id="33" name="Google Shape;82;p3" descr="Icono&#10;&#10;Descripción generada automáticamente">
                <a:extLst>
                  <a:ext uri="{FF2B5EF4-FFF2-40B4-BE49-F238E27FC236}">
                    <a16:creationId xmlns:a16="http://schemas.microsoft.com/office/drawing/2014/main" id="{74877EF2-8B48-B19A-6261-3730E67722F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99792" y="3092393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83;p3" descr="Icono&#10;&#10;Descripción generada automáticamente">
                <a:extLst>
                  <a:ext uri="{FF2B5EF4-FFF2-40B4-BE49-F238E27FC236}">
                    <a16:creationId xmlns:a16="http://schemas.microsoft.com/office/drawing/2014/main" id="{0E261FE9-033C-86F9-4361-2290A363005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048995" y="3138431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86;p3" descr="Icono&#10;&#10;Descripción generada automáticamente">
                <a:extLst>
                  <a:ext uri="{FF2B5EF4-FFF2-40B4-BE49-F238E27FC236}">
                    <a16:creationId xmlns:a16="http://schemas.microsoft.com/office/drawing/2014/main" id="{811A9A4F-BBA2-7E8E-7B9A-66BC185FFEB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58230" y="3092393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87;p3" descr="Icono&#10;&#10;Descripción generada automáticamente">
                <a:extLst>
                  <a:ext uri="{FF2B5EF4-FFF2-40B4-BE49-F238E27FC236}">
                    <a16:creationId xmlns:a16="http://schemas.microsoft.com/office/drawing/2014/main" id="{22840BD7-381F-7939-F509-A14EEC5D332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409571" y="3087456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89;p3" descr="Icono&#10;&#10;Descripción generada automáticamente">
                <a:extLst>
                  <a:ext uri="{FF2B5EF4-FFF2-40B4-BE49-F238E27FC236}">
                    <a16:creationId xmlns:a16="http://schemas.microsoft.com/office/drawing/2014/main" id="{7F1EF931-81F5-0554-2BC9-C33F9D4F056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363291" y="3136029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90;p3" descr="Icono&#10;&#10;Descripción generada automáticamente">
                <a:extLst>
                  <a:ext uri="{FF2B5EF4-FFF2-40B4-BE49-F238E27FC236}">
                    <a16:creationId xmlns:a16="http://schemas.microsoft.com/office/drawing/2014/main" id="{B63CF060-D6A9-6D7E-4FB5-4526396D4FA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00341" y="3136028"/>
                <a:ext cx="263651" cy="259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" name="Google Shape;87;p3" descr="Icono&#10;&#10;Descripción generada automáticamente">
                <a:extLst>
                  <a:ext uri="{FF2B5EF4-FFF2-40B4-BE49-F238E27FC236}">
                    <a16:creationId xmlns:a16="http://schemas.microsoft.com/office/drawing/2014/main" id="{6026D8A3-191F-993B-14BB-B4BA12CB70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863466" y="3081575"/>
                <a:ext cx="337128" cy="3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Google Shape;80;p3" descr="Patrón de fondo&#10;&#10;Descripción generada automáticamente">
              <a:extLst>
                <a:ext uri="{FF2B5EF4-FFF2-40B4-BE49-F238E27FC236}">
                  <a16:creationId xmlns:a16="http://schemas.microsoft.com/office/drawing/2014/main" id="{79408678-B438-9E0F-43F3-35C5C3D3A75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9792" y="1420296"/>
              <a:ext cx="2893473" cy="15139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8319BC3-F5F5-0FF1-2A20-4E46198C80E7}"/>
              </a:ext>
            </a:extLst>
          </p:cNvPr>
          <p:cNvGrpSpPr/>
          <p:nvPr/>
        </p:nvGrpSpPr>
        <p:grpSpPr>
          <a:xfrm>
            <a:off x="4436941" y="1398084"/>
            <a:ext cx="3669257" cy="1488994"/>
            <a:chOff x="402756" y="1404427"/>
            <a:chExt cx="3669257" cy="1488994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231442A9-CDFB-C135-EAB1-B20923A79DB1}"/>
                </a:ext>
              </a:extLst>
            </p:cNvPr>
            <p:cNvSpPr/>
            <p:nvPr/>
          </p:nvSpPr>
          <p:spPr>
            <a:xfrm>
              <a:off x="402756" y="1404427"/>
              <a:ext cx="3669257" cy="1488994"/>
            </a:xfrm>
            <a:prstGeom prst="roundRect">
              <a:avLst>
                <a:gd name="adj" fmla="val 8098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89BE993-243C-A5BC-665E-5D71338B2807}"/>
                </a:ext>
              </a:extLst>
            </p:cNvPr>
            <p:cNvGrpSpPr/>
            <p:nvPr/>
          </p:nvGrpSpPr>
          <p:grpSpPr>
            <a:xfrm>
              <a:off x="452372" y="1474427"/>
              <a:ext cx="3566725" cy="1334339"/>
              <a:chOff x="452372" y="1474427"/>
              <a:chExt cx="3566725" cy="1334339"/>
            </a:xfrm>
          </p:grpSpPr>
          <p:pic>
            <p:nvPicPr>
              <p:cNvPr id="24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59E04C5D-BA5D-03A4-5B1B-FA953AB13D0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52372" y="1474430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BCFF3951-C164-F376-8C2A-91927D37145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98650" y="1474429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A711EF49-2505-D750-D28C-0B80EB6A612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38922" y="1474428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FCB4F6FB-69F5-78DD-EF1E-6A23DDF0374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667746" y="1474427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73357C43-FA7A-AE78-2419-E69A55CAB0F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98003" y="1474427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0AB5CBD8-9A2A-A5C7-2DDE-25AB4D58191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76542" y="2204949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86B02AA4-4DC7-DD54-3FA0-7353E5B3883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222820" y="2204948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BACA6744-CE3E-BF4A-1FA1-76AA237D0C9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63092" y="2204947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FFD4DE2E-EFC7-1799-B5C9-E2AB5115EDB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691916" y="2204946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84;p3" descr="Icono&#10;&#10;Descripción generada automáticamente">
                <a:extLst>
                  <a:ext uri="{FF2B5EF4-FFF2-40B4-BE49-F238E27FC236}">
                    <a16:creationId xmlns:a16="http://schemas.microsoft.com/office/drawing/2014/main" id="{FB76B174-2DA3-D250-31DB-20770810E07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22173" y="2204946"/>
                <a:ext cx="596924" cy="603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9" name="Flecha: a la izquierda y derecha 98">
            <a:extLst>
              <a:ext uri="{FF2B5EF4-FFF2-40B4-BE49-F238E27FC236}">
                <a16:creationId xmlns:a16="http://schemas.microsoft.com/office/drawing/2014/main" id="{55D028A8-3F1F-570B-1737-9A099DAEAA48}"/>
              </a:ext>
            </a:extLst>
          </p:cNvPr>
          <p:cNvSpPr/>
          <p:nvPr/>
        </p:nvSpPr>
        <p:spPr>
          <a:xfrm>
            <a:off x="3522748" y="1967156"/>
            <a:ext cx="843516" cy="1754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429B2138-0E25-2ED9-9F1C-4A1F9D816D6B}"/>
              </a:ext>
            </a:extLst>
          </p:cNvPr>
          <p:cNvGrpSpPr/>
          <p:nvPr/>
        </p:nvGrpSpPr>
        <p:grpSpPr>
          <a:xfrm>
            <a:off x="4447228" y="3053988"/>
            <a:ext cx="1246907" cy="337743"/>
            <a:chOff x="4447228" y="3053988"/>
            <a:chExt cx="1246907" cy="337743"/>
          </a:xfrm>
        </p:grpSpPr>
        <p:pic>
          <p:nvPicPr>
            <p:cNvPr id="103" name="Google Shape;82;p3" descr="Icono&#10;&#10;Descripción generada automáticamente">
              <a:extLst>
                <a:ext uri="{FF2B5EF4-FFF2-40B4-BE49-F238E27FC236}">
                  <a16:creationId xmlns:a16="http://schemas.microsoft.com/office/drawing/2014/main" id="{7010FE85-0FAB-41A7-47F2-6B4EA52160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47228" y="3058925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86;p3" descr="Icono&#10;&#10;Descripción generada automáticamente">
              <a:extLst>
                <a:ext uri="{FF2B5EF4-FFF2-40B4-BE49-F238E27FC236}">
                  <a16:creationId xmlns:a16="http://schemas.microsoft.com/office/drawing/2014/main" id="{2CE68E79-6EA6-BD3D-3DCF-C7F221F47D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5666" y="3058925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87;p3" descr="Icono&#10;&#10;Descripción generada automáticamente">
              <a:extLst>
                <a:ext uri="{FF2B5EF4-FFF2-40B4-BE49-F238E27FC236}">
                  <a16:creationId xmlns:a16="http://schemas.microsoft.com/office/drawing/2014/main" id="{6472C1FC-9AA9-D77B-B49D-D1B867E8CB3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57007" y="3053988"/>
              <a:ext cx="337128" cy="332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F940F6DF-8701-97AC-73BC-798238C09621}"/>
              </a:ext>
            </a:extLst>
          </p:cNvPr>
          <p:cNvGrpSpPr/>
          <p:nvPr/>
        </p:nvGrpSpPr>
        <p:grpSpPr>
          <a:xfrm>
            <a:off x="5934434" y="3035336"/>
            <a:ext cx="2513628" cy="563834"/>
            <a:chOff x="5934434" y="3035336"/>
            <a:chExt cx="2513628" cy="563834"/>
          </a:xfrm>
        </p:grpSpPr>
        <p:pic>
          <p:nvPicPr>
            <p:cNvPr id="104" name="Google Shape;83;p3" descr="Icono&#10;&#10;Descripción generada automáticamente">
              <a:extLst>
                <a:ext uri="{FF2B5EF4-FFF2-40B4-BE49-F238E27FC236}">
                  <a16:creationId xmlns:a16="http://schemas.microsoft.com/office/drawing/2014/main" id="{447C2549-0DD4-15B3-4CAD-0F331133B05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941" y="3102560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9131FE67-5093-C061-E54B-EC2A766C2E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59523" y="3035336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9293B715-AD54-A0E2-181C-FAD0A406D21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98824" y="3102560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83;p3" descr="Icono&#10;&#10;Descripción generada automáticamente">
              <a:extLst>
                <a:ext uri="{FF2B5EF4-FFF2-40B4-BE49-F238E27FC236}">
                  <a16:creationId xmlns:a16="http://schemas.microsoft.com/office/drawing/2014/main" id="{E2174AA9-FDCB-F5D0-27B5-1F52D009E8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43841" y="3042278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6679D48E-EE42-B260-7676-A16FDC16D6B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4434" y="3042278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9603D9EE-E01F-D88A-3098-B47A51BD30D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52724" y="3042278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83;p3" descr="Icono&#10;&#10;Descripción generada automáticamente">
              <a:extLst>
                <a:ext uri="{FF2B5EF4-FFF2-40B4-BE49-F238E27FC236}">
                  <a16:creationId xmlns:a16="http://schemas.microsoft.com/office/drawing/2014/main" id="{7E5DDFC3-28E8-B654-29A6-1B32C7261AA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53725" y="333984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2B3062E3-CFFD-4597-339F-700A2D218AF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4318" y="333984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19E2F564-E157-948E-3CA2-650895008A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62608" y="333984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83;p3" descr="Icono&#10;&#10;Descripción generada automáticamente">
              <a:extLst>
                <a:ext uri="{FF2B5EF4-FFF2-40B4-BE49-F238E27FC236}">
                  <a16:creationId xmlns:a16="http://schemas.microsoft.com/office/drawing/2014/main" id="{B19844D2-EB7E-D780-0D20-10CAA7A74C2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4411" y="3082938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D62FFAC6-C24B-EFD2-9FE3-8821864D728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1682" y="3035337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05B76179-D809-3C36-8636-6E0550E253C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79301" y="3328753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C893731F-22F7-842F-A7AF-11DEC773C53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5765" y="3314543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D602556E-4DCA-1B2F-16C2-76AB96268E3A}"/>
              </a:ext>
            </a:extLst>
          </p:cNvPr>
          <p:cNvGrpSpPr/>
          <p:nvPr/>
        </p:nvGrpSpPr>
        <p:grpSpPr>
          <a:xfrm>
            <a:off x="4528917" y="4001337"/>
            <a:ext cx="4365008" cy="526025"/>
            <a:chOff x="4528917" y="4001337"/>
            <a:chExt cx="4365008" cy="526025"/>
          </a:xfrm>
        </p:grpSpPr>
        <p:pic>
          <p:nvPicPr>
            <p:cNvPr id="112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55B0153E-8B2C-3C84-FBBA-8D2B9CA3A3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28917" y="4033882"/>
              <a:ext cx="493544" cy="493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CC98A514-BB9B-3C06-0B24-25E2C525012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83027" y="4017196"/>
              <a:ext cx="493543" cy="493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7E72A3AB-5B51-5EB7-E442-5B4C17CED4F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59309" y="4005319"/>
              <a:ext cx="493543" cy="493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1A34AE44-6043-4440-97A6-EE568DF2B27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2673" y="4010192"/>
              <a:ext cx="493545" cy="493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8;p4" descr="Icono&#10;&#10;Descripción generada automáticamente">
              <a:extLst>
                <a:ext uri="{FF2B5EF4-FFF2-40B4-BE49-F238E27FC236}">
                  <a16:creationId xmlns:a16="http://schemas.microsoft.com/office/drawing/2014/main" id="{5DA73C07-5678-D649-B22F-706772364A8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63616" y="4001337"/>
              <a:ext cx="493545" cy="493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3;p3" descr="Icono&#10;&#10;Descripción generada automáticamente">
              <a:extLst>
                <a:ext uri="{FF2B5EF4-FFF2-40B4-BE49-F238E27FC236}">
                  <a16:creationId xmlns:a16="http://schemas.microsoft.com/office/drawing/2014/main" id="{F677C5C7-4A24-7C68-4B9C-431712A64DD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98234" y="412629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0424E130-09EC-1A3F-2823-7DA00D4BEEF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88827" y="412629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D9E4C2F5-DC36-3DF1-F786-12840B2124C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7117" y="4126291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90;p3" descr="Icono&#10;&#10;Descripción generada automáticamente">
              <a:extLst>
                <a:ext uri="{FF2B5EF4-FFF2-40B4-BE49-F238E27FC236}">
                  <a16:creationId xmlns:a16="http://schemas.microsoft.com/office/drawing/2014/main" id="{B27CE529-60D5-0DCD-81CA-3147BDF9290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23810" y="4115203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9;p3" descr="Icono&#10;&#10;Descripción generada automáticamente">
              <a:extLst>
                <a:ext uri="{FF2B5EF4-FFF2-40B4-BE49-F238E27FC236}">
                  <a16:creationId xmlns:a16="http://schemas.microsoft.com/office/drawing/2014/main" id="{0EC3D4F5-28B8-4D0D-803E-119F799B309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30274" y="4100993"/>
              <a:ext cx="263651" cy="2593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38E07FFF-7E4B-8CAA-A66D-74B064E9B73C}"/>
              </a:ext>
            </a:extLst>
          </p:cNvPr>
          <p:cNvGrpSpPr/>
          <p:nvPr/>
        </p:nvGrpSpPr>
        <p:grpSpPr>
          <a:xfrm>
            <a:off x="1807348" y="2934235"/>
            <a:ext cx="5677537" cy="753362"/>
            <a:chOff x="1807348" y="2934235"/>
            <a:chExt cx="5677537" cy="753362"/>
          </a:xfrm>
        </p:grpSpPr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3A70C989-E93D-D68C-E02E-321A84234E6B}"/>
                </a:ext>
              </a:extLst>
            </p:cNvPr>
            <p:cNvSpPr/>
            <p:nvPr/>
          </p:nvSpPr>
          <p:spPr>
            <a:xfrm>
              <a:off x="5853929" y="2934235"/>
              <a:ext cx="1630956" cy="753362"/>
            </a:xfrm>
            <a:prstGeom prst="roundRect">
              <a:avLst/>
            </a:prstGeom>
            <a:no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7" name="Rectángulo: esquinas redondeadas 136">
              <a:extLst>
                <a:ext uri="{FF2B5EF4-FFF2-40B4-BE49-F238E27FC236}">
                  <a16:creationId xmlns:a16="http://schemas.microsoft.com/office/drawing/2014/main" id="{F2DC83C1-6B91-1ACD-8360-C85D1BB1D6F4}"/>
                </a:ext>
              </a:extLst>
            </p:cNvPr>
            <p:cNvSpPr/>
            <p:nvPr/>
          </p:nvSpPr>
          <p:spPr>
            <a:xfrm>
              <a:off x="1807348" y="3051543"/>
              <a:ext cx="455897" cy="386130"/>
            </a:xfrm>
            <a:prstGeom prst="roundRect">
              <a:avLst/>
            </a:prstGeom>
            <a:no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57" name="Conector: angular 156">
              <a:extLst>
                <a:ext uri="{FF2B5EF4-FFF2-40B4-BE49-F238E27FC236}">
                  <a16:creationId xmlns:a16="http://schemas.microsoft.com/office/drawing/2014/main" id="{CDCBF1F3-104A-1032-1ECB-5A0C7B439F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055489" y="3454657"/>
              <a:ext cx="3812927" cy="113700"/>
            </a:xfrm>
            <a:prstGeom prst="bentConnector3">
              <a:avLst>
                <a:gd name="adj1" fmla="val 100380"/>
              </a:avLst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5C03D429-69D9-9AA9-A098-71475BF33D31}"/>
              </a:ext>
            </a:extLst>
          </p:cNvPr>
          <p:cNvGrpSpPr/>
          <p:nvPr/>
        </p:nvGrpSpPr>
        <p:grpSpPr>
          <a:xfrm>
            <a:off x="4572000" y="1449060"/>
            <a:ext cx="3385072" cy="605808"/>
            <a:chOff x="4572000" y="1449060"/>
            <a:chExt cx="3385072" cy="605808"/>
          </a:xfrm>
        </p:grpSpPr>
        <p:cxnSp>
          <p:nvCxnSpPr>
            <p:cNvPr id="169" name="Conector recto 168">
              <a:extLst>
                <a:ext uri="{FF2B5EF4-FFF2-40B4-BE49-F238E27FC236}">
                  <a16:creationId xmlns:a16="http://schemas.microsoft.com/office/drawing/2014/main" id="{E50F6560-C465-56E9-3EC5-BD30CA3E6F26}"/>
                </a:ext>
              </a:extLst>
            </p:cNvPr>
            <p:cNvCxnSpPr/>
            <p:nvPr/>
          </p:nvCxnSpPr>
          <p:spPr>
            <a:xfrm flipV="1">
              <a:off x="4572000" y="1468084"/>
              <a:ext cx="450461" cy="586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Conector recto 169">
              <a:extLst>
                <a:ext uri="{FF2B5EF4-FFF2-40B4-BE49-F238E27FC236}">
                  <a16:creationId xmlns:a16="http://schemas.microsoft.com/office/drawing/2014/main" id="{73F49BED-15CC-7B4F-22E2-444DE2483124}"/>
                </a:ext>
              </a:extLst>
            </p:cNvPr>
            <p:cNvCxnSpPr/>
            <p:nvPr/>
          </p:nvCxnSpPr>
          <p:spPr>
            <a:xfrm flipV="1">
              <a:off x="5287386" y="1449060"/>
              <a:ext cx="450461" cy="586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Conector recto 170">
              <a:extLst>
                <a:ext uri="{FF2B5EF4-FFF2-40B4-BE49-F238E27FC236}">
                  <a16:creationId xmlns:a16="http://schemas.microsoft.com/office/drawing/2014/main" id="{4B44DA76-68AE-25D4-AC90-5274F02D379A}"/>
                </a:ext>
              </a:extLst>
            </p:cNvPr>
            <p:cNvCxnSpPr/>
            <p:nvPr/>
          </p:nvCxnSpPr>
          <p:spPr>
            <a:xfrm flipV="1">
              <a:off x="6047565" y="1449060"/>
              <a:ext cx="450461" cy="586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ector recto 171">
              <a:extLst>
                <a:ext uri="{FF2B5EF4-FFF2-40B4-BE49-F238E27FC236}">
                  <a16:creationId xmlns:a16="http://schemas.microsoft.com/office/drawing/2014/main" id="{6E9267DE-3F62-2F7B-AC35-4C58FE130C51}"/>
                </a:ext>
              </a:extLst>
            </p:cNvPr>
            <p:cNvCxnSpPr/>
            <p:nvPr/>
          </p:nvCxnSpPr>
          <p:spPr>
            <a:xfrm flipV="1">
              <a:off x="6786728" y="1449060"/>
              <a:ext cx="450461" cy="586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ector recto 172">
              <a:extLst>
                <a:ext uri="{FF2B5EF4-FFF2-40B4-BE49-F238E27FC236}">
                  <a16:creationId xmlns:a16="http://schemas.microsoft.com/office/drawing/2014/main" id="{2BDDF609-8BE7-61AB-21EA-5380517CA55E}"/>
                </a:ext>
              </a:extLst>
            </p:cNvPr>
            <p:cNvCxnSpPr/>
            <p:nvPr/>
          </p:nvCxnSpPr>
          <p:spPr>
            <a:xfrm flipV="1">
              <a:off x="7506611" y="1468084"/>
              <a:ext cx="450461" cy="586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D749D3C5-E756-7282-69F7-197AB3D2FDC1}"/>
              </a:ext>
            </a:extLst>
          </p:cNvPr>
          <p:cNvGrpSpPr/>
          <p:nvPr/>
        </p:nvGrpSpPr>
        <p:grpSpPr>
          <a:xfrm>
            <a:off x="4436941" y="3010318"/>
            <a:ext cx="1240508" cy="429586"/>
            <a:chOff x="4436941" y="3010318"/>
            <a:chExt cx="1240508" cy="429586"/>
          </a:xfrm>
        </p:grpSpPr>
        <p:cxnSp>
          <p:nvCxnSpPr>
            <p:cNvPr id="174" name="Conector recto 173">
              <a:extLst>
                <a:ext uri="{FF2B5EF4-FFF2-40B4-BE49-F238E27FC236}">
                  <a16:creationId xmlns:a16="http://schemas.microsoft.com/office/drawing/2014/main" id="{A141282A-8932-2671-8E25-722904EB6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6941" y="3035336"/>
              <a:ext cx="322141" cy="4045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ector recto 175">
              <a:extLst>
                <a:ext uri="{FF2B5EF4-FFF2-40B4-BE49-F238E27FC236}">
                  <a16:creationId xmlns:a16="http://schemas.microsoft.com/office/drawing/2014/main" id="{FE08B51E-A3E5-29FF-3C61-F80288F80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6708" y="3010318"/>
              <a:ext cx="322141" cy="4045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onector recto 176">
              <a:extLst>
                <a:ext uri="{FF2B5EF4-FFF2-40B4-BE49-F238E27FC236}">
                  <a16:creationId xmlns:a16="http://schemas.microsoft.com/office/drawing/2014/main" id="{8BF55282-1933-80E1-B193-2921826B4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5308" y="3033105"/>
              <a:ext cx="322141" cy="4045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2EE8D416-B67E-3E57-E4A1-7271F94A72FB}"/>
              </a:ext>
            </a:extLst>
          </p:cNvPr>
          <p:cNvGrpSpPr/>
          <p:nvPr/>
        </p:nvGrpSpPr>
        <p:grpSpPr>
          <a:xfrm>
            <a:off x="5966814" y="3015153"/>
            <a:ext cx="1436756" cy="601060"/>
            <a:chOff x="5966814" y="3015153"/>
            <a:chExt cx="1436756" cy="601060"/>
          </a:xfrm>
        </p:grpSpPr>
        <p:cxnSp>
          <p:nvCxnSpPr>
            <p:cNvPr id="178" name="Conector recto 177">
              <a:extLst>
                <a:ext uri="{FF2B5EF4-FFF2-40B4-BE49-F238E27FC236}">
                  <a16:creationId xmlns:a16="http://schemas.microsoft.com/office/drawing/2014/main" id="{D045BB7B-A9F3-0815-0764-2535D1E4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814" y="3033101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Conector recto 179">
              <a:extLst>
                <a:ext uri="{FF2B5EF4-FFF2-40B4-BE49-F238E27FC236}">
                  <a16:creationId xmlns:a16="http://schemas.microsoft.com/office/drawing/2014/main" id="{AB2134AA-C246-5FB9-2612-8E2B79C56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6664" y="3022916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Conector recto 180">
              <a:extLst>
                <a:ext uri="{FF2B5EF4-FFF2-40B4-BE49-F238E27FC236}">
                  <a16:creationId xmlns:a16="http://schemas.microsoft.com/office/drawing/2014/main" id="{25B35ECD-F07E-AE9A-2FEF-C9893DC43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036" y="3030904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Conector recto 181">
              <a:extLst>
                <a:ext uri="{FF2B5EF4-FFF2-40B4-BE49-F238E27FC236}">
                  <a16:creationId xmlns:a16="http://schemas.microsoft.com/office/drawing/2014/main" id="{0F5DCFA4-4791-4205-35C6-089BD09F9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8125" y="3016659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Conector recto 182">
              <a:extLst>
                <a:ext uri="{FF2B5EF4-FFF2-40B4-BE49-F238E27FC236}">
                  <a16:creationId xmlns:a16="http://schemas.microsoft.com/office/drawing/2014/main" id="{40548E69-E524-80ED-B1BE-D201BC3FD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3766" y="3015153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Conector recto 183">
              <a:extLst>
                <a:ext uri="{FF2B5EF4-FFF2-40B4-BE49-F238E27FC236}">
                  <a16:creationId xmlns:a16="http://schemas.microsoft.com/office/drawing/2014/main" id="{AE576421-C269-00A1-0E44-F0C2CBB3D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549" y="3318904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Conector recto 184">
              <a:extLst>
                <a:ext uri="{FF2B5EF4-FFF2-40B4-BE49-F238E27FC236}">
                  <a16:creationId xmlns:a16="http://schemas.microsoft.com/office/drawing/2014/main" id="{09661D9D-37A7-6AC9-57AE-AD8EC7D6E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1521" y="3328213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Conector recto 185">
              <a:extLst>
                <a:ext uri="{FF2B5EF4-FFF2-40B4-BE49-F238E27FC236}">
                  <a16:creationId xmlns:a16="http://schemas.microsoft.com/office/drawing/2014/main" id="{6853A64C-483A-047D-3170-638FF22BC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3721" y="3299811"/>
              <a:ext cx="179804" cy="28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2732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" grpId="0"/>
      <p:bldP spid="5" grpId="0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921" y="1527813"/>
            <a:ext cx="2612842" cy="29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/>
          <p:nvPr/>
        </p:nvSpPr>
        <p:spPr>
          <a:xfrm>
            <a:off x="3953095" y="385925"/>
            <a:ext cx="4750230" cy="1622763"/>
          </a:xfrm>
          <a:prstGeom prst="wedgeRoundRectCallout">
            <a:avLst>
              <a:gd name="adj1" fmla="val -62445"/>
              <a:gd name="adj2" fmla="val 43638"/>
              <a:gd name="adj3" fmla="val 16667"/>
            </a:avLst>
          </a:prstGeom>
          <a:noFill/>
          <a:ln w="25400" cap="flat" cmpd="sng">
            <a:solidFill>
              <a:srgbClr val="FF1C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Sigamos con el problema 2 de la página 50.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216</Words>
  <Application>Microsoft Office PowerPoint</Application>
  <PresentationFormat>Presentación en pantalla (16:9)</PresentationFormat>
  <Paragraphs>31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Nunito Medium</vt:lpstr>
      <vt:lpstr>Nunito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enrique gonzalez</dc:creator>
  <cp:lastModifiedBy>Fabiola Ines Sotelo Ahumada</cp:lastModifiedBy>
  <cp:revision>7</cp:revision>
  <dcterms:modified xsi:type="dcterms:W3CDTF">2025-02-04T19:44:01Z</dcterms:modified>
</cp:coreProperties>
</file>