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Nunito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zk+w1dq5jo5VJAoggPfUdzsWN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3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25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27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9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1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1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69361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lang="es-CL" sz="9600" b="1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24000" y="3116795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5400"/>
              <a:buFont typeface="Arial"/>
              <a:buNone/>
            </a:pPr>
            <a:r>
              <a:rPr lang="es-CL" sz="54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Escalas de medida</a:t>
            </a:r>
            <a:endParaRPr sz="540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9;p1">
            <a:extLst>
              <a:ext uri="{FF2B5EF4-FFF2-40B4-BE49-F238E27FC236}">
                <a16:creationId xmlns:a16="http://schemas.microsoft.com/office/drawing/2014/main" id="{5F219B7C-E867-377A-9905-79CE067328EB}"/>
              </a:ext>
            </a:extLst>
          </p:cNvPr>
          <p:cNvSpPr txBox="1"/>
          <p:nvPr/>
        </p:nvSpPr>
        <p:spPr>
          <a:xfrm>
            <a:off x="2761535" y="4847581"/>
            <a:ext cx="6142982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3° Básico: Unidad 4  |  Capítulo 15: 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Masa.</a:t>
            </a:r>
          </a:p>
          <a:p>
            <a:pPr algn="just">
              <a:spcBef>
                <a:spcPts val="1000"/>
              </a:spcBef>
              <a:buClr>
                <a:srgbClr val="EF818A"/>
              </a:buClr>
              <a:buSzPts val="2000"/>
            </a:pPr>
            <a:r>
              <a:rPr lang="es-CL" sz="20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Para presentar las escalas de medición de masas.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/>
          <p:cNvSpPr txBox="1"/>
          <p:nvPr/>
        </p:nvSpPr>
        <p:spPr>
          <a:xfrm>
            <a:off x="1472290" y="2089225"/>
            <a:ext cx="91821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Veamos cuáles son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las escalas de medida de masa.</a:t>
            </a:r>
            <a:endParaRPr sz="400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/>
          <p:nvPr/>
        </p:nvSpPr>
        <p:spPr>
          <a:xfrm>
            <a:off x="4998325" y="5967500"/>
            <a:ext cx="2402100" cy="80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 txBox="1"/>
          <p:nvPr/>
        </p:nvSpPr>
        <p:spPr>
          <a:xfrm>
            <a:off x="1546505" y="180777"/>
            <a:ext cx="9182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¿Cuál es la escala de medida?</a:t>
            </a:r>
            <a:endParaRPr sz="4000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2" name="Google Shape;2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8734" y="1091682"/>
            <a:ext cx="4881019" cy="487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"/>
          <p:cNvSpPr/>
          <p:nvPr/>
        </p:nvSpPr>
        <p:spPr>
          <a:xfrm>
            <a:off x="7673386" y="1208255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0 kg = 0 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34" name="Google Shape;234;p2"/>
          <p:cNvGrpSpPr/>
          <p:nvPr/>
        </p:nvGrpSpPr>
        <p:grpSpPr>
          <a:xfrm rot="10800000" flipH="1">
            <a:off x="5980009" y="1945595"/>
            <a:ext cx="318467" cy="3168000"/>
            <a:chOff x="5980594" y="1934308"/>
            <a:chExt cx="318467" cy="3168000"/>
          </a:xfrm>
        </p:grpSpPr>
        <p:sp>
          <p:nvSpPr>
            <p:cNvPr id="235" name="Google Shape;235;p2"/>
            <p:cNvSpPr/>
            <p:nvPr/>
          </p:nvSpPr>
          <p:spPr>
            <a:xfrm>
              <a:off x="5988944" y="1934308"/>
              <a:ext cx="298394" cy="31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6" name="Google Shape;23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80594" y="3118339"/>
              <a:ext cx="318467" cy="19780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2"/>
          <p:cNvSpPr/>
          <p:nvPr/>
        </p:nvSpPr>
        <p:spPr>
          <a:xfrm>
            <a:off x="8944446" y="3120175"/>
            <a:ext cx="2833934" cy="8093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052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endParaRPr sz="28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4998315" y="5967496"/>
            <a:ext cx="2833800" cy="809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52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endParaRPr sz="28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853075" y="3119086"/>
            <a:ext cx="2833800" cy="810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052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8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endParaRPr sz="28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2"/>
          <p:cNvSpPr/>
          <p:nvPr/>
        </p:nvSpPr>
        <p:spPr>
          <a:xfrm>
            <a:off x="1917075" y="1103100"/>
            <a:ext cx="3081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1 kg = 1 000 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5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0830" y="3429000"/>
            <a:ext cx="1312305" cy="2753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5"/>
          <p:cNvGrpSpPr/>
          <p:nvPr/>
        </p:nvGrpSpPr>
        <p:grpSpPr>
          <a:xfrm>
            <a:off x="648929" y="1771233"/>
            <a:ext cx="8051853" cy="2533947"/>
            <a:chOff x="641012" y="2139008"/>
            <a:chExt cx="6065400" cy="3527700"/>
          </a:xfrm>
        </p:grpSpPr>
        <p:sp>
          <p:nvSpPr>
            <p:cNvPr id="247" name="Google Shape;247;p5"/>
            <p:cNvSpPr/>
            <p:nvPr/>
          </p:nvSpPr>
          <p:spPr>
            <a:xfrm>
              <a:off x="751114" y="2265930"/>
              <a:ext cx="5845629" cy="3273879"/>
            </a:xfrm>
            <a:prstGeom prst="roundRect">
              <a:avLst>
                <a:gd name="adj" fmla="val 3949"/>
              </a:avLst>
            </a:prstGeom>
            <a:solidFill>
              <a:srgbClr val="F7AD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s-CL" sz="3300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Para masas pequeñas</a:t>
              </a:r>
              <a:endParaRPr sz="14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s-CL" sz="3300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se usan balanzas que miden hasta 1 kg.</a:t>
              </a:r>
              <a:endParaRPr sz="330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641012" y="2139008"/>
              <a:ext cx="6065400" cy="3527700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F7AD6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97033" y="1333259"/>
            <a:ext cx="4197933" cy="4154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6"/>
          <p:cNvGrpSpPr/>
          <p:nvPr/>
        </p:nvGrpSpPr>
        <p:grpSpPr>
          <a:xfrm rot="10800000" flipH="1">
            <a:off x="5925042" y="1861672"/>
            <a:ext cx="318467" cy="3168000"/>
            <a:chOff x="5980594" y="1934308"/>
            <a:chExt cx="318467" cy="3168000"/>
          </a:xfrm>
        </p:grpSpPr>
        <p:sp>
          <p:nvSpPr>
            <p:cNvPr id="255" name="Google Shape;255;p6"/>
            <p:cNvSpPr/>
            <p:nvPr/>
          </p:nvSpPr>
          <p:spPr>
            <a:xfrm>
              <a:off x="5988944" y="1934308"/>
              <a:ext cx="298394" cy="31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6" name="Google Shape;256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80594" y="3118339"/>
              <a:ext cx="318467" cy="19780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6"/>
          <p:cNvSpPr txBox="1"/>
          <p:nvPr/>
        </p:nvSpPr>
        <p:spPr>
          <a:xfrm>
            <a:off x="422031" y="329368"/>
            <a:ext cx="10308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Otra escala de medida:</a:t>
            </a:r>
            <a:endParaRPr sz="400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5933392" y="809465"/>
            <a:ext cx="299654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0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7512966" y="1494228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500 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8403920" y="3081045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1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7418589" y="4729590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1 kg y 500 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5789081" y="5502693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2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2335855" y="4745194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2 kg y 500 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2908255" y="3076175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3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2132005" y="1427469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3 kg y 500 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7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0830" y="3429000"/>
            <a:ext cx="1312305" cy="2753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7"/>
          <p:cNvGrpSpPr/>
          <p:nvPr/>
        </p:nvGrpSpPr>
        <p:grpSpPr>
          <a:xfrm>
            <a:off x="693174" y="1771245"/>
            <a:ext cx="8007621" cy="2533947"/>
            <a:chOff x="641026" y="2139026"/>
            <a:chExt cx="6065400" cy="3527700"/>
          </a:xfrm>
        </p:grpSpPr>
        <p:sp>
          <p:nvSpPr>
            <p:cNvPr id="272" name="Google Shape;272;p7"/>
            <p:cNvSpPr/>
            <p:nvPr/>
          </p:nvSpPr>
          <p:spPr>
            <a:xfrm>
              <a:off x="751114" y="2265930"/>
              <a:ext cx="5845629" cy="3273879"/>
            </a:xfrm>
            <a:prstGeom prst="roundRect">
              <a:avLst>
                <a:gd name="adj" fmla="val 3949"/>
              </a:avLst>
            </a:prstGeom>
            <a:solidFill>
              <a:srgbClr val="F7AD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s-CL" sz="3300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Para masas medianas</a:t>
              </a:r>
              <a:endParaRPr sz="14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s-CL" sz="3300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se usan balanzas que miden hasta 4 kg.</a:t>
              </a:r>
              <a:endParaRPr sz="330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41026" y="2139026"/>
              <a:ext cx="6065400" cy="3527700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F7AD6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2552" y="1275322"/>
            <a:ext cx="4320171" cy="4311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8"/>
          <p:cNvSpPr txBox="1"/>
          <p:nvPr/>
        </p:nvSpPr>
        <p:spPr>
          <a:xfrm>
            <a:off x="422031" y="329368"/>
            <a:ext cx="10308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Otra escala de medida:</a:t>
            </a:r>
            <a:endParaRPr sz="4000" i="0" u="none" strike="noStrike" cap="none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5933392" y="809465"/>
            <a:ext cx="299654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0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8123286" y="2355583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2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4181968" y="5147959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6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3075082" y="3845641"/>
            <a:ext cx="128383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7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8123286" y="3895998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3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7275318" y="5029672"/>
            <a:ext cx="283393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4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2998270" y="2294236"/>
            <a:ext cx="128383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8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3922552" y="1132418"/>
            <a:ext cx="128383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CL" sz="3300" i="0" u="none" strike="noStrike" cap="none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9 kg</a:t>
            </a:r>
            <a:endParaRPr sz="33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79" name="Google Shape;279;p8"/>
          <p:cNvGrpSpPr/>
          <p:nvPr/>
        </p:nvGrpSpPr>
        <p:grpSpPr>
          <a:xfrm rot="10800000" flipH="1">
            <a:off x="5943945" y="2311998"/>
            <a:ext cx="318467" cy="3168000"/>
            <a:chOff x="5980594" y="1934308"/>
            <a:chExt cx="318467" cy="3168000"/>
          </a:xfrm>
        </p:grpSpPr>
        <p:sp>
          <p:nvSpPr>
            <p:cNvPr id="280" name="Google Shape;280;p8"/>
            <p:cNvSpPr/>
            <p:nvPr/>
          </p:nvSpPr>
          <p:spPr>
            <a:xfrm>
              <a:off x="5988944" y="1934308"/>
              <a:ext cx="298394" cy="31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1" name="Google Shape;281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80594" y="3118339"/>
              <a:ext cx="318467" cy="19780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9" descr="Un dibuj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0830" y="3429000"/>
            <a:ext cx="1312305" cy="2753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9"/>
          <p:cNvGrpSpPr/>
          <p:nvPr/>
        </p:nvGrpSpPr>
        <p:grpSpPr>
          <a:xfrm>
            <a:off x="221226" y="1771233"/>
            <a:ext cx="8479569" cy="2533947"/>
            <a:chOff x="641026" y="2139008"/>
            <a:chExt cx="6065400" cy="3527700"/>
          </a:xfrm>
        </p:grpSpPr>
        <p:sp>
          <p:nvSpPr>
            <p:cNvPr id="297" name="Google Shape;297;p9"/>
            <p:cNvSpPr/>
            <p:nvPr/>
          </p:nvSpPr>
          <p:spPr>
            <a:xfrm>
              <a:off x="751114" y="2265930"/>
              <a:ext cx="5845629" cy="3273879"/>
            </a:xfrm>
            <a:prstGeom prst="roundRect">
              <a:avLst>
                <a:gd name="adj" fmla="val 3949"/>
              </a:avLst>
            </a:prstGeom>
            <a:solidFill>
              <a:srgbClr val="F7AD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s-CL" sz="3300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Para masas grandes</a:t>
              </a:r>
              <a:endParaRPr sz="14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s-CL" sz="3300" i="0" u="none" strike="noStrike" cap="none" dirty="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se usan balanzas que miden hasta 10 kg.</a:t>
              </a:r>
              <a:endParaRPr sz="330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41026" y="2139008"/>
              <a:ext cx="6065400" cy="3527700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F7AD6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</Words>
  <Application>Microsoft Office PowerPoint</Application>
  <PresentationFormat>Panorámica</PresentationFormat>
  <Paragraphs>36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Nunito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Macarena Ovalle Larrain</cp:lastModifiedBy>
  <cp:revision>9</cp:revision>
  <dcterms:created xsi:type="dcterms:W3CDTF">2023-09-12T20:21:07Z</dcterms:created>
  <dcterms:modified xsi:type="dcterms:W3CDTF">2025-02-10T21:05:32Z</dcterms:modified>
</cp:coreProperties>
</file>