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2192000" cy="6858000"/>
  <p:notesSz cx="6858000" cy="9144000"/>
  <p:embeddedFontLst>
    <p:embeddedFont>
      <p:font typeface="Nunito" pitchFamily="2" charset="0"/>
      <p:regular r:id="rId18"/>
      <p:bold r:id="rId19"/>
      <p:italic r:id="rId20"/>
      <p:boldItalic r:id="rId21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26" roundtripDataSignature="AMtx7miSvqN+RLT2vLeqol49sVvtNFva3Q==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p" initials="H" lastIdx="9" clrIdx="0">
    <p:extLst>
      <p:ext uri="{19B8F6BF-5375-455C-9EA6-DF929625EA0E}">
        <p15:presenceInfo xmlns:p15="http://schemas.microsoft.com/office/powerpoint/2012/main" userId="Hp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959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>
      <p:cViewPr varScale="1">
        <p:scale>
          <a:sx n="65" d="100"/>
          <a:sy n="65" d="100"/>
        </p:scale>
        <p:origin x="91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1.fntdata"/><Relationship Id="rId26" Type="http://customschemas.google.com/relationships/presentationmetadata" Target="metadata"/><Relationship Id="rId3" Type="http://schemas.openxmlformats.org/officeDocument/2006/relationships/slide" Target="slides/slide2.xml"/><Relationship Id="rId21" Type="http://schemas.openxmlformats.org/officeDocument/2006/relationships/font" Target="fonts/font4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font" Target="fonts/font3.fntdata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font" Target="fonts/font2.fntdata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7" Type="http://schemas.openxmlformats.org/officeDocument/2006/relationships/commentAuthors" Target="commentAuthors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s-E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‹Nº›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Google Shape;218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19" name="Google Shape;219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0" name="Google Shape;340;g2640c17fe1e_0_11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341" name="Google Shape;341;g2640c17fe1e_0_1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7" name="Google Shape;357;g2640c17fe1e_0_13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358" name="Google Shape;358;g2640c17fe1e_0_1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4" name="Google Shape;374;g2640c17fe1e_0_14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375" name="Google Shape;375;g2640c17fe1e_0_14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3" name="Google Shape;393;g2640c17fe1e_0_16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394" name="Google Shape;394;g2640c17fe1e_0_16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3" name="Google Shape;413;g2640c17fe1e_0_24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414" name="Google Shape;414;g2640c17fe1e_0_24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5" name="Google Shape;435;g2640c17fe1e_0_18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436" name="Google Shape;436;g2640c17fe1e_0_18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Google Shape;226;g2640c17fe1e_0_1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27" name="Google Shape;227;g2640c17fe1e_0_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34" name="Google Shape;234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Google Shape;246;p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47" name="Google Shape;247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Google Shape;257;p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58" name="Google Shape;258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Google Shape;277;g2640c17fe1e_0_6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78" name="Google Shape;278;g2640c17fe1e_0_6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" name="Google Shape;293;p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94" name="Google Shape;294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" name="Google Shape;310;g2640c17fe1e_0_8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311" name="Google Shape;311;g2640c17fe1e_0_89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5" name="Google Shape;325;g2640c17fe1e_0_10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326" name="Google Shape;326;g2640c17fe1e_0_10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Diapositiva de título">
  <p:cSld name="3_Diapositiva de título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Google Shape;16;p1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7" name="Google Shape;17;p15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15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objetos">
  <p:cSld name="Título y objetos"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2" name="Google Shape;52;p1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53" name="Google Shape;53;p1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16"/>
          <p:cNvSpPr txBox="1">
            <a:spLocks noGrp="1"/>
          </p:cNvSpPr>
          <p:nvPr>
            <p:ph type="body" idx="1"/>
          </p:nvPr>
        </p:nvSpPr>
        <p:spPr>
          <a:xfrm>
            <a:off x="838200" y="1825624"/>
            <a:ext cx="10515600" cy="41543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55" name="Google Shape;55;p16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ítulo y objetos">
  <p:cSld name="1_Título y objetos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7" name="Google Shape;57;p1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58" name="Google Shape;58;p1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7"/>
          <p:cNvSpPr txBox="1">
            <a:spLocks noGrp="1"/>
          </p:cNvSpPr>
          <p:nvPr>
            <p:ph type="body" idx="1"/>
          </p:nvPr>
        </p:nvSpPr>
        <p:spPr>
          <a:xfrm>
            <a:off x="838200" y="1825624"/>
            <a:ext cx="10515600" cy="41543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60" name="Google Shape;60;p17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Título y objetos">
  <p:cSld name="3_Título y objetos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8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8"/>
          <p:cNvSpPr txBox="1">
            <a:spLocks noGrp="1"/>
          </p:cNvSpPr>
          <p:nvPr>
            <p:ph type="body" idx="1"/>
          </p:nvPr>
        </p:nvSpPr>
        <p:spPr>
          <a:xfrm>
            <a:off x="838200" y="1825624"/>
            <a:ext cx="10515600" cy="41543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65" name="Google Shape;65;p18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Encabezado de sección">
  <p:cSld name="1_Encabezado de sección"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7" name="Google Shape;67;p2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68" name="Google Shape;68;p20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9" name="Google Shape;69;p20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379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pic>
        <p:nvPicPr>
          <p:cNvPr id="70" name="Google Shape;70;p20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Encabezado de sección">
  <p:cSld name="2_Encabezado de sección"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2" name="Google Shape;72;p2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73" name="Google Shape;73;p21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21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379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pic>
        <p:nvPicPr>
          <p:cNvPr id="75" name="Google Shape;75;p21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Encabezado de sección">
  <p:cSld name="3_Encabezado de sección"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Google Shape;77;p2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78" name="Google Shape;78;p22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22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379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pic>
        <p:nvPicPr>
          <p:cNvPr id="80" name="Google Shape;80;p22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os objetos">
  <p:cSld name="Dos objetos"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2" name="Google Shape;82;p2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83" name="Google Shape;83;p2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4" name="Google Shape;84;p2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130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5" name="Google Shape;85;p23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130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86" name="Google Shape;86;p23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Dos objetos">
  <p:cSld name="1_Dos objetos"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8" name="Google Shape;88;p2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89" name="Google Shape;89;p2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0" name="Google Shape;90;p24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130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91" name="Google Shape;91;p24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130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92" name="Google Shape;92;p24"/>
          <p:cNvCxnSpPr/>
          <p:nvPr/>
        </p:nvCxnSpPr>
        <p:spPr>
          <a:xfrm>
            <a:off x="-133004" y="141316"/>
            <a:ext cx="12452466" cy="0"/>
          </a:xfrm>
          <a:prstGeom prst="straightConnector1">
            <a:avLst/>
          </a:prstGeom>
          <a:noFill/>
          <a:ln w="28575" cap="flat" cmpd="sng">
            <a:solidFill>
              <a:srgbClr val="65B32E"/>
            </a:solidFill>
            <a:prstDash val="dash"/>
            <a:round/>
            <a:headEnd type="none" w="sm" len="sm"/>
            <a:tailEnd type="none" w="sm" len="sm"/>
          </a:ln>
        </p:spPr>
      </p:cxnSp>
      <p:pic>
        <p:nvPicPr>
          <p:cNvPr id="93" name="Google Shape;93;p24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Dos objetos">
  <p:cSld name="2_Dos objetos"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5" name="Google Shape;95;p2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96" name="Google Shape;96;p2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7" name="Google Shape;97;p2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130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98" name="Google Shape;98;p25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130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99" name="Google Shape;99;p25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Dos objetos">
  <p:cSld name="3_Dos objetos"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1" name="Google Shape;101;p2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02" name="Google Shape;102;p2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3" name="Google Shape;103;p26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130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4" name="Google Shape;104;p26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130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105" name="Google Shape;105;p26"/>
          <p:cNvCxnSpPr/>
          <p:nvPr/>
        </p:nvCxnSpPr>
        <p:spPr>
          <a:xfrm>
            <a:off x="-133004" y="141316"/>
            <a:ext cx="12452466" cy="0"/>
          </a:xfrm>
          <a:prstGeom prst="straightConnector1">
            <a:avLst/>
          </a:prstGeom>
          <a:noFill/>
          <a:ln w="28575" cap="flat" cmpd="sng">
            <a:solidFill>
              <a:srgbClr val="EF7D00"/>
            </a:solidFill>
            <a:prstDash val="dash"/>
            <a:round/>
            <a:headEnd type="none" w="sm" len="sm"/>
            <a:tailEnd type="none" w="sm" len="sm"/>
          </a:ln>
        </p:spPr>
      </p:cxnSp>
      <p:pic>
        <p:nvPicPr>
          <p:cNvPr id="106" name="Google Shape;106;p26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En blanco">
  <p:cSld name="3_En blanco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Google Shape;20;p38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1" name="Google Shape;21;p38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ción">
  <p:cSld name="Comparación"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8" name="Google Shape;108;p2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09" name="Google Shape;109;p27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0" name="Google Shape;110;p27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111" name="Google Shape;111;p27"/>
          <p:cNvSpPr txBox="1">
            <a:spLocks noGrp="1"/>
          </p:cNvSpPr>
          <p:nvPr>
            <p:ph type="body" idx="2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pic>
        <p:nvPicPr>
          <p:cNvPr id="112" name="Google Shape;112;p27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  <p:sp>
        <p:nvSpPr>
          <p:cNvPr id="113" name="Google Shape;113;p27"/>
          <p:cNvSpPr txBox="1">
            <a:spLocks noGrp="1"/>
          </p:cNvSpPr>
          <p:nvPr>
            <p:ph type="body" idx="3"/>
          </p:nvPr>
        </p:nvSpPr>
        <p:spPr>
          <a:xfrm>
            <a:off x="839788" y="2505075"/>
            <a:ext cx="5157787" cy="3498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14" name="Google Shape;114;p27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498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Comparación">
  <p:cSld name="1_Comparación"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6" name="Google Shape;116;p28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17" name="Google Shape;117;p28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8" name="Google Shape;118;p28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119" name="Google Shape;119;p28"/>
          <p:cNvSpPr txBox="1">
            <a:spLocks noGrp="1"/>
          </p:cNvSpPr>
          <p:nvPr>
            <p:ph type="body" idx="2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pic>
        <p:nvPicPr>
          <p:cNvPr id="120" name="Google Shape;120;p28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  <p:sp>
        <p:nvSpPr>
          <p:cNvPr id="121" name="Google Shape;121;p28"/>
          <p:cNvSpPr txBox="1">
            <a:spLocks noGrp="1"/>
          </p:cNvSpPr>
          <p:nvPr>
            <p:ph type="body" idx="3"/>
          </p:nvPr>
        </p:nvSpPr>
        <p:spPr>
          <a:xfrm>
            <a:off x="839788" y="2505075"/>
            <a:ext cx="5157787" cy="3498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22" name="Google Shape;122;p28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498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Comparación" type="twoTxTwoObj">
  <p:cSld name="TWO_OBJECTS_WITH_TEXT"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4" name="Google Shape;124;p2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25" name="Google Shape;125;p29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6" name="Google Shape;126;p29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127" name="Google Shape;127;p29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498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28" name="Google Shape;128;p29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129" name="Google Shape;129;p29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498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130" name="Google Shape;130;p29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Comparación">
  <p:cSld name="3_Comparación"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2" name="Google Shape;132;p3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33" name="Google Shape;133;p30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4" name="Google Shape;134;p30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135" name="Google Shape;135;p30"/>
          <p:cNvSpPr txBox="1">
            <a:spLocks noGrp="1"/>
          </p:cNvSpPr>
          <p:nvPr>
            <p:ph type="body" idx="2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pic>
        <p:nvPicPr>
          <p:cNvPr id="136" name="Google Shape;136;p30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  <p:sp>
        <p:nvSpPr>
          <p:cNvPr id="137" name="Google Shape;137;p30"/>
          <p:cNvSpPr txBox="1">
            <a:spLocks noGrp="1"/>
          </p:cNvSpPr>
          <p:nvPr>
            <p:ph type="body" idx="3"/>
          </p:nvPr>
        </p:nvSpPr>
        <p:spPr>
          <a:xfrm>
            <a:off x="839788" y="2505075"/>
            <a:ext cx="5157787" cy="3498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38" name="Google Shape;138;p30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498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Solo el título">
  <p:cSld name="1_Solo el título"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0" name="Google Shape;140;p3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41" name="Google Shape;141;p3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pic>
        <p:nvPicPr>
          <p:cNvPr id="142" name="Google Shape;142;p32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Solo el título">
  <p:cSld name="2_Solo el título"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4" name="Google Shape;144;p3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45" name="Google Shape;145;p3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pic>
        <p:nvPicPr>
          <p:cNvPr id="146" name="Google Shape;146;p33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Solo el título">
  <p:cSld name="3_Solo el título"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8" name="Google Shape;148;p3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49" name="Google Shape;149;p3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pic>
        <p:nvPicPr>
          <p:cNvPr id="150" name="Google Shape;150;p34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En blanco">
  <p:cSld name="1_En blanco"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2" name="Google Shape;152;p3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53" name="Google Shape;153;p36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En blanco">
  <p:cSld name="2_En blanco"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5" name="Google Shape;155;p3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56" name="Google Shape;156;p37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ido con título" type="objTx">
  <p:cSld name="OBJECT_WITH_CAPTION_TEXT"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8" name="Google Shape;158;p3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59" name="Google Shape;159;p39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0" name="Google Shape;160;p39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161" name="Google Shape;161;p39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pic>
        <p:nvPicPr>
          <p:cNvPr id="162" name="Google Shape;162;p39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cabezado de sección" type="secHead">
  <p:cSld name="SECTION_HEADER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Google Shape;23;p1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4" name="Google Shape;24;p19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19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379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pic>
        <p:nvPicPr>
          <p:cNvPr id="26" name="Google Shape;26;p19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Contenido con título">
  <p:cSld name="1_Contenido con título"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4" name="Google Shape;164;p4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65" name="Google Shape;165;p40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6" name="Google Shape;166;p40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167" name="Google Shape;167;p40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168" name="Google Shape;168;p40"/>
          <p:cNvSpPr txBox="1"/>
          <p:nvPr/>
        </p:nvSpPr>
        <p:spPr>
          <a:xfrm>
            <a:off x="232756" y="6390700"/>
            <a:ext cx="1496291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ES"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Sumo Primero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Contenido con título">
  <p:cSld name="2_Contenido con título"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0" name="Google Shape;170;p4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71" name="Google Shape;171;p41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2" name="Google Shape;172;p41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173" name="Google Shape;173;p41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pic>
        <p:nvPicPr>
          <p:cNvPr id="174" name="Google Shape;174;p41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Contenido con título">
  <p:cSld name="3_Contenido con título"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6" name="Google Shape;176;p4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77" name="Google Shape;177;p42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8" name="Google Shape;178;p42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179" name="Google Shape;179;p42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pic>
        <p:nvPicPr>
          <p:cNvPr id="180" name="Google Shape;180;p42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n con título" type="picTx">
  <p:cSld name="PICTURE_WITH_CAPTION_TEXT">
    <p:spTree>
      <p:nvGrpSpPr>
        <p:cNvPr id="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2" name="Google Shape;182;p4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83" name="Google Shape;183;p43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4" name="Google Shape;184;p43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185" name="Google Shape;185;p43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pic>
        <p:nvPicPr>
          <p:cNvPr id="186" name="Google Shape;186;p43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Imagen con título">
  <p:cSld name="1_Imagen con título">
    <p:spTree>
      <p:nvGrpSpPr>
        <p:cNvPr id="1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8" name="Google Shape;188;p4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89" name="Google Shape;189;p44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0" name="Google Shape;190;p44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191" name="Google Shape;191;p44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pic>
        <p:nvPicPr>
          <p:cNvPr id="192" name="Google Shape;192;p44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Imagen con título">
  <p:cSld name="2_Imagen con título">
    <p:spTree>
      <p:nvGrpSpPr>
        <p:cNvPr id="1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" name="Google Shape;194;p4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95" name="Google Shape;195;p45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6" name="Google Shape;196;p45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197" name="Google Shape;197;p45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pic>
        <p:nvPicPr>
          <p:cNvPr id="198" name="Google Shape;198;p45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Imagen con título">
  <p:cSld name="3_Imagen con título"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0" name="Google Shape;200;p4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01" name="Google Shape;201;p46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2" name="Google Shape;202;p46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203" name="Google Shape;203;p46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pic>
        <p:nvPicPr>
          <p:cNvPr id="204" name="Google Shape;204;p46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texto vertical" type="vertTx">
  <p:cSld name="VERTICAL_TEXT">
    <p:spTree>
      <p:nvGrpSpPr>
        <p:cNvPr id="1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p4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7" name="Google Shape;207;p47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8" name="Google Shape;208;p4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9" name="Google Shape;209;p4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0" name="Google Shape;210;p4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vertical y texto" type="vertTitleAndTx">
  <p:cSld name="VERTICAL_TITLE_AND_VERTICAL_TEXT">
    <p:spTree>
      <p:nvGrpSpPr>
        <p:cNvPr id="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p48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3" name="Google Shape;213;p48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14" name="Google Shape;214;p4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5" name="Google Shape;215;p4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6" name="Google Shape;216;p4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lo el título" type="titleOnly">
  <p:cSld name="TITLE_ONLY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" name="Google Shape;28;p3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9" name="Google Shape;29;p3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pic>
        <p:nvPicPr>
          <p:cNvPr id="30" name="Google Shape;30;p31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 blanco" type="blank">
  <p:cSld name="BLANK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" name="Google Shape;32;p3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3" name="Google Shape;33;p35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Diapositiva de título" type="title">
  <p:cSld name="TITLE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Google Shape;35;p1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36" name="Google Shape;36;p11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11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Título y objetos" type="obj">
  <p:cSld name="OBJECT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Google Shape;39;p1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40" name="Google Shape;40;p1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12"/>
          <p:cNvSpPr txBox="1">
            <a:spLocks noGrp="1"/>
          </p:cNvSpPr>
          <p:nvPr>
            <p:ph type="body" idx="1"/>
          </p:nvPr>
        </p:nvSpPr>
        <p:spPr>
          <a:xfrm>
            <a:off x="838200" y="1825624"/>
            <a:ext cx="10515600" cy="41543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42" name="Google Shape;42;p12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apositiva de título">
  <p:cSld name="Diapositiva de título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Google Shape;44;p1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45" name="Google Shape;45;p13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13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Diapositiva de título">
  <p:cSld name="1_Diapositiva de título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" name="Google Shape;48;p1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49" name="Google Shape;49;p14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" name="Google Shape;50;p14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theme" Target="../theme/theme1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10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" name="Google Shape;12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" name="Google Shape;13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4" name="Google Shape;14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  <p:sldLayoutId id="2147483668" r:id="rId20"/>
    <p:sldLayoutId id="2147483669" r:id="rId21"/>
    <p:sldLayoutId id="2147483670" r:id="rId22"/>
    <p:sldLayoutId id="2147483671" r:id="rId23"/>
    <p:sldLayoutId id="2147483672" r:id="rId24"/>
    <p:sldLayoutId id="2147483673" r:id="rId25"/>
    <p:sldLayoutId id="2147483674" r:id="rId26"/>
    <p:sldLayoutId id="2147483675" r:id="rId27"/>
    <p:sldLayoutId id="2147483676" r:id="rId28"/>
    <p:sldLayoutId id="2147483677" r:id="rId29"/>
    <p:sldLayoutId id="2147483678" r:id="rId30"/>
    <p:sldLayoutId id="2147483679" r:id="rId31"/>
    <p:sldLayoutId id="2147483680" r:id="rId32"/>
    <p:sldLayoutId id="2147483681" r:id="rId33"/>
    <p:sldLayoutId id="2147483682" r:id="rId34"/>
    <p:sldLayoutId id="2147483683" r:id="rId35"/>
    <p:sldLayoutId id="2147483684" r:id="rId36"/>
    <p:sldLayoutId id="2147483685" r:id="rId37"/>
    <p:sldLayoutId id="2147483686" r:id="rId38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png"/><Relationship Id="rId4" Type="http://schemas.openxmlformats.org/officeDocument/2006/relationships/image" Target="../media/image1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png"/><Relationship Id="rId4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Google Shape;221;p1"/>
          <p:cNvSpPr txBox="1"/>
          <p:nvPr/>
        </p:nvSpPr>
        <p:spPr>
          <a:xfrm>
            <a:off x="1524000" y="3116795"/>
            <a:ext cx="9144000" cy="78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lnSpcReduction="10000"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EF818A"/>
              </a:buClr>
              <a:buSzPts val="5400"/>
              <a:buFont typeface="Arial"/>
              <a:buNone/>
            </a:pPr>
            <a:r>
              <a:rPr lang="es-ES" sz="5400" i="0" u="none" strike="noStrike" cap="none" dirty="0">
                <a:solidFill>
                  <a:srgbClr val="595959"/>
                </a:solidFill>
                <a:latin typeface="Nunito"/>
                <a:ea typeface="Nunito"/>
                <a:cs typeface="Nunito"/>
                <a:sym typeface="Nunito"/>
              </a:rPr>
              <a:t>Fracciones </a:t>
            </a:r>
            <a:endParaRPr sz="1400" i="0" u="none" strike="noStrike" cap="none" dirty="0">
              <a:solidFill>
                <a:srgbClr val="595959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pic>
        <p:nvPicPr>
          <p:cNvPr id="223" name="Google Shape;223;p1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  <p:sp>
        <p:nvSpPr>
          <p:cNvPr id="224" name="Google Shape;224;p1"/>
          <p:cNvSpPr txBox="1"/>
          <p:nvPr/>
        </p:nvSpPr>
        <p:spPr>
          <a:xfrm>
            <a:off x="1524000" y="1699606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457200" marR="0" lvl="0" indent="-40640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lang="es-ES" sz="9600" b="1" i="0" u="none" strike="noStrike" cap="none" dirty="0">
                <a:solidFill>
                  <a:srgbClr val="595959"/>
                </a:solidFill>
                <a:latin typeface="Nunito"/>
                <a:ea typeface="Nunito"/>
                <a:cs typeface="Nunito"/>
                <a:sym typeface="Nunito"/>
              </a:rPr>
              <a:t>Sumo Primero</a:t>
            </a:r>
            <a:endParaRPr sz="9600" b="1" i="0" u="none" strike="noStrike" cap="none" dirty="0">
              <a:solidFill>
                <a:srgbClr val="595959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2" name="Google Shape;219;p1">
            <a:extLst>
              <a:ext uri="{FF2B5EF4-FFF2-40B4-BE49-F238E27FC236}">
                <a16:creationId xmlns:a16="http://schemas.microsoft.com/office/drawing/2014/main" id="{97F82997-6396-1B1D-5E53-2D6FD1C074C5}"/>
              </a:ext>
            </a:extLst>
          </p:cNvPr>
          <p:cNvSpPr txBox="1"/>
          <p:nvPr/>
        </p:nvSpPr>
        <p:spPr>
          <a:xfrm>
            <a:off x="2761535" y="4847581"/>
            <a:ext cx="6142982" cy="9424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EF818A"/>
              </a:buClr>
              <a:buSzPts val="2000"/>
              <a:buFont typeface="Arial"/>
              <a:buNone/>
            </a:pPr>
            <a:r>
              <a:rPr lang="es-MX" sz="200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3° Básico: Unidad 4  |  Capítulo 14: </a:t>
            </a:r>
            <a:r>
              <a:rPr lang="es-ES" sz="2000" i="0" u="none" strike="noStrike" cap="none" dirty="0">
                <a:solidFill>
                  <a:srgbClr val="595959"/>
                </a:solidFill>
                <a:latin typeface="Nunito"/>
                <a:ea typeface="Nunito"/>
                <a:cs typeface="Nunito"/>
                <a:sym typeface="Nunito"/>
              </a:rPr>
              <a:t>Fracciones.</a:t>
            </a:r>
          </a:p>
          <a:p>
            <a:pPr algn="just">
              <a:spcBef>
                <a:spcPts val="1000"/>
              </a:spcBef>
              <a:buClr>
                <a:srgbClr val="EF818A"/>
              </a:buClr>
              <a:buSzPts val="2000"/>
            </a:pPr>
            <a:r>
              <a:rPr lang="es-ES" sz="2000" i="0" u="none" strike="noStrike" cap="none" dirty="0">
                <a:solidFill>
                  <a:srgbClr val="595959"/>
                </a:solidFill>
                <a:latin typeface="Nunito"/>
                <a:ea typeface="Nunito"/>
                <a:cs typeface="Nunito"/>
                <a:sym typeface="Nunito"/>
              </a:rPr>
              <a:t>Apoyar la sistematización de la sección Problemas</a:t>
            </a:r>
            <a:r>
              <a:rPr lang="es-ES" sz="2000" dirty="0">
                <a:solidFill>
                  <a:srgbClr val="595959"/>
                </a:solidFill>
                <a:latin typeface="Nunito"/>
                <a:ea typeface="Nunito"/>
                <a:cs typeface="Nunito"/>
                <a:sym typeface="Nunito"/>
              </a:rPr>
              <a:t>.</a:t>
            </a:r>
            <a:endParaRPr lang="es-ES" sz="2000" i="0" u="none" strike="noStrike" cap="none" dirty="0">
              <a:solidFill>
                <a:srgbClr val="595959"/>
              </a:solidFill>
              <a:latin typeface="Nunito"/>
              <a:ea typeface="Nunito"/>
              <a:cs typeface="Nunito"/>
              <a:sym typeface="Nunito"/>
            </a:endParaRPr>
          </a:p>
          <a:p>
            <a:pPr marL="0" marR="0" lvl="0" indent="0" algn="just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s-CL" sz="2000" b="0" i="0" u="none" strike="noStrike" cap="none" dirty="0">
                <a:solidFill>
                  <a:srgbClr val="595959"/>
                </a:solidFill>
                <a:latin typeface="Nunito"/>
                <a:ea typeface="Nunito"/>
                <a:cs typeface="Nunito"/>
                <a:sym typeface="Nunito"/>
              </a:rPr>
              <a:t>Página 112</a:t>
            </a:r>
            <a:r>
              <a:rPr lang="es-CL" sz="2000" i="0" u="none" strike="noStrike" cap="none" dirty="0">
                <a:solidFill>
                  <a:srgbClr val="595959"/>
                </a:solidFill>
                <a:latin typeface="Nunito"/>
                <a:ea typeface="Nunito"/>
                <a:cs typeface="Nunito"/>
                <a:sym typeface="Nunito"/>
              </a:rPr>
              <a:t>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3" name="Google Shape;343;g2640c17fe1e_0_116"/>
          <p:cNvPicPr preferRelativeResize="0"/>
          <p:nvPr/>
        </p:nvPicPr>
        <p:blipFill rotWithShape="1">
          <a:blip r:embed="rId3">
            <a:alphaModFix/>
          </a:blip>
          <a:srcRect l="1592" t="2485" r="2464" b="1533"/>
          <a:stretch/>
        </p:blipFill>
        <p:spPr>
          <a:xfrm>
            <a:off x="198125" y="439825"/>
            <a:ext cx="3794750" cy="363695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344" name="Google Shape;344;g2640c17fe1e_0_116"/>
          <p:cNvCxnSpPr>
            <a:stCxn id="343" idx="0"/>
            <a:endCxn id="343" idx="2"/>
          </p:cNvCxnSpPr>
          <p:nvPr/>
        </p:nvCxnSpPr>
        <p:spPr>
          <a:xfrm>
            <a:off x="2095500" y="439825"/>
            <a:ext cx="0" cy="363690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345" name="Google Shape;345;g2640c17fe1e_0_116"/>
          <p:cNvCxnSpPr>
            <a:stCxn id="343" idx="1"/>
            <a:endCxn id="343" idx="3"/>
          </p:cNvCxnSpPr>
          <p:nvPr/>
        </p:nvCxnSpPr>
        <p:spPr>
          <a:xfrm>
            <a:off x="198125" y="2258300"/>
            <a:ext cx="3794700" cy="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</p:cxnSp>
      <p:pic>
        <p:nvPicPr>
          <p:cNvPr id="346" name="Google Shape;346;g2640c17fe1e_0_116"/>
          <p:cNvPicPr preferRelativeResize="0"/>
          <p:nvPr/>
        </p:nvPicPr>
        <p:blipFill rotWithShape="1">
          <a:blip r:embed="rId3">
            <a:alphaModFix/>
          </a:blip>
          <a:srcRect t="2005" b="2014"/>
          <a:stretch/>
        </p:blipFill>
        <p:spPr>
          <a:xfrm>
            <a:off x="4090625" y="439825"/>
            <a:ext cx="3955475" cy="363695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347" name="Google Shape;347;g2640c17fe1e_0_116"/>
          <p:cNvCxnSpPr/>
          <p:nvPr/>
        </p:nvCxnSpPr>
        <p:spPr>
          <a:xfrm flipH="1">
            <a:off x="5124375" y="485775"/>
            <a:ext cx="9600" cy="359100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348" name="Google Shape;348;g2640c17fe1e_0_116"/>
          <p:cNvCxnSpPr>
            <a:stCxn id="346" idx="0"/>
            <a:endCxn id="346" idx="2"/>
          </p:cNvCxnSpPr>
          <p:nvPr/>
        </p:nvCxnSpPr>
        <p:spPr>
          <a:xfrm>
            <a:off x="6068363" y="439825"/>
            <a:ext cx="0" cy="363690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349" name="Google Shape;349;g2640c17fe1e_0_116"/>
          <p:cNvCxnSpPr/>
          <p:nvPr/>
        </p:nvCxnSpPr>
        <p:spPr>
          <a:xfrm>
            <a:off x="7000875" y="485775"/>
            <a:ext cx="0" cy="359100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</p:cxnSp>
      <p:pic>
        <p:nvPicPr>
          <p:cNvPr id="350" name="Google Shape;350;g2640c17fe1e_0_1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046090" y="363592"/>
            <a:ext cx="3955462" cy="3789283"/>
          </a:xfrm>
          <a:prstGeom prst="rect">
            <a:avLst/>
          </a:prstGeom>
          <a:noFill/>
          <a:ln>
            <a:noFill/>
          </a:ln>
        </p:spPr>
      </p:pic>
      <p:sp>
        <p:nvSpPr>
          <p:cNvPr id="351" name="Google Shape;351;g2640c17fe1e_0_116"/>
          <p:cNvSpPr/>
          <p:nvPr/>
        </p:nvSpPr>
        <p:spPr>
          <a:xfrm>
            <a:off x="241300" y="457200"/>
            <a:ext cx="1854300" cy="1801200"/>
          </a:xfrm>
          <a:prstGeom prst="rect">
            <a:avLst/>
          </a:prstGeom>
          <a:solidFill>
            <a:srgbClr val="FF0000">
              <a:alpha val="25882"/>
            </a:srgbClr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ES" sz="1900" b="1" i="0" u="sng" strike="noStrike" cap="none" dirty="0">
                <a:solidFill>
                  <a:schemeClr val="dk1"/>
                </a:solidFill>
                <a:highlight>
                  <a:srgbClr val="FF0000"/>
                </a:highlight>
                <a:latin typeface="Nunito"/>
                <a:ea typeface="Nunito"/>
                <a:cs typeface="Nunito"/>
                <a:sym typeface="Nunito"/>
              </a:rPr>
              <a:t>1</a:t>
            </a:r>
            <a:endParaRPr sz="1900" b="1" i="0" u="sng" strike="noStrike" cap="none" dirty="0">
              <a:solidFill>
                <a:schemeClr val="dk1"/>
              </a:solidFill>
              <a:highlight>
                <a:srgbClr val="FF0000"/>
              </a:highlight>
              <a:latin typeface="Nunito"/>
              <a:ea typeface="Nunito"/>
              <a:cs typeface="Nunito"/>
              <a:sym typeface="Nunito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ES" sz="1900" b="1" i="0" u="none" strike="noStrike" cap="none" dirty="0">
                <a:solidFill>
                  <a:schemeClr val="dk1"/>
                </a:solidFill>
                <a:highlight>
                  <a:srgbClr val="FF0000"/>
                </a:highlight>
                <a:latin typeface="Nunito"/>
                <a:ea typeface="Nunito"/>
                <a:cs typeface="Nunito"/>
                <a:sym typeface="Nunito"/>
              </a:rPr>
              <a:t>4</a:t>
            </a:r>
            <a:endParaRPr sz="1400" i="0" u="none" strike="noStrike" cap="none" dirty="0">
              <a:solidFill>
                <a:srgbClr val="000000"/>
              </a:solidFill>
              <a:highlight>
                <a:srgbClr val="FF0000"/>
              </a:highlight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352" name="Google Shape;352;g2640c17fe1e_0_116"/>
          <p:cNvSpPr/>
          <p:nvPr/>
        </p:nvSpPr>
        <p:spPr>
          <a:xfrm>
            <a:off x="8143850" y="457200"/>
            <a:ext cx="1854300" cy="1801200"/>
          </a:xfrm>
          <a:prstGeom prst="rect">
            <a:avLst/>
          </a:prstGeom>
          <a:solidFill>
            <a:srgbClr val="FF0000">
              <a:alpha val="25882"/>
            </a:srgbClr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ES" sz="1900" b="1" i="0" u="sng" strike="noStrike" cap="none" dirty="0">
                <a:solidFill>
                  <a:schemeClr val="dk1"/>
                </a:solidFill>
                <a:highlight>
                  <a:srgbClr val="FF0000"/>
                </a:highlight>
                <a:latin typeface="Nunito"/>
                <a:ea typeface="Nunito"/>
                <a:cs typeface="Nunito"/>
                <a:sym typeface="Nunito"/>
              </a:rPr>
              <a:t>1</a:t>
            </a:r>
            <a:endParaRPr sz="1900" b="1" i="0" u="sng" strike="noStrike" cap="none" dirty="0">
              <a:solidFill>
                <a:schemeClr val="dk1"/>
              </a:solidFill>
              <a:highlight>
                <a:srgbClr val="FF0000"/>
              </a:highlight>
              <a:latin typeface="Nunito"/>
              <a:ea typeface="Nunito"/>
              <a:cs typeface="Nunito"/>
              <a:sym typeface="Nunito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ES" sz="1900" b="1" i="0" u="none" strike="noStrike" cap="none" dirty="0">
                <a:solidFill>
                  <a:schemeClr val="dk1"/>
                </a:solidFill>
                <a:highlight>
                  <a:srgbClr val="FF0000"/>
                </a:highlight>
                <a:latin typeface="Nunito"/>
                <a:ea typeface="Nunito"/>
                <a:cs typeface="Nunito"/>
                <a:sym typeface="Nunito"/>
              </a:rPr>
              <a:t>4</a:t>
            </a:r>
            <a:endParaRPr sz="1400" i="0" u="none" strike="noStrike" cap="none" dirty="0">
              <a:solidFill>
                <a:srgbClr val="000000"/>
              </a:solidFill>
              <a:highlight>
                <a:srgbClr val="FF0000"/>
              </a:highlight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353" name="Google Shape;353;g2640c17fe1e_0_116"/>
          <p:cNvSpPr/>
          <p:nvPr/>
        </p:nvSpPr>
        <p:spPr>
          <a:xfrm>
            <a:off x="241200" y="2258400"/>
            <a:ext cx="1854300" cy="1801200"/>
          </a:xfrm>
          <a:prstGeom prst="rect">
            <a:avLst/>
          </a:prstGeom>
          <a:solidFill>
            <a:srgbClr val="00FFFF">
              <a:alpha val="30588"/>
            </a:srgbClr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ES" sz="1900" b="1" i="0" u="sng" strike="noStrike" cap="none" dirty="0">
                <a:solidFill>
                  <a:schemeClr val="dk1"/>
                </a:solidFill>
                <a:highlight>
                  <a:srgbClr val="00FFFF"/>
                </a:highlight>
                <a:latin typeface="Nunito"/>
                <a:ea typeface="Nunito"/>
                <a:cs typeface="Nunito"/>
                <a:sym typeface="Nunito"/>
              </a:rPr>
              <a:t>1</a:t>
            </a:r>
            <a:endParaRPr sz="1900" b="1" i="0" u="sng" strike="noStrike" cap="none" dirty="0">
              <a:solidFill>
                <a:schemeClr val="dk1"/>
              </a:solidFill>
              <a:highlight>
                <a:srgbClr val="00FFFF"/>
              </a:highlight>
              <a:latin typeface="Nunito"/>
              <a:ea typeface="Nunito"/>
              <a:cs typeface="Nunito"/>
              <a:sym typeface="Nunito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ES" sz="1900" b="1" i="0" u="none" strike="noStrike" cap="none" dirty="0">
                <a:solidFill>
                  <a:schemeClr val="dk1"/>
                </a:solidFill>
                <a:highlight>
                  <a:srgbClr val="00FFFF"/>
                </a:highlight>
                <a:latin typeface="Nunito"/>
                <a:ea typeface="Nunito"/>
                <a:cs typeface="Nunito"/>
                <a:sym typeface="Nunito"/>
              </a:rPr>
              <a:t>4</a:t>
            </a:r>
            <a:endParaRPr sz="1400" i="0" u="none" strike="noStrike" cap="none" dirty="0">
              <a:solidFill>
                <a:srgbClr val="000000"/>
              </a:solidFill>
              <a:highlight>
                <a:srgbClr val="00FFFF"/>
              </a:highlight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354" name="Google Shape;354;g2640c17fe1e_0_116"/>
          <p:cNvSpPr/>
          <p:nvPr/>
        </p:nvSpPr>
        <p:spPr>
          <a:xfrm>
            <a:off x="8143850" y="2258400"/>
            <a:ext cx="1854300" cy="1801200"/>
          </a:xfrm>
          <a:prstGeom prst="rect">
            <a:avLst/>
          </a:prstGeom>
          <a:solidFill>
            <a:srgbClr val="00FFFF">
              <a:alpha val="30588"/>
            </a:srgbClr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ES" sz="1900" b="1" i="0" u="sng" strike="noStrike" cap="none" dirty="0">
                <a:solidFill>
                  <a:schemeClr val="dk1"/>
                </a:solidFill>
                <a:highlight>
                  <a:srgbClr val="00FFFF"/>
                </a:highlight>
                <a:latin typeface="Nunito"/>
                <a:ea typeface="Nunito"/>
                <a:cs typeface="Nunito"/>
                <a:sym typeface="Nunito"/>
              </a:rPr>
              <a:t>1</a:t>
            </a:r>
            <a:endParaRPr sz="1900" b="1" i="0" u="sng" strike="noStrike" cap="none" dirty="0">
              <a:solidFill>
                <a:schemeClr val="dk1"/>
              </a:solidFill>
              <a:highlight>
                <a:srgbClr val="00FFFF"/>
              </a:highlight>
              <a:latin typeface="Nunito"/>
              <a:ea typeface="Nunito"/>
              <a:cs typeface="Nunito"/>
              <a:sym typeface="Nunito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ES" sz="1900" b="1" i="0" u="none" strike="noStrike" cap="none" dirty="0">
                <a:solidFill>
                  <a:schemeClr val="dk1"/>
                </a:solidFill>
                <a:highlight>
                  <a:srgbClr val="00FFFF"/>
                </a:highlight>
                <a:latin typeface="Nunito"/>
                <a:ea typeface="Nunito"/>
                <a:cs typeface="Nunito"/>
                <a:sym typeface="Nunito"/>
              </a:rPr>
              <a:t>4</a:t>
            </a:r>
            <a:endParaRPr sz="1400" i="0" u="none" strike="noStrike" cap="none" dirty="0">
              <a:solidFill>
                <a:srgbClr val="000000"/>
              </a:solidFill>
              <a:highlight>
                <a:srgbClr val="00FFFF"/>
              </a:highlight>
              <a:latin typeface="Nunito"/>
              <a:ea typeface="Nunito"/>
              <a:cs typeface="Nunito"/>
              <a:sym typeface="Nunito"/>
            </a:endParaRPr>
          </a:p>
        </p:txBody>
      </p:sp>
      <p:cxnSp>
        <p:nvCxnSpPr>
          <p:cNvPr id="355" name="Google Shape;355;g2640c17fe1e_0_116"/>
          <p:cNvCxnSpPr/>
          <p:nvPr/>
        </p:nvCxnSpPr>
        <p:spPr>
          <a:xfrm>
            <a:off x="2095600" y="3186600"/>
            <a:ext cx="6048300" cy="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triangle" w="med" len="med"/>
          </a:ln>
        </p:spPr>
      </p:cxn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0" name="Google Shape;360;g2640c17fe1e_0_131"/>
          <p:cNvPicPr preferRelativeResize="0"/>
          <p:nvPr/>
        </p:nvPicPr>
        <p:blipFill rotWithShape="1">
          <a:blip r:embed="rId3">
            <a:alphaModFix/>
          </a:blip>
          <a:srcRect l="1592" t="2485" r="2464" b="1533"/>
          <a:stretch/>
        </p:blipFill>
        <p:spPr>
          <a:xfrm>
            <a:off x="198125" y="439825"/>
            <a:ext cx="3794750" cy="363695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361" name="Google Shape;361;g2640c17fe1e_0_131"/>
          <p:cNvCxnSpPr>
            <a:stCxn id="360" idx="0"/>
            <a:endCxn id="360" idx="2"/>
          </p:cNvCxnSpPr>
          <p:nvPr/>
        </p:nvCxnSpPr>
        <p:spPr>
          <a:xfrm>
            <a:off x="2095500" y="439825"/>
            <a:ext cx="0" cy="363690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362" name="Google Shape;362;g2640c17fe1e_0_131"/>
          <p:cNvCxnSpPr>
            <a:stCxn id="360" idx="1"/>
            <a:endCxn id="360" idx="3"/>
          </p:cNvCxnSpPr>
          <p:nvPr/>
        </p:nvCxnSpPr>
        <p:spPr>
          <a:xfrm>
            <a:off x="198125" y="2258300"/>
            <a:ext cx="3794700" cy="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</p:cxnSp>
      <p:pic>
        <p:nvPicPr>
          <p:cNvPr id="363" name="Google Shape;363;g2640c17fe1e_0_131"/>
          <p:cNvPicPr preferRelativeResize="0"/>
          <p:nvPr/>
        </p:nvPicPr>
        <p:blipFill rotWithShape="1">
          <a:blip r:embed="rId3">
            <a:alphaModFix/>
          </a:blip>
          <a:srcRect t="2005" b="2014"/>
          <a:stretch/>
        </p:blipFill>
        <p:spPr>
          <a:xfrm>
            <a:off x="4090625" y="439825"/>
            <a:ext cx="3955475" cy="363695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364" name="Google Shape;364;g2640c17fe1e_0_131"/>
          <p:cNvCxnSpPr/>
          <p:nvPr/>
        </p:nvCxnSpPr>
        <p:spPr>
          <a:xfrm flipH="1">
            <a:off x="5124375" y="485775"/>
            <a:ext cx="9600" cy="359100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365" name="Google Shape;365;g2640c17fe1e_0_131"/>
          <p:cNvCxnSpPr>
            <a:stCxn id="363" idx="0"/>
            <a:endCxn id="363" idx="2"/>
          </p:cNvCxnSpPr>
          <p:nvPr/>
        </p:nvCxnSpPr>
        <p:spPr>
          <a:xfrm>
            <a:off x="6068363" y="439825"/>
            <a:ext cx="0" cy="363690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366" name="Google Shape;366;g2640c17fe1e_0_131"/>
          <p:cNvCxnSpPr/>
          <p:nvPr/>
        </p:nvCxnSpPr>
        <p:spPr>
          <a:xfrm>
            <a:off x="7000875" y="485775"/>
            <a:ext cx="0" cy="359100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</p:cxnSp>
      <p:pic>
        <p:nvPicPr>
          <p:cNvPr id="367" name="Google Shape;367;g2640c17fe1e_0_13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046090" y="363592"/>
            <a:ext cx="3955462" cy="3789283"/>
          </a:xfrm>
          <a:prstGeom prst="rect">
            <a:avLst/>
          </a:prstGeom>
          <a:noFill/>
          <a:ln>
            <a:noFill/>
          </a:ln>
        </p:spPr>
      </p:pic>
      <p:sp>
        <p:nvSpPr>
          <p:cNvPr id="368" name="Google Shape;368;g2640c17fe1e_0_131"/>
          <p:cNvSpPr/>
          <p:nvPr/>
        </p:nvSpPr>
        <p:spPr>
          <a:xfrm>
            <a:off x="241300" y="457200"/>
            <a:ext cx="1854300" cy="1801200"/>
          </a:xfrm>
          <a:prstGeom prst="rect">
            <a:avLst/>
          </a:prstGeom>
          <a:solidFill>
            <a:srgbClr val="FF0000">
              <a:alpha val="25882"/>
            </a:srgbClr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ES" sz="1900" b="1" i="0" u="sng" strike="noStrike" cap="none" dirty="0">
                <a:solidFill>
                  <a:schemeClr val="tx1"/>
                </a:solidFill>
                <a:highlight>
                  <a:srgbClr val="FF0000"/>
                </a:highlight>
                <a:latin typeface="Nunito"/>
                <a:ea typeface="Nunito"/>
                <a:cs typeface="Nunito"/>
                <a:sym typeface="Nunito"/>
              </a:rPr>
              <a:t>1</a:t>
            </a:r>
            <a:endParaRPr sz="1900" b="1" i="0" u="sng" strike="noStrike" cap="none" dirty="0">
              <a:solidFill>
                <a:schemeClr val="tx1"/>
              </a:solidFill>
              <a:highlight>
                <a:srgbClr val="FF0000"/>
              </a:highlight>
              <a:latin typeface="Nunito"/>
              <a:ea typeface="Nunito"/>
              <a:cs typeface="Nunito"/>
              <a:sym typeface="Nunito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ES" sz="1900" b="1" i="0" u="none" strike="noStrike" cap="none" dirty="0">
                <a:solidFill>
                  <a:schemeClr val="tx1"/>
                </a:solidFill>
                <a:highlight>
                  <a:srgbClr val="FF0000"/>
                </a:highlight>
                <a:latin typeface="Nunito"/>
                <a:ea typeface="Nunito"/>
                <a:cs typeface="Nunito"/>
                <a:sym typeface="Nunito"/>
              </a:rPr>
              <a:t>4</a:t>
            </a:r>
            <a:endParaRPr sz="1400" i="0" u="none" strike="noStrike" cap="none" dirty="0">
              <a:solidFill>
                <a:schemeClr val="tx1"/>
              </a:solidFill>
              <a:highlight>
                <a:srgbClr val="FF0000"/>
              </a:highlight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369" name="Google Shape;369;g2640c17fe1e_0_131"/>
          <p:cNvSpPr/>
          <p:nvPr/>
        </p:nvSpPr>
        <p:spPr>
          <a:xfrm>
            <a:off x="8143850" y="457200"/>
            <a:ext cx="1854300" cy="1801200"/>
          </a:xfrm>
          <a:prstGeom prst="rect">
            <a:avLst/>
          </a:prstGeom>
          <a:solidFill>
            <a:srgbClr val="FF0000">
              <a:alpha val="25882"/>
            </a:srgbClr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ES" sz="1900" b="1" i="0" u="sng" strike="noStrike" cap="none" dirty="0">
                <a:solidFill>
                  <a:schemeClr val="dk1"/>
                </a:solidFill>
                <a:highlight>
                  <a:srgbClr val="FF0000"/>
                </a:highlight>
                <a:latin typeface="Nunito"/>
                <a:ea typeface="Nunito"/>
                <a:cs typeface="Nunito"/>
                <a:sym typeface="Nunito"/>
              </a:rPr>
              <a:t>1</a:t>
            </a:r>
            <a:endParaRPr sz="1900" b="1" i="0" u="sng" strike="noStrike" cap="none" dirty="0">
              <a:solidFill>
                <a:schemeClr val="dk1"/>
              </a:solidFill>
              <a:highlight>
                <a:srgbClr val="FF0000"/>
              </a:highlight>
              <a:latin typeface="Nunito"/>
              <a:ea typeface="Nunito"/>
              <a:cs typeface="Nunito"/>
              <a:sym typeface="Nunito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ES" sz="1900" b="1" i="0" u="none" strike="noStrike" cap="none" dirty="0">
                <a:solidFill>
                  <a:schemeClr val="dk1"/>
                </a:solidFill>
                <a:highlight>
                  <a:srgbClr val="FF0000"/>
                </a:highlight>
                <a:latin typeface="Nunito"/>
                <a:ea typeface="Nunito"/>
                <a:cs typeface="Nunito"/>
                <a:sym typeface="Nunito"/>
              </a:rPr>
              <a:t>4</a:t>
            </a:r>
            <a:endParaRPr sz="1400" i="0" u="none" strike="noStrike" cap="none" dirty="0">
              <a:solidFill>
                <a:srgbClr val="000000"/>
              </a:solidFill>
              <a:highlight>
                <a:srgbClr val="FF0000"/>
              </a:highlight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370" name="Google Shape;370;g2640c17fe1e_0_131"/>
          <p:cNvSpPr/>
          <p:nvPr/>
        </p:nvSpPr>
        <p:spPr>
          <a:xfrm>
            <a:off x="241200" y="2258400"/>
            <a:ext cx="1854300" cy="1801200"/>
          </a:xfrm>
          <a:prstGeom prst="rect">
            <a:avLst/>
          </a:prstGeom>
          <a:solidFill>
            <a:srgbClr val="00FFFF">
              <a:alpha val="30588"/>
            </a:srgbClr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ES" sz="1900" b="1" i="0" u="sng" strike="noStrike" cap="none" dirty="0">
                <a:solidFill>
                  <a:schemeClr val="dk1"/>
                </a:solidFill>
                <a:highlight>
                  <a:srgbClr val="00FFFF"/>
                </a:highlight>
                <a:latin typeface="Nunito"/>
                <a:ea typeface="Nunito"/>
                <a:cs typeface="Nunito"/>
                <a:sym typeface="Nunito"/>
              </a:rPr>
              <a:t>1</a:t>
            </a:r>
            <a:endParaRPr sz="1900" b="1" i="0" u="sng" strike="noStrike" cap="none" dirty="0">
              <a:solidFill>
                <a:schemeClr val="dk1"/>
              </a:solidFill>
              <a:highlight>
                <a:srgbClr val="00FFFF"/>
              </a:highlight>
              <a:latin typeface="Nunito"/>
              <a:ea typeface="Nunito"/>
              <a:cs typeface="Nunito"/>
              <a:sym typeface="Nunito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ES" sz="1900" b="1" i="0" u="none" strike="noStrike" cap="none" dirty="0">
                <a:solidFill>
                  <a:schemeClr val="dk1"/>
                </a:solidFill>
                <a:highlight>
                  <a:srgbClr val="00FFFF"/>
                </a:highlight>
                <a:latin typeface="Nunito"/>
                <a:ea typeface="Nunito"/>
                <a:cs typeface="Nunito"/>
                <a:sym typeface="Nunito"/>
              </a:rPr>
              <a:t>4</a:t>
            </a:r>
            <a:endParaRPr sz="1400" i="0" u="none" strike="noStrike" cap="none" dirty="0">
              <a:solidFill>
                <a:srgbClr val="000000"/>
              </a:solidFill>
              <a:highlight>
                <a:srgbClr val="00FFFF"/>
              </a:highlight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371" name="Google Shape;371;g2640c17fe1e_0_131"/>
          <p:cNvSpPr/>
          <p:nvPr/>
        </p:nvSpPr>
        <p:spPr>
          <a:xfrm>
            <a:off x="8143850" y="2258400"/>
            <a:ext cx="1854300" cy="1801200"/>
          </a:xfrm>
          <a:prstGeom prst="rect">
            <a:avLst/>
          </a:prstGeom>
          <a:solidFill>
            <a:srgbClr val="00FFFF">
              <a:alpha val="30588"/>
            </a:srgbClr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ES" sz="1900" b="1" i="0" u="sng" strike="noStrike" cap="none" dirty="0">
                <a:solidFill>
                  <a:schemeClr val="dk1"/>
                </a:solidFill>
                <a:highlight>
                  <a:srgbClr val="00FFFF"/>
                </a:highlight>
                <a:latin typeface="Nunito"/>
                <a:ea typeface="Nunito"/>
                <a:cs typeface="Nunito"/>
                <a:sym typeface="Nunito"/>
              </a:rPr>
              <a:t>1</a:t>
            </a:r>
            <a:endParaRPr sz="1900" b="1" i="0" u="sng" strike="noStrike" cap="none" dirty="0">
              <a:solidFill>
                <a:schemeClr val="dk1"/>
              </a:solidFill>
              <a:highlight>
                <a:srgbClr val="00FFFF"/>
              </a:highlight>
              <a:latin typeface="Nunito"/>
              <a:ea typeface="Nunito"/>
              <a:cs typeface="Nunito"/>
              <a:sym typeface="Nunito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ES" sz="1900" b="1" i="0" u="none" strike="noStrike" cap="none" dirty="0">
                <a:solidFill>
                  <a:schemeClr val="dk1"/>
                </a:solidFill>
                <a:highlight>
                  <a:srgbClr val="00FFFF"/>
                </a:highlight>
                <a:latin typeface="Nunito"/>
                <a:ea typeface="Nunito"/>
                <a:cs typeface="Nunito"/>
                <a:sym typeface="Nunito"/>
              </a:rPr>
              <a:t>4</a:t>
            </a:r>
            <a:endParaRPr sz="1400" i="0" u="none" strike="noStrike" cap="none" dirty="0">
              <a:solidFill>
                <a:srgbClr val="000000"/>
              </a:solidFill>
              <a:highlight>
                <a:srgbClr val="00FFFF"/>
              </a:highlight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372" name="Google Shape;372;g2640c17fe1e_0_131"/>
          <p:cNvSpPr/>
          <p:nvPr/>
        </p:nvSpPr>
        <p:spPr>
          <a:xfrm>
            <a:off x="4178300" y="462750"/>
            <a:ext cx="957600" cy="3591000"/>
          </a:xfrm>
          <a:prstGeom prst="rect">
            <a:avLst/>
          </a:prstGeom>
          <a:solidFill>
            <a:srgbClr val="4A86E8">
              <a:alpha val="34117"/>
            </a:srgbClr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ES" sz="1900" b="1" i="0" u="sng" strike="noStrike" cap="none" dirty="0">
                <a:solidFill>
                  <a:schemeClr val="dk1"/>
                </a:solidFill>
                <a:highlight>
                  <a:srgbClr val="C0C0C0"/>
                </a:highlight>
                <a:latin typeface="Nunito"/>
                <a:ea typeface="Nunito"/>
                <a:cs typeface="Nunito"/>
                <a:sym typeface="Nunito"/>
              </a:rPr>
              <a:t>1</a:t>
            </a:r>
            <a:endParaRPr sz="1900" b="1" i="0" u="sng" strike="noStrike" cap="none" dirty="0">
              <a:solidFill>
                <a:schemeClr val="dk1"/>
              </a:solidFill>
              <a:highlight>
                <a:srgbClr val="C0C0C0"/>
              </a:highlight>
              <a:latin typeface="Nunito"/>
              <a:ea typeface="Nunito"/>
              <a:cs typeface="Nunito"/>
              <a:sym typeface="Nunito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ES" sz="1900" b="1" i="0" u="none" strike="noStrike" cap="none" dirty="0">
                <a:solidFill>
                  <a:schemeClr val="dk1"/>
                </a:solidFill>
                <a:highlight>
                  <a:srgbClr val="C0C0C0"/>
                </a:highlight>
                <a:latin typeface="Nunito"/>
                <a:ea typeface="Nunito"/>
                <a:cs typeface="Nunito"/>
                <a:sym typeface="Nunito"/>
              </a:rPr>
              <a:t>4</a:t>
            </a:r>
            <a:endParaRPr sz="1400" i="0" u="none" strike="noStrike" cap="none" dirty="0">
              <a:solidFill>
                <a:srgbClr val="000000"/>
              </a:solidFill>
              <a:highlight>
                <a:srgbClr val="C0C0C0"/>
              </a:highlight>
              <a:latin typeface="Nunito"/>
              <a:ea typeface="Nunito"/>
              <a:cs typeface="Nunito"/>
              <a:sym typeface="Nunito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7" name="Google Shape;377;g2640c17fe1e_0_147"/>
          <p:cNvPicPr preferRelativeResize="0"/>
          <p:nvPr/>
        </p:nvPicPr>
        <p:blipFill rotWithShape="1">
          <a:blip r:embed="rId3">
            <a:alphaModFix/>
          </a:blip>
          <a:srcRect l="1592" t="2485" r="2464" b="1533"/>
          <a:stretch/>
        </p:blipFill>
        <p:spPr>
          <a:xfrm>
            <a:off x="198125" y="439825"/>
            <a:ext cx="3794750" cy="363695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378" name="Google Shape;378;g2640c17fe1e_0_147"/>
          <p:cNvCxnSpPr>
            <a:stCxn id="377" idx="0"/>
            <a:endCxn id="377" idx="2"/>
          </p:cNvCxnSpPr>
          <p:nvPr/>
        </p:nvCxnSpPr>
        <p:spPr>
          <a:xfrm>
            <a:off x="2095500" y="439825"/>
            <a:ext cx="0" cy="363690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379" name="Google Shape;379;g2640c17fe1e_0_147"/>
          <p:cNvCxnSpPr>
            <a:stCxn id="377" idx="1"/>
            <a:endCxn id="377" idx="3"/>
          </p:cNvCxnSpPr>
          <p:nvPr/>
        </p:nvCxnSpPr>
        <p:spPr>
          <a:xfrm>
            <a:off x="198125" y="2258300"/>
            <a:ext cx="3794700" cy="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</p:cxnSp>
      <p:pic>
        <p:nvPicPr>
          <p:cNvPr id="380" name="Google Shape;380;g2640c17fe1e_0_147"/>
          <p:cNvPicPr preferRelativeResize="0"/>
          <p:nvPr/>
        </p:nvPicPr>
        <p:blipFill rotWithShape="1">
          <a:blip r:embed="rId3">
            <a:alphaModFix/>
          </a:blip>
          <a:srcRect t="2005" b="2014"/>
          <a:stretch/>
        </p:blipFill>
        <p:spPr>
          <a:xfrm>
            <a:off x="4090625" y="439825"/>
            <a:ext cx="3955475" cy="363695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381" name="Google Shape;381;g2640c17fe1e_0_147"/>
          <p:cNvCxnSpPr/>
          <p:nvPr/>
        </p:nvCxnSpPr>
        <p:spPr>
          <a:xfrm flipH="1">
            <a:off x="5124375" y="485775"/>
            <a:ext cx="9600" cy="359100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382" name="Google Shape;382;g2640c17fe1e_0_147"/>
          <p:cNvCxnSpPr>
            <a:stCxn id="380" idx="0"/>
            <a:endCxn id="380" idx="2"/>
          </p:cNvCxnSpPr>
          <p:nvPr/>
        </p:nvCxnSpPr>
        <p:spPr>
          <a:xfrm>
            <a:off x="6068363" y="439825"/>
            <a:ext cx="0" cy="363690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383" name="Google Shape;383;g2640c17fe1e_0_147"/>
          <p:cNvCxnSpPr/>
          <p:nvPr/>
        </p:nvCxnSpPr>
        <p:spPr>
          <a:xfrm>
            <a:off x="7000875" y="485775"/>
            <a:ext cx="0" cy="359100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</p:cxnSp>
      <p:pic>
        <p:nvPicPr>
          <p:cNvPr id="384" name="Google Shape;384;g2640c17fe1e_0_14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046090" y="363592"/>
            <a:ext cx="3955462" cy="3789283"/>
          </a:xfrm>
          <a:prstGeom prst="rect">
            <a:avLst/>
          </a:prstGeom>
          <a:noFill/>
          <a:ln>
            <a:noFill/>
          </a:ln>
        </p:spPr>
      </p:pic>
      <p:sp>
        <p:nvSpPr>
          <p:cNvPr id="385" name="Google Shape;385;g2640c17fe1e_0_147"/>
          <p:cNvSpPr/>
          <p:nvPr/>
        </p:nvSpPr>
        <p:spPr>
          <a:xfrm>
            <a:off x="241300" y="457200"/>
            <a:ext cx="1854300" cy="1801200"/>
          </a:xfrm>
          <a:prstGeom prst="rect">
            <a:avLst/>
          </a:prstGeom>
          <a:solidFill>
            <a:srgbClr val="FF0000">
              <a:alpha val="25882"/>
            </a:srgbClr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ES" sz="1900" b="1" i="0" u="sng" strike="noStrike" cap="none" dirty="0">
                <a:solidFill>
                  <a:schemeClr val="dk1"/>
                </a:solidFill>
                <a:highlight>
                  <a:srgbClr val="FF0000"/>
                </a:highlight>
                <a:latin typeface="Nunito"/>
                <a:ea typeface="Nunito"/>
                <a:cs typeface="Nunito"/>
                <a:sym typeface="Nunito"/>
              </a:rPr>
              <a:t>1</a:t>
            </a:r>
            <a:endParaRPr sz="1900" b="1" i="0" u="sng" strike="noStrike" cap="none" dirty="0">
              <a:solidFill>
                <a:schemeClr val="dk1"/>
              </a:solidFill>
              <a:highlight>
                <a:srgbClr val="FF0000"/>
              </a:highlight>
              <a:latin typeface="Nunito"/>
              <a:ea typeface="Nunito"/>
              <a:cs typeface="Nunito"/>
              <a:sym typeface="Nunito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ES" sz="1900" b="1" i="0" u="none" strike="noStrike" cap="none" dirty="0">
                <a:solidFill>
                  <a:schemeClr val="dk1"/>
                </a:solidFill>
                <a:highlight>
                  <a:srgbClr val="FF0000"/>
                </a:highlight>
                <a:latin typeface="Nunito"/>
                <a:ea typeface="Nunito"/>
                <a:cs typeface="Nunito"/>
                <a:sym typeface="Nunito"/>
              </a:rPr>
              <a:t>4</a:t>
            </a:r>
            <a:endParaRPr sz="1400" i="0" u="none" strike="noStrike" cap="none" dirty="0">
              <a:solidFill>
                <a:srgbClr val="000000"/>
              </a:solidFill>
              <a:highlight>
                <a:srgbClr val="FF0000"/>
              </a:highlight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386" name="Google Shape;386;g2640c17fe1e_0_147"/>
          <p:cNvSpPr/>
          <p:nvPr/>
        </p:nvSpPr>
        <p:spPr>
          <a:xfrm>
            <a:off x="8143850" y="457200"/>
            <a:ext cx="1854300" cy="1801200"/>
          </a:xfrm>
          <a:prstGeom prst="rect">
            <a:avLst/>
          </a:prstGeom>
          <a:solidFill>
            <a:srgbClr val="FF0000">
              <a:alpha val="25882"/>
            </a:srgbClr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ES" sz="1900" b="1" i="0" u="sng" strike="noStrike" cap="none" dirty="0">
                <a:solidFill>
                  <a:schemeClr val="dk1"/>
                </a:solidFill>
                <a:highlight>
                  <a:srgbClr val="FF0000"/>
                </a:highlight>
                <a:latin typeface="Nunito"/>
                <a:ea typeface="Nunito"/>
                <a:cs typeface="Nunito"/>
                <a:sym typeface="Nunito"/>
              </a:rPr>
              <a:t>1</a:t>
            </a:r>
            <a:endParaRPr sz="1900" b="1" i="0" u="sng" strike="noStrike" cap="none" dirty="0">
              <a:solidFill>
                <a:schemeClr val="dk1"/>
              </a:solidFill>
              <a:highlight>
                <a:srgbClr val="FF0000"/>
              </a:highlight>
              <a:latin typeface="Nunito"/>
              <a:ea typeface="Nunito"/>
              <a:cs typeface="Nunito"/>
              <a:sym typeface="Nunito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ES" sz="1900" b="1" i="0" u="none" strike="noStrike" cap="none" dirty="0">
                <a:solidFill>
                  <a:schemeClr val="dk1"/>
                </a:solidFill>
                <a:highlight>
                  <a:srgbClr val="FF0000"/>
                </a:highlight>
                <a:latin typeface="Nunito"/>
                <a:ea typeface="Nunito"/>
                <a:cs typeface="Nunito"/>
                <a:sym typeface="Nunito"/>
              </a:rPr>
              <a:t>4</a:t>
            </a:r>
            <a:endParaRPr sz="1400" i="0" u="none" strike="noStrike" cap="none" dirty="0">
              <a:solidFill>
                <a:srgbClr val="000000"/>
              </a:solidFill>
              <a:highlight>
                <a:srgbClr val="FF0000"/>
              </a:highlight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387" name="Google Shape;387;g2640c17fe1e_0_147"/>
          <p:cNvSpPr/>
          <p:nvPr/>
        </p:nvSpPr>
        <p:spPr>
          <a:xfrm>
            <a:off x="241200" y="2258400"/>
            <a:ext cx="1854300" cy="1801200"/>
          </a:xfrm>
          <a:prstGeom prst="rect">
            <a:avLst/>
          </a:prstGeom>
          <a:solidFill>
            <a:srgbClr val="00FFFF">
              <a:alpha val="30588"/>
            </a:srgbClr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ES" sz="1900" b="1" i="0" u="sng" strike="noStrike" cap="none" dirty="0">
                <a:solidFill>
                  <a:schemeClr val="dk1"/>
                </a:solidFill>
                <a:highlight>
                  <a:srgbClr val="00FFFF"/>
                </a:highlight>
                <a:latin typeface="Nunito"/>
                <a:ea typeface="Nunito"/>
                <a:cs typeface="Nunito"/>
                <a:sym typeface="Nunito"/>
              </a:rPr>
              <a:t>1</a:t>
            </a:r>
            <a:endParaRPr sz="1900" b="1" i="0" u="sng" strike="noStrike" cap="none" dirty="0">
              <a:solidFill>
                <a:schemeClr val="dk1"/>
              </a:solidFill>
              <a:highlight>
                <a:srgbClr val="00FFFF"/>
              </a:highlight>
              <a:latin typeface="Nunito"/>
              <a:ea typeface="Nunito"/>
              <a:cs typeface="Nunito"/>
              <a:sym typeface="Nunito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ES" sz="1900" b="1" i="0" u="none" strike="noStrike" cap="none" dirty="0">
                <a:solidFill>
                  <a:schemeClr val="dk1"/>
                </a:solidFill>
                <a:highlight>
                  <a:srgbClr val="00FFFF"/>
                </a:highlight>
                <a:latin typeface="Nunito"/>
                <a:ea typeface="Nunito"/>
                <a:cs typeface="Nunito"/>
                <a:sym typeface="Nunito"/>
              </a:rPr>
              <a:t>4</a:t>
            </a:r>
            <a:endParaRPr sz="1400" i="0" u="none" strike="noStrike" cap="none" dirty="0">
              <a:solidFill>
                <a:srgbClr val="000000"/>
              </a:solidFill>
              <a:highlight>
                <a:srgbClr val="00FFFF"/>
              </a:highlight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388" name="Google Shape;388;g2640c17fe1e_0_147"/>
          <p:cNvSpPr/>
          <p:nvPr/>
        </p:nvSpPr>
        <p:spPr>
          <a:xfrm>
            <a:off x="8143850" y="2258400"/>
            <a:ext cx="1854300" cy="1801200"/>
          </a:xfrm>
          <a:prstGeom prst="rect">
            <a:avLst/>
          </a:prstGeom>
          <a:solidFill>
            <a:srgbClr val="00FFFF">
              <a:alpha val="30588"/>
            </a:srgbClr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ES" sz="1900" b="1" i="0" u="sng" strike="noStrike" cap="none" dirty="0">
                <a:solidFill>
                  <a:schemeClr val="dk1"/>
                </a:solidFill>
                <a:highlight>
                  <a:srgbClr val="00FFFF"/>
                </a:highlight>
                <a:latin typeface="Nunito"/>
                <a:ea typeface="Nunito"/>
                <a:cs typeface="Nunito"/>
                <a:sym typeface="Nunito"/>
              </a:rPr>
              <a:t>1</a:t>
            </a:r>
            <a:endParaRPr sz="1900" b="1" i="0" u="sng" strike="noStrike" cap="none" dirty="0">
              <a:solidFill>
                <a:schemeClr val="dk1"/>
              </a:solidFill>
              <a:highlight>
                <a:srgbClr val="00FFFF"/>
              </a:highlight>
              <a:latin typeface="Nunito"/>
              <a:ea typeface="Nunito"/>
              <a:cs typeface="Nunito"/>
              <a:sym typeface="Nunito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ES" sz="1900" b="1" i="0" u="none" strike="noStrike" cap="none" dirty="0">
                <a:solidFill>
                  <a:schemeClr val="dk1"/>
                </a:solidFill>
                <a:highlight>
                  <a:srgbClr val="00FFFF"/>
                </a:highlight>
                <a:latin typeface="Nunito"/>
                <a:ea typeface="Nunito"/>
                <a:cs typeface="Nunito"/>
                <a:sym typeface="Nunito"/>
              </a:rPr>
              <a:t>4</a:t>
            </a:r>
            <a:endParaRPr sz="1400" i="0" u="none" strike="noStrike" cap="none" dirty="0">
              <a:solidFill>
                <a:srgbClr val="000000"/>
              </a:solidFill>
              <a:highlight>
                <a:srgbClr val="00FFFF"/>
              </a:highlight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389" name="Google Shape;389;g2640c17fe1e_0_147"/>
          <p:cNvSpPr/>
          <p:nvPr/>
        </p:nvSpPr>
        <p:spPr>
          <a:xfrm>
            <a:off x="4178300" y="462750"/>
            <a:ext cx="957600" cy="3591000"/>
          </a:xfrm>
          <a:prstGeom prst="rect">
            <a:avLst/>
          </a:prstGeom>
          <a:solidFill>
            <a:srgbClr val="4A86E8">
              <a:alpha val="34117"/>
            </a:srgbClr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ES" sz="1900" b="1" i="0" u="sng" strike="noStrike" cap="none" dirty="0">
                <a:solidFill>
                  <a:schemeClr val="dk1"/>
                </a:solidFill>
                <a:highlight>
                  <a:srgbClr val="C0C0C0"/>
                </a:highlight>
                <a:latin typeface="Nunito"/>
                <a:ea typeface="Nunito"/>
                <a:cs typeface="Nunito"/>
                <a:sym typeface="Nunito"/>
              </a:rPr>
              <a:t>1</a:t>
            </a:r>
            <a:endParaRPr sz="1900" b="1" i="0" u="sng" strike="noStrike" cap="none" dirty="0">
              <a:solidFill>
                <a:schemeClr val="dk1"/>
              </a:solidFill>
              <a:highlight>
                <a:srgbClr val="C0C0C0"/>
              </a:highlight>
              <a:latin typeface="Nunito"/>
              <a:ea typeface="Nunito"/>
              <a:cs typeface="Nunito"/>
              <a:sym typeface="Nunito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ES" sz="1900" b="1" i="0" u="none" strike="noStrike" cap="none" dirty="0">
                <a:solidFill>
                  <a:schemeClr val="dk1"/>
                </a:solidFill>
                <a:highlight>
                  <a:srgbClr val="C0C0C0"/>
                </a:highlight>
                <a:latin typeface="Nunito"/>
                <a:ea typeface="Nunito"/>
                <a:cs typeface="Nunito"/>
                <a:sym typeface="Nunito"/>
              </a:rPr>
              <a:t>4</a:t>
            </a:r>
            <a:endParaRPr sz="1400" i="0" u="none" strike="noStrike" cap="none" dirty="0">
              <a:solidFill>
                <a:srgbClr val="000000"/>
              </a:solidFill>
              <a:highlight>
                <a:srgbClr val="C0C0C0"/>
              </a:highlight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390" name="Google Shape;390;g2640c17fe1e_0_147"/>
          <p:cNvSpPr/>
          <p:nvPr/>
        </p:nvSpPr>
        <p:spPr>
          <a:xfrm>
            <a:off x="10008875" y="462738"/>
            <a:ext cx="957600" cy="3591000"/>
          </a:xfrm>
          <a:prstGeom prst="rect">
            <a:avLst/>
          </a:prstGeom>
          <a:solidFill>
            <a:srgbClr val="4A86E8">
              <a:alpha val="34117"/>
            </a:srgbClr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ES" sz="1900" b="1" i="0" u="sng" strike="noStrike" cap="none" dirty="0">
                <a:solidFill>
                  <a:schemeClr val="dk1"/>
                </a:solidFill>
                <a:highlight>
                  <a:srgbClr val="C0C0C0"/>
                </a:highlight>
                <a:latin typeface="Nunito"/>
                <a:ea typeface="Nunito"/>
                <a:cs typeface="Nunito"/>
                <a:sym typeface="Nunito"/>
              </a:rPr>
              <a:t>1</a:t>
            </a:r>
            <a:endParaRPr sz="1900" b="1" i="0" u="sng" strike="noStrike" cap="none" dirty="0">
              <a:solidFill>
                <a:schemeClr val="dk1"/>
              </a:solidFill>
              <a:highlight>
                <a:srgbClr val="C0C0C0"/>
              </a:highlight>
              <a:latin typeface="Nunito"/>
              <a:ea typeface="Nunito"/>
              <a:cs typeface="Nunito"/>
              <a:sym typeface="Nunito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ES" sz="1900" b="1" i="0" u="none" strike="noStrike" cap="none" dirty="0">
                <a:solidFill>
                  <a:schemeClr val="dk1"/>
                </a:solidFill>
                <a:highlight>
                  <a:srgbClr val="C0C0C0"/>
                </a:highlight>
                <a:latin typeface="Nunito"/>
                <a:ea typeface="Nunito"/>
                <a:cs typeface="Nunito"/>
                <a:sym typeface="Nunito"/>
              </a:rPr>
              <a:t>4</a:t>
            </a:r>
            <a:endParaRPr sz="1400" i="0" u="none" strike="noStrike" cap="none" dirty="0">
              <a:solidFill>
                <a:srgbClr val="000000"/>
              </a:solidFill>
              <a:highlight>
                <a:srgbClr val="C0C0C0"/>
              </a:highlight>
              <a:latin typeface="Nunito"/>
              <a:ea typeface="Nunito"/>
              <a:cs typeface="Nunito"/>
              <a:sym typeface="Nunito"/>
            </a:endParaRPr>
          </a:p>
        </p:txBody>
      </p:sp>
      <p:cxnSp>
        <p:nvCxnSpPr>
          <p:cNvPr id="391" name="Google Shape;391;g2640c17fe1e_0_147"/>
          <p:cNvCxnSpPr>
            <a:endCxn id="390" idx="1"/>
          </p:cNvCxnSpPr>
          <p:nvPr/>
        </p:nvCxnSpPr>
        <p:spPr>
          <a:xfrm rot="10800000" flipH="1">
            <a:off x="5143475" y="2258238"/>
            <a:ext cx="4865400" cy="1410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triangle" w="med" len="med"/>
          </a:ln>
        </p:spPr>
      </p:cxn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6" name="Google Shape;396;g2640c17fe1e_0_164"/>
          <p:cNvPicPr preferRelativeResize="0"/>
          <p:nvPr/>
        </p:nvPicPr>
        <p:blipFill rotWithShape="1">
          <a:blip r:embed="rId3">
            <a:alphaModFix/>
          </a:blip>
          <a:srcRect l="1592" t="2485" r="2464" b="1533"/>
          <a:stretch/>
        </p:blipFill>
        <p:spPr>
          <a:xfrm>
            <a:off x="198125" y="439825"/>
            <a:ext cx="3794750" cy="363695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397" name="Google Shape;397;g2640c17fe1e_0_164"/>
          <p:cNvCxnSpPr>
            <a:stCxn id="396" idx="0"/>
            <a:endCxn id="396" idx="2"/>
          </p:cNvCxnSpPr>
          <p:nvPr/>
        </p:nvCxnSpPr>
        <p:spPr>
          <a:xfrm>
            <a:off x="2095500" y="439825"/>
            <a:ext cx="0" cy="363690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398" name="Google Shape;398;g2640c17fe1e_0_164"/>
          <p:cNvCxnSpPr>
            <a:stCxn id="396" idx="1"/>
            <a:endCxn id="396" idx="3"/>
          </p:cNvCxnSpPr>
          <p:nvPr/>
        </p:nvCxnSpPr>
        <p:spPr>
          <a:xfrm>
            <a:off x="198125" y="2258300"/>
            <a:ext cx="3794700" cy="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</p:cxnSp>
      <p:pic>
        <p:nvPicPr>
          <p:cNvPr id="399" name="Google Shape;399;g2640c17fe1e_0_164"/>
          <p:cNvPicPr preferRelativeResize="0"/>
          <p:nvPr/>
        </p:nvPicPr>
        <p:blipFill rotWithShape="1">
          <a:blip r:embed="rId3">
            <a:alphaModFix/>
          </a:blip>
          <a:srcRect t="2005" b="2014"/>
          <a:stretch/>
        </p:blipFill>
        <p:spPr>
          <a:xfrm>
            <a:off x="4090625" y="439825"/>
            <a:ext cx="3955475" cy="363695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400" name="Google Shape;400;g2640c17fe1e_0_164"/>
          <p:cNvCxnSpPr/>
          <p:nvPr/>
        </p:nvCxnSpPr>
        <p:spPr>
          <a:xfrm flipH="1">
            <a:off x="5124375" y="485775"/>
            <a:ext cx="9600" cy="359100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401" name="Google Shape;401;g2640c17fe1e_0_164"/>
          <p:cNvCxnSpPr>
            <a:stCxn id="399" idx="0"/>
            <a:endCxn id="399" idx="2"/>
          </p:cNvCxnSpPr>
          <p:nvPr/>
        </p:nvCxnSpPr>
        <p:spPr>
          <a:xfrm>
            <a:off x="6068363" y="439825"/>
            <a:ext cx="0" cy="363690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402" name="Google Shape;402;g2640c17fe1e_0_164"/>
          <p:cNvCxnSpPr/>
          <p:nvPr/>
        </p:nvCxnSpPr>
        <p:spPr>
          <a:xfrm>
            <a:off x="7000875" y="485775"/>
            <a:ext cx="0" cy="359100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</p:cxnSp>
      <p:pic>
        <p:nvPicPr>
          <p:cNvPr id="403" name="Google Shape;403;g2640c17fe1e_0_16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046090" y="363592"/>
            <a:ext cx="3955462" cy="3789283"/>
          </a:xfrm>
          <a:prstGeom prst="rect">
            <a:avLst/>
          </a:prstGeom>
          <a:noFill/>
          <a:ln>
            <a:noFill/>
          </a:ln>
        </p:spPr>
      </p:pic>
      <p:sp>
        <p:nvSpPr>
          <p:cNvPr id="404" name="Google Shape;404;g2640c17fe1e_0_164"/>
          <p:cNvSpPr/>
          <p:nvPr/>
        </p:nvSpPr>
        <p:spPr>
          <a:xfrm>
            <a:off x="241300" y="457200"/>
            <a:ext cx="1854300" cy="1801200"/>
          </a:xfrm>
          <a:prstGeom prst="rect">
            <a:avLst/>
          </a:prstGeom>
          <a:solidFill>
            <a:srgbClr val="FF0000">
              <a:alpha val="25882"/>
            </a:srgbClr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ES" sz="1900" b="1" i="0" u="sng" strike="noStrike" cap="none" dirty="0">
                <a:solidFill>
                  <a:schemeClr val="dk1"/>
                </a:solidFill>
                <a:highlight>
                  <a:srgbClr val="FF0000"/>
                </a:highlight>
                <a:latin typeface="Nunito"/>
                <a:ea typeface="Nunito"/>
                <a:cs typeface="Nunito"/>
                <a:sym typeface="Nunito"/>
              </a:rPr>
              <a:t>1</a:t>
            </a:r>
            <a:endParaRPr sz="1900" b="1" i="0" u="sng" strike="noStrike" cap="none" dirty="0">
              <a:solidFill>
                <a:schemeClr val="dk1"/>
              </a:solidFill>
              <a:highlight>
                <a:srgbClr val="FF0000"/>
              </a:highlight>
              <a:latin typeface="Nunito"/>
              <a:ea typeface="Nunito"/>
              <a:cs typeface="Nunito"/>
              <a:sym typeface="Nunito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ES" sz="1900" b="1" i="0" u="none" strike="noStrike" cap="none" dirty="0">
                <a:solidFill>
                  <a:schemeClr val="dk1"/>
                </a:solidFill>
                <a:highlight>
                  <a:srgbClr val="FF0000"/>
                </a:highlight>
                <a:latin typeface="Nunito"/>
                <a:ea typeface="Nunito"/>
                <a:cs typeface="Nunito"/>
                <a:sym typeface="Nunito"/>
              </a:rPr>
              <a:t>4</a:t>
            </a:r>
            <a:endParaRPr sz="1400" i="0" u="none" strike="noStrike" cap="none" dirty="0">
              <a:solidFill>
                <a:srgbClr val="000000"/>
              </a:solidFill>
              <a:highlight>
                <a:srgbClr val="FF0000"/>
              </a:highlight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405" name="Google Shape;405;g2640c17fe1e_0_164"/>
          <p:cNvSpPr/>
          <p:nvPr/>
        </p:nvSpPr>
        <p:spPr>
          <a:xfrm>
            <a:off x="8143850" y="457200"/>
            <a:ext cx="1854300" cy="1801200"/>
          </a:xfrm>
          <a:prstGeom prst="rect">
            <a:avLst/>
          </a:prstGeom>
          <a:solidFill>
            <a:srgbClr val="FF0000">
              <a:alpha val="25882"/>
            </a:srgbClr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ES" sz="1900" b="1" i="0" u="sng" strike="noStrike" cap="none" dirty="0">
                <a:solidFill>
                  <a:schemeClr val="dk1"/>
                </a:solidFill>
                <a:highlight>
                  <a:srgbClr val="FF0000"/>
                </a:highlight>
                <a:latin typeface="Nunito"/>
                <a:ea typeface="Nunito"/>
                <a:cs typeface="Nunito"/>
                <a:sym typeface="Nunito"/>
              </a:rPr>
              <a:t>1</a:t>
            </a:r>
            <a:endParaRPr sz="1900" b="1" i="0" u="sng" strike="noStrike" cap="none" dirty="0">
              <a:solidFill>
                <a:schemeClr val="dk1"/>
              </a:solidFill>
              <a:highlight>
                <a:srgbClr val="FF0000"/>
              </a:highlight>
              <a:latin typeface="Nunito"/>
              <a:ea typeface="Nunito"/>
              <a:cs typeface="Nunito"/>
              <a:sym typeface="Nunito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ES" sz="1900" b="1" i="0" u="none" strike="noStrike" cap="none" dirty="0">
                <a:solidFill>
                  <a:schemeClr val="dk1"/>
                </a:solidFill>
                <a:highlight>
                  <a:srgbClr val="FF0000"/>
                </a:highlight>
                <a:latin typeface="Nunito"/>
                <a:ea typeface="Nunito"/>
                <a:cs typeface="Nunito"/>
                <a:sym typeface="Nunito"/>
              </a:rPr>
              <a:t>4</a:t>
            </a:r>
            <a:endParaRPr sz="1400" i="0" u="none" strike="noStrike" cap="none" dirty="0">
              <a:solidFill>
                <a:srgbClr val="000000"/>
              </a:solidFill>
              <a:highlight>
                <a:srgbClr val="FF0000"/>
              </a:highlight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406" name="Google Shape;406;g2640c17fe1e_0_164"/>
          <p:cNvSpPr/>
          <p:nvPr/>
        </p:nvSpPr>
        <p:spPr>
          <a:xfrm>
            <a:off x="241200" y="2258400"/>
            <a:ext cx="1854300" cy="1801200"/>
          </a:xfrm>
          <a:prstGeom prst="rect">
            <a:avLst/>
          </a:prstGeom>
          <a:solidFill>
            <a:srgbClr val="00FFFF">
              <a:alpha val="30588"/>
            </a:srgbClr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ES" sz="1900" b="1" i="0" u="sng" strike="noStrike" cap="none" dirty="0">
                <a:solidFill>
                  <a:schemeClr val="dk1"/>
                </a:solidFill>
                <a:highlight>
                  <a:srgbClr val="00FFFF"/>
                </a:highlight>
                <a:latin typeface="Nunito"/>
                <a:ea typeface="Nunito"/>
                <a:cs typeface="Nunito"/>
                <a:sym typeface="Nunito"/>
              </a:rPr>
              <a:t>1</a:t>
            </a:r>
            <a:endParaRPr sz="1900" b="1" i="0" u="sng" strike="noStrike" cap="none" dirty="0">
              <a:solidFill>
                <a:schemeClr val="dk1"/>
              </a:solidFill>
              <a:highlight>
                <a:srgbClr val="00FFFF"/>
              </a:highlight>
              <a:latin typeface="Nunito"/>
              <a:ea typeface="Nunito"/>
              <a:cs typeface="Nunito"/>
              <a:sym typeface="Nunito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ES" sz="1900" b="1" i="0" u="none" strike="noStrike" cap="none" dirty="0">
                <a:solidFill>
                  <a:schemeClr val="dk1"/>
                </a:solidFill>
                <a:highlight>
                  <a:srgbClr val="00FFFF"/>
                </a:highlight>
                <a:latin typeface="Nunito"/>
                <a:ea typeface="Nunito"/>
                <a:cs typeface="Nunito"/>
                <a:sym typeface="Nunito"/>
              </a:rPr>
              <a:t>4</a:t>
            </a:r>
            <a:endParaRPr sz="1400" i="0" u="none" strike="noStrike" cap="none" dirty="0">
              <a:solidFill>
                <a:srgbClr val="000000"/>
              </a:solidFill>
              <a:highlight>
                <a:srgbClr val="00FFFF"/>
              </a:highlight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407" name="Google Shape;407;g2640c17fe1e_0_164"/>
          <p:cNvSpPr/>
          <p:nvPr/>
        </p:nvSpPr>
        <p:spPr>
          <a:xfrm>
            <a:off x="8143850" y="2258400"/>
            <a:ext cx="1854300" cy="1801200"/>
          </a:xfrm>
          <a:prstGeom prst="rect">
            <a:avLst/>
          </a:prstGeom>
          <a:solidFill>
            <a:srgbClr val="00FFFF">
              <a:alpha val="30588"/>
            </a:srgbClr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ES" sz="1900" b="1" i="0" u="sng" strike="noStrike" cap="none" dirty="0">
                <a:solidFill>
                  <a:schemeClr val="dk1"/>
                </a:solidFill>
                <a:highlight>
                  <a:srgbClr val="00FFFF"/>
                </a:highlight>
                <a:latin typeface="Nunito"/>
                <a:ea typeface="Nunito"/>
                <a:cs typeface="Nunito"/>
                <a:sym typeface="Nunito"/>
              </a:rPr>
              <a:t>1</a:t>
            </a:r>
            <a:endParaRPr sz="1900" b="1" i="0" u="sng" strike="noStrike" cap="none" dirty="0">
              <a:solidFill>
                <a:schemeClr val="dk1"/>
              </a:solidFill>
              <a:highlight>
                <a:srgbClr val="00FFFF"/>
              </a:highlight>
              <a:latin typeface="Nunito"/>
              <a:ea typeface="Nunito"/>
              <a:cs typeface="Nunito"/>
              <a:sym typeface="Nunito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ES" sz="1900" b="1" i="0" u="none" strike="noStrike" cap="none" dirty="0">
                <a:solidFill>
                  <a:schemeClr val="dk1"/>
                </a:solidFill>
                <a:highlight>
                  <a:srgbClr val="00FFFF"/>
                </a:highlight>
                <a:latin typeface="Nunito"/>
                <a:ea typeface="Nunito"/>
                <a:cs typeface="Nunito"/>
                <a:sym typeface="Nunito"/>
              </a:rPr>
              <a:t>4</a:t>
            </a:r>
            <a:endParaRPr sz="1400" i="0" u="none" strike="noStrike" cap="none" dirty="0">
              <a:solidFill>
                <a:srgbClr val="000000"/>
              </a:solidFill>
              <a:highlight>
                <a:srgbClr val="00FFFF"/>
              </a:highlight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408" name="Google Shape;408;g2640c17fe1e_0_164"/>
          <p:cNvSpPr/>
          <p:nvPr/>
        </p:nvSpPr>
        <p:spPr>
          <a:xfrm>
            <a:off x="4178300" y="462750"/>
            <a:ext cx="957600" cy="3591000"/>
          </a:xfrm>
          <a:prstGeom prst="rect">
            <a:avLst/>
          </a:prstGeom>
          <a:solidFill>
            <a:srgbClr val="4A86E8">
              <a:alpha val="34117"/>
            </a:srgbClr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09" name="Google Shape;409;g2640c17fe1e_0_164"/>
          <p:cNvSpPr/>
          <p:nvPr/>
        </p:nvSpPr>
        <p:spPr>
          <a:xfrm>
            <a:off x="10008875" y="462738"/>
            <a:ext cx="957600" cy="3591000"/>
          </a:xfrm>
          <a:prstGeom prst="rect">
            <a:avLst/>
          </a:prstGeom>
          <a:solidFill>
            <a:srgbClr val="4A86E8">
              <a:alpha val="34117"/>
            </a:srgbClr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ES" sz="1900" b="1" i="0" u="sng" strike="noStrike" cap="none" dirty="0">
                <a:solidFill>
                  <a:schemeClr val="dk1"/>
                </a:solidFill>
                <a:highlight>
                  <a:srgbClr val="C0C0C0"/>
                </a:highlight>
                <a:latin typeface="Nunito"/>
                <a:ea typeface="Nunito"/>
                <a:cs typeface="Nunito"/>
                <a:sym typeface="Nunito"/>
              </a:rPr>
              <a:t>1</a:t>
            </a:r>
            <a:endParaRPr sz="1900" b="1" i="0" u="sng" strike="noStrike" cap="none" dirty="0">
              <a:solidFill>
                <a:schemeClr val="dk1"/>
              </a:solidFill>
              <a:highlight>
                <a:srgbClr val="C0C0C0"/>
              </a:highlight>
              <a:latin typeface="Nunito"/>
              <a:ea typeface="Nunito"/>
              <a:cs typeface="Nunito"/>
              <a:sym typeface="Nunito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ES" sz="1900" b="1" i="0" u="none" strike="noStrike" cap="none" dirty="0">
                <a:solidFill>
                  <a:schemeClr val="dk1"/>
                </a:solidFill>
                <a:highlight>
                  <a:srgbClr val="C0C0C0"/>
                </a:highlight>
                <a:latin typeface="Nunito"/>
                <a:ea typeface="Nunito"/>
                <a:cs typeface="Nunito"/>
                <a:sym typeface="Nunito"/>
              </a:rPr>
              <a:t>4</a:t>
            </a:r>
            <a:endParaRPr sz="1400" i="0" u="none" strike="noStrike" cap="none" dirty="0">
              <a:solidFill>
                <a:srgbClr val="000000"/>
              </a:solidFill>
              <a:highlight>
                <a:srgbClr val="C0C0C0"/>
              </a:highlight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410" name="Google Shape;410;g2640c17fe1e_0_164"/>
          <p:cNvSpPr/>
          <p:nvPr/>
        </p:nvSpPr>
        <p:spPr>
          <a:xfrm>
            <a:off x="4178300" y="462750"/>
            <a:ext cx="957600" cy="3591000"/>
          </a:xfrm>
          <a:prstGeom prst="rect">
            <a:avLst/>
          </a:prstGeom>
          <a:solidFill>
            <a:srgbClr val="4A86E8">
              <a:alpha val="34117"/>
            </a:srgbClr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ES" sz="1900" b="1" i="0" u="sng" strike="noStrike" cap="none" dirty="0">
                <a:solidFill>
                  <a:schemeClr val="dk1"/>
                </a:solidFill>
                <a:highlight>
                  <a:srgbClr val="C0C0C0"/>
                </a:highlight>
                <a:latin typeface="Nunito"/>
                <a:ea typeface="Nunito"/>
                <a:cs typeface="Nunito"/>
                <a:sym typeface="Nunito"/>
              </a:rPr>
              <a:t>1</a:t>
            </a:r>
            <a:endParaRPr sz="1900" b="1" i="0" u="sng" strike="noStrike" cap="none" dirty="0">
              <a:solidFill>
                <a:schemeClr val="dk1"/>
              </a:solidFill>
              <a:highlight>
                <a:srgbClr val="C0C0C0"/>
              </a:highlight>
              <a:latin typeface="Nunito"/>
              <a:ea typeface="Nunito"/>
              <a:cs typeface="Nunito"/>
              <a:sym typeface="Nunito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ES" sz="1900" b="1" i="0" u="none" strike="noStrike" cap="none" dirty="0">
                <a:solidFill>
                  <a:schemeClr val="dk1"/>
                </a:solidFill>
                <a:highlight>
                  <a:srgbClr val="C0C0C0"/>
                </a:highlight>
                <a:latin typeface="Nunito"/>
                <a:ea typeface="Nunito"/>
                <a:cs typeface="Nunito"/>
                <a:sym typeface="Nunito"/>
              </a:rPr>
              <a:t>4</a:t>
            </a:r>
            <a:endParaRPr sz="1400" i="0" u="none" strike="noStrike" cap="none" dirty="0">
              <a:solidFill>
                <a:srgbClr val="000000"/>
              </a:solidFill>
              <a:highlight>
                <a:srgbClr val="C0C0C0"/>
              </a:highlight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411" name="Google Shape;411;g2640c17fe1e_0_164"/>
          <p:cNvSpPr/>
          <p:nvPr/>
        </p:nvSpPr>
        <p:spPr>
          <a:xfrm>
            <a:off x="5133975" y="462750"/>
            <a:ext cx="957600" cy="3591000"/>
          </a:xfrm>
          <a:prstGeom prst="rect">
            <a:avLst/>
          </a:prstGeom>
          <a:solidFill>
            <a:srgbClr val="FF00FF">
              <a:alpha val="33725"/>
            </a:srgbClr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ES" sz="1900" b="1" i="0" u="sng" strike="noStrike" cap="none" dirty="0">
                <a:solidFill>
                  <a:schemeClr val="dk1"/>
                </a:solidFill>
                <a:highlight>
                  <a:srgbClr val="FF00FF"/>
                </a:highlight>
                <a:latin typeface="Nunito"/>
                <a:ea typeface="Nunito"/>
                <a:cs typeface="Nunito"/>
                <a:sym typeface="Nunito"/>
              </a:rPr>
              <a:t>1</a:t>
            </a:r>
            <a:endParaRPr sz="1900" b="1" i="0" u="sng" strike="noStrike" cap="none" dirty="0">
              <a:solidFill>
                <a:schemeClr val="dk1"/>
              </a:solidFill>
              <a:highlight>
                <a:srgbClr val="FF00FF"/>
              </a:highlight>
              <a:latin typeface="Nunito"/>
              <a:ea typeface="Nunito"/>
              <a:cs typeface="Nunito"/>
              <a:sym typeface="Nunito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ES" sz="1900" b="1" i="0" u="none" strike="noStrike" cap="none" dirty="0">
                <a:solidFill>
                  <a:schemeClr val="dk1"/>
                </a:solidFill>
                <a:highlight>
                  <a:srgbClr val="FF00FF"/>
                </a:highlight>
                <a:latin typeface="Nunito"/>
                <a:ea typeface="Nunito"/>
                <a:cs typeface="Nunito"/>
                <a:sym typeface="Nunito"/>
              </a:rPr>
              <a:t>4</a:t>
            </a:r>
            <a:endParaRPr sz="1400" i="0" u="none" strike="noStrike" cap="none" dirty="0">
              <a:solidFill>
                <a:srgbClr val="000000"/>
              </a:solidFill>
              <a:highlight>
                <a:srgbClr val="FF00FF"/>
              </a:highlight>
              <a:latin typeface="Nunito"/>
              <a:ea typeface="Nunito"/>
              <a:cs typeface="Nunito"/>
              <a:sym typeface="Nunito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6" name="Google Shape;416;g2640c17fe1e_0_243"/>
          <p:cNvPicPr preferRelativeResize="0"/>
          <p:nvPr/>
        </p:nvPicPr>
        <p:blipFill rotWithShape="1">
          <a:blip r:embed="rId3">
            <a:alphaModFix/>
          </a:blip>
          <a:srcRect l="1592" t="2485" r="2464" b="1533"/>
          <a:stretch/>
        </p:blipFill>
        <p:spPr>
          <a:xfrm>
            <a:off x="198125" y="439825"/>
            <a:ext cx="3794750" cy="363695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417" name="Google Shape;417;g2640c17fe1e_0_243"/>
          <p:cNvCxnSpPr>
            <a:stCxn id="416" idx="0"/>
            <a:endCxn id="416" idx="2"/>
          </p:cNvCxnSpPr>
          <p:nvPr/>
        </p:nvCxnSpPr>
        <p:spPr>
          <a:xfrm>
            <a:off x="2095500" y="439825"/>
            <a:ext cx="0" cy="363690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418" name="Google Shape;418;g2640c17fe1e_0_243"/>
          <p:cNvCxnSpPr>
            <a:stCxn id="416" idx="1"/>
            <a:endCxn id="416" idx="3"/>
          </p:cNvCxnSpPr>
          <p:nvPr/>
        </p:nvCxnSpPr>
        <p:spPr>
          <a:xfrm>
            <a:off x="198125" y="2258300"/>
            <a:ext cx="3794700" cy="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</p:cxnSp>
      <p:pic>
        <p:nvPicPr>
          <p:cNvPr id="419" name="Google Shape;419;g2640c17fe1e_0_243"/>
          <p:cNvPicPr preferRelativeResize="0"/>
          <p:nvPr/>
        </p:nvPicPr>
        <p:blipFill rotWithShape="1">
          <a:blip r:embed="rId3">
            <a:alphaModFix/>
          </a:blip>
          <a:srcRect t="2005" b="2014"/>
          <a:stretch/>
        </p:blipFill>
        <p:spPr>
          <a:xfrm>
            <a:off x="4090625" y="439825"/>
            <a:ext cx="3955475" cy="363695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420" name="Google Shape;420;g2640c17fe1e_0_243"/>
          <p:cNvCxnSpPr/>
          <p:nvPr/>
        </p:nvCxnSpPr>
        <p:spPr>
          <a:xfrm flipH="1">
            <a:off x="5124375" y="485775"/>
            <a:ext cx="9600" cy="359100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421" name="Google Shape;421;g2640c17fe1e_0_243"/>
          <p:cNvCxnSpPr>
            <a:stCxn id="419" idx="0"/>
            <a:endCxn id="419" idx="2"/>
          </p:cNvCxnSpPr>
          <p:nvPr/>
        </p:nvCxnSpPr>
        <p:spPr>
          <a:xfrm>
            <a:off x="6068363" y="439825"/>
            <a:ext cx="0" cy="363690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422" name="Google Shape;422;g2640c17fe1e_0_243"/>
          <p:cNvCxnSpPr/>
          <p:nvPr/>
        </p:nvCxnSpPr>
        <p:spPr>
          <a:xfrm>
            <a:off x="7000875" y="485775"/>
            <a:ext cx="0" cy="359100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</p:cxnSp>
      <p:pic>
        <p:nvPicPr>
          <p:cNvPr id="423" name="Google Shape;423;g2640c17fe1e_0_24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046090" y="363592"/>
            <a:ext cx="3955462" cy="3789283"/>
          </a:xfrm>
          <a:prstGeom prst="rect">
            <a:avLst/>
          </a:prstGeom>
          <a:noFill/>
          <a:ln>
            <a:noFill/>
          </a:ln>
        </p:spPr>
      </p:pic>
      <p:sp>
        <p:nvSpPr>
          <p:cNvPr id="424" name="Google Shape;424;g2640c17fe1e_0_243"/>
          <p:cNvSpPr/>
          <p:nvPr/>
        </p:nvSpPr>
        <p:spPr>
          <a:xfrm>
            <a:off x="241300" y="457200"/>
            <a:ext cx="1854300" cy="1801200"/>
          </a:xfrm>
          <a:prstGeom prst="rect">
            <a:avLst/>
          </a:prstGeom>
          <a:solidFill>
            <a:srgbClr val="FF0000">
              <a:alpha val="25882"/>
            </a:srgbClr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r>
              <a:rPr lang="es-ES" sz="1900" b="1" i="0" u="sng" strike="noStrike" cap="none" dirty="0">
                <a:solidFill>
                  <a:schemeClr val="dk1"/>
                </a:solidFill>
                <a:highlight>
                  <a:srgbClr val="FF0000"/>
                </a:highlight>
                <a:latin typeface="Nunito"/>
                <a:ea typeface="Nunito"/>
                <a:cs typeface="Nunito"/>
                <a:sym typeface="Nunito"/>
              </a:rPr>
              <a:t>1</a:t>
            </a:r>
            <a:endParaRPr sz="1900" b="1" i="0" u="sng" strike="noStrike" cap="none" dirty="0">
              <a:solidFill>
                <a:schemeClr val="dk1"/>
              </a:solidFill>
              <a:highlight>
                <a:srgbClr val="FF0000"/>
              </a:highlight>
              <a:latin typeface="Nunito"/>
              <a:ea typeface="Nunito"/>
              <a:cs typeface="Nunito"/>
              <a:sym typeface="Nunito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r>
              <a:rPr lang="es-ES" sz="1900" b="1" i="0" u="none" strike="noStrike" cap="none" dirty="0">
                <a:solidFill>
                  <a:schemeClr val="dk1"/>
                </a:solidFill>
                <a:highlight>
                  <a:srgbClr val="FF0000"/>
                </a:highlight>
                <a:latin typeface="Nunito"/>
                <a:ea typeface="Nunito"/>
                <a:cs typeface="Nunito"/>
                <a:sym typeface="Nunito"/>
              </a:rPr>
              <a:t>4</a:t>
            </a:r>
            <a:endParaRPr sz="1400" i="0" u="none" strike="noStrike" cap="none" dirty="0">
              <a:solidFill>
                <a:srgbClr val="000000"/>
              </a:solidFill>
              <a:highlight>
                <a:srgbClr val="FF0000"/>
              </a:highlight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425" name="Google Shape;425;g2640c17fe1e_0_243"/>
          <p:cNvSpPr/>
          <p:nvPr/>
        </p:nvSpPr>
        <p:spPr>
          <a:xfrm>
            <a:off x="8143850" y="457200"/>
            <a:ext cx="1854300" cy="1801200"/>
          </a:xfrm>
          <a:prstGeom prst="rect">
            <a:avLst/>
          </a:prstGeom>
          <a:solidFill>
            <a:srgbClr val="FF0000">
              <a:alpha val="25882"/>
            </a:srgbClr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r>
              <a:rPr lang="es-ES" sz="1900" b="1" i="0" u="sng" strike="noStrike" cap="none" dirty="0">
                <a:solidFill>
                  <a:schemeClr val="dk1"/>
                </a:solidFill>
                <a:highlight>
                  <a:srgbClr val="FF0000"/>
                </a:highlight>
                <a:latin typeface="Nunito"/>
                <a:ea typeface="Nunito"/>
                <a:cs typeface="Nunito"/>
                <a:sym typeface="Nunito"/>
              </a:rPr>
              <a:t>1</a:t>
            </a:r>
            <a:endParaRPr sz="1900" b="1" i="0" u="sng" strike="noStrike" cap="none" dirty="0">
              <a:solidFill>
                <a:schemeClr val="dk1"/>
              </a:solidFill>
              <a:highlight>
                <a:srgbClr val="FF0000"/>
              </a:highlight>
              <a:latin typeface="Nunito"/>
              <a:ea typeface="Nunito"/>
              <a:cs typeface="Nunito"/>
              <a:sym typeface="Nunito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r>
              <a:rPr lang="es-ES" sz="1900" b="1" i="0" u="none" strike="noStrike" cap="none" dirty="0">
                <a:solidFill>
                  <a:schemeClr val="dk1"/>
                </a:solidFill>
                <a:highlight>
                  <a:srgbClr val="FF0000"/>
                </a:highlight>
                <a:latin typeface="Nunito"/>
                <a:ea typeface="Nunito"/>
                <a:cs typeface="Nunito"/>
                <a:sym typeface="Nunito"/>
              </a:rPr>
              <a:t>4</a:t>
            </a:r>
            <a:endParaRPr sz="1400" i="0" u="none" strike="noStrike" cap="none" dirty="0">
              <a:solidFill>
                <a:srgbClr val="000000"/>
              </a:solidFill>
              <a:highlight>
                <a:srgbClr val="FF0000"/>
              </a:highlight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426" name="Google Shape;426;g2640c17fe1e_0_243"/>
          <p:cNvSpPr/>
          <p:nvPr/>
        </p:nvSpPr>
        <p:spPr>
          <a:xfrm>
            <a:off x="241200" y="2258400"/>
            <a:ext cx="1854300" cy="1801200"/>
          </a:xfrm>
          <a:prstGeom prst="rect">
            <a:avLst/>
          </a:prstGeom>
          <a:solidFill>
            <a:srgbClr val="00FFFF">
              <a:alpha val="30588"/>
            </a:srgbClr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r>
              <a:rPr lang="es-ES" sz="1900" b="1" i="0" u="sng" strike="noStrike" cap="none" dirty="0">
                <a:solidFill>
                  <a:schemeClr val="dk1"/>
                </a:solidFill>
                <a:highlight>
                  <a:srgbClr val="00FFFF"/>
                </a:highlight>
                <a:latin typeface="Nunito"/>
                <a:ea typeface="Nunito"/>
                <a:cs typeface="Nunito"/>
                <a:sym typeface="Nunito"/>
              </a:rPr>
              <a:t>1</a:t>
            </a:r>
            <a:endParaRPr sz="1900" b="1" i="0" u="sng" strike="noStrike" cap="none" dirty="0">
              <a:solidFill>
                <a:schemeClr val="dk1"/>
              </a:solidFill>
              <a:highlight>
                <a:srgbClr val="00FFFF"/>
              </a:highlight>
              <a:latin typeface="Nunito"/>
              <a:ea typeface="Nunito"/>
              <a:cs typeface="Nunito"/>
              <a:sym typeface="Nunito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r>
              <a:rPr lang="es-ES" sz="1900" b="1" i="0" u="none" strike="noStrike" cap="none" dirty="0">
                <a:solidFill>
                  <a:schemeClr val="dk1"/>
                </a:solidFill>
                <a:highlight>
                  <a:srgbClr val="00FFFF"/>
                </a:highlight>
                <a:latin typeface="Nunito"/>
                <a:ea typeface="Nunito"/>
                <a:cs typeface="Nunito"/>
                <a:sym typeface="Nunito"/>
              </a:rPr>
              <a:t>4</a:t>
            </a:r>
            <a:endParaRPr sz="1400" i="0" u="none" strike="noStrike" cap="none" dirty="0">
              <a:solidFill>
                <a:srgbClr val="000000"/>
              </a:solidFill>
              <a:highlight>
                <a:srgbClr val="00FFFF"/>
              </a:highlight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427" name="Google Shape;427;g2640c17fe1e_0_243"/>
          <p:cNvSpPr/>
          <p:nvPr/>
        </p:nvSpPr>
        <p:spPr>
          <a:xfrm>
            <a:off x="8143850" y="2258400"/>
            <a:ext cx="1854300" cy="1801200"/>
          </a:xfrm>
          <a:prstGeom prst="rect">
            <a:avLst/>
          </a:prstGeom>
          <a:solidFill>
            <a:srgbClr val="00FFFF">
              <a:alpha val="30588"/>
            </a:srgbClr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r>
              <a:rPr lang="es-ES" sz="1900" b="1" i="0" u="sng" strike="noStrike" cap="none" dirty="0">
                <a:solidFill>
                  <a:schemeClr val="dk1"/>
                </a:solidFill>
                <a:highlight>
                  <a:srgbClr val="00FFFF"/>
                </a:highlight>
                <a:latin typeface="Nunito"/>
                <a:ea typeface="Nunito"/>
                <a:cs typeface="Nunito"/>
                <a:sym typeface="Nunito"/>
              </a:rPr>
              <a:t>1</a:t>
            </a:r>
            <a:endParaRPr sz="1900" b="1" i="0" u="sng" strike="noStrike" cap="none" dirty="0">
              <a:solidFill>
                <a:schemeClr val="dk1"/>
              </a:solidFill>
              <a:highlight>
                <a:srgbClr val="00FFFF"/>
              </a:highlight>
              <a:latin typeface="Nunito"/>
              <a:ea typeface="Nunito"/>
              <a:cs typeface="Nunito"/>
              <a:sym typeface="Nunito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r>
              <a:rPr lang="es-ES" sz="1900" b="1" i="0" u="none" strike="noStrike" cap="none" dirty="0">
                <a:solidFill>
                  <a:schemeClr val="dk1"/>
                </a:solidFill>
                <a:highlight>
                  <a:srgbClr val="00FFFF"/>
                </a:highlight>
                <a:latin typeface="Nunito"/>
                <a:ea typeface="Nunito"/>
                <a:cs typeface="Nunito"/>
                <a:sym typeface="Nunito"/>
              </a:rPr>
              <a:t>4</a:t>
            </a:r>
            <a:endParaRPr sz="1400" i="0" u="none" strike="noStrike" cap="none" dirty="0">
              <a:solidFill>
                <a:srgbClr val="000000"/>
              </a:solidFill>
              <a:highlight>
                <a:srgbClr val="00FFFF"/>
              </a:highlight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428" name="Google Shape;428;g2640c17fe1e_0_243"/>
          <p:cNvSpPr/>
          <p:nvPr/>
        </p:nvSpPr>
        <p:spPr>
          <a:xfrm>
            <a:off x="4178300" y="462750"/>
            <a:ext cx="957600" cy="3591000"/>
          </a:xfrm>
          <a:prstGeom prst="rect">
            <a:avLst/>
          </a:prstGeom>
          <a:solidFill>
            <a:srgbClr val="4A86E8">
              <a:alpha val="34117"/>
            </a:srgbClr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29" name="Google Shape;429;g2640c17fe1e_0_243"/>
          <p:cNvSpPr/>
          <p:nvPr/>
        </p:nvSpPr>
        <p:spPr>
          <a:xfrm>
            <a:off x="10008875" y="462738"/>
            <a:ext cx="957600" cy="3591000"/>
          </a:xfrm>
          <a:prstGeom prst="rect">
            <a:avLst/>
          </a:prstGeom>
          <a:solidFill>
            <a:srgbClr val="4A86E8">
              <a:alpha val="34117"/>
            </a:srgbClr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r>
              <a:rPr lang="es-ES" sz="1900" b="1" i="0" u="sng" strike="noStrike" cap="none" dirty="0">
                <a:solidFill>
                  <a:schemeClr val="dk1"/>
                </a:solidFill>
                <a:highlight>
                  <a:srgbClr val="C0C0C0"/>
                </a:highlight>
                <a:latin typeface="Nunito"/>
                <a:ea typeface="Nunito"/>
                <a:cs typeface="Nunito"/>
                <a:sym typeface="Nunito"/>
              </a:rPr>
              <a:t>1</a:t>
            </a:r>
            <a:endParaRPr sz="1900" b="1" i="0" u="sng" strike="noStrike" cap="none" dirty="0">
              <a:solidFill>
                <a:schemeClr val="dk1"/>
              </a:solidFill>
              <a:highlight>
                <a:srgbClr val="C0C0C0"/>
              </a:highlight>
              <a:latin typeface="Nunito"/>
              <a:ea typeface="Nunito"/>
              <a:cs typeface="Nunito"/>
              <a:sym typeface="Nunito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r>
              <a:rPr lang="es-ES" sz="1900" b="1" i="0" u="none" strike="noStrike" cap="none" dirty="0">
                <a:solidFill>
                  <a:schemeClr val="dk1"/>
                </a:solidFill>
                <a:highlight>
                  <a:srgbClr val="C0C0C0"/>
                </a:highlight>
                <a:latin typeface="Nunito"/>
                <a:ea typeface="Nunito"/>
                <a:cs typeface="Nunito"/>
                <a:sym typeface="Nunito"/>
              </a:rPr>
              <a:t>4</a:t>
            </a:r>
            <a:endParaRPr sz="1400" i="0" u="none" strike="noStrike" cap="none" dirty="0">
              <a:solidFill>
                <a:srgbClr val="000000"/>
              </a:solidFill>
              <a:highlight>
                <a:srgbClr val="C0C0C0"/>
              </a:highlight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430" name="Google Shape;430;g2640c17fe1e_0_243"/>
          <p:cNvSpPr/>
          <p:nvPr/>
        </p:nvSpPr>
        <p:spPr>
          <a:xfrm>
            <a:off x="4178300" y="462750"/>
            <a:ext cx="957600" cy="3591000"/>
          </a:xfrm>
          <a:prstGeom prst="rect">
            <a:avLst/>
          </a:prstGeom>
          <a:solidFill>
            <a:srgbClr val="4A86E8">
              <a:alpha val="34117"/>
            </a:srgbClr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r>
              <a:rPr lang="es-ES" sz="1900" b="1" i="0" u="sng" strike="noStrike" cap="none" dirty="0">
                <a:solidFill>
                  <a:schemeClr val="dk1"/>
                </a:solidFill>
                <a:highlight>
                  <a:srgbClr val="C0C0C0"/>
                </a:highlight>
                <a:latin typeface="Nunito"/>
                <a:ea typeface="Nunito"/>
                <a:cs typeface="Nunito"/>
                <a:sym typeface="Nunito"/>
              </a:rPr>
              <a:t>1</a:t>
            </a:r>
            <a:endParaRPr sz="1900" b="1" i="0" u="sng" strike="noStrike" cap="none" dirty="0">
              <a:solidFill>
                <a:schemeClr val="dk1"/>
              </a:solidFill>
              <a:highlight>
                <a:srgbClr val="C0C0C0"/>
              </a:highlight>
              <a:latin typeface="Nunito"/>
              <a:ea typeface="Nunito"/>
              <a:cs typeface="Nunito"/>
              <a:sym typeface="Nunito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r>
              <a:rPr lang="es-ES" sz="1900" b="1" i="0" u="none" strike="noStrike" cap="none" dirty="0">
                <a:solidFill>
                  <a:schemeClr val="dk1"/>
                </a:solidFill>
                <a:highlight>
                  <a:srgbClr val="C0C0C0"/>
                </a:highlight>
                <a:latin typeface="Nunito"/>
                <a:ea typeface="Nunito"/>
                <a:cs typeface="Nunito"/>
                <a:sym typeface="Nunito"/>
              </a:rPr>
              <a:t>4</a:t>
            </a:r>
            <a:endParaRPr sz="1400" i="0" u="none" strike="noStrike" cap="none" dirty="0">
              <a:solidFill>
                <a:srgbClr val="000000"/>
              </a:solidFill>
              <a:highlight>
                <a:srgbClr val="C0C0C0"/>
              </a:highlight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431" name="Google Shape;431;g2640c17fe1e_0_243"/>
          <p:cNvSpPr/>
          <p:nvPr/>
        </p:nvSpPr>
        <p:spPr>
          <a:xfrm>
            <a:off x="5114990" y="462738"/>
            <a:ext cx="957600" cy="3591000"/>
          </a:xfrm>
          <a:prstGeom prst="rect">
            <a:avLst/>
          </a:prstGeom>
          <a:solidFill>
            <a:srgbClr val="FF00FF">
              <a:alpha val="33725"/>
            </a:srgbClr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r>
              <a:rPr lang="es-ES" sz="1900" b="1" i="0" u="sng" strike="noStrike" cap="none" dirty="0">
                <a:solidFill>
                  <a:schemeClr val="dk1"/>
                </a:solidFill>
                <a:highlight>
                  <a:srgbClr val="FF00FF"/>
                </a:highlight>
                <a:latin typeface="Nunito"/>
                <a:ea typeface="Nunito"/>
                <a:cs typeface="Nunito"/>
                <a:sym typeface="Nunito"/>
              </a:rPr>
              <a:t>1</a:t>
            </a:r>
            <a:endParaRPr sz="1900" b="1" i="0" u="sng" strike="noStrike" cap="none" dirty="0">
              <a:solidFill>
                <a:schemeClr val="dk1"/>
              </a:solidFill>
              <a:highlight>
                <a:srgbClr val="FF00FF"/>
              </a:highlight>
              <a:latin typeface="Nunito"/>
              <a:ea typeface="Nunito"/>
              <a:cs typeface="Nunito"/>
              <a:sym typeface="Nunito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r>
              <a:rPr lang="es-ES" sz="1900" b="1" i="0" u="none" strike="noStrike" cap="none" dirty="0">
                <a:solidFill>
                  <a:schemeClr val="dk1"/>
                </a:solidFill>
                <a:highlight>
                  <a:srgbClr val="FF00FF"/>
                </a:highlight>
                <a:latin typeface="Nunito"/>
                <a:ea typeface="Nunito"/>
                <a:cs typeface="Nunito"/>
                <a:sym typeface="Nunito"/>
              </a:rPr>
              <a:t>4</a:t>
            </a:r>
            <a:endParaRPr sz="1400" i="0" u="none" strike="noStrike" cap="none" dirty="0">
              <a:solidFill>
                <a:srgbClr val="000000"/>
              </a:solidFill>
              <a:highlight>
                <a:srgbClr val="FF00FF"/>
              </a:highlight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432" name="Google Shape;432;g2640c17fe1e_0_243"/>
          <p:cNvSpPr/>
          <p:nvPr/>
        </p:nvSpPr>
        <p:spPr>
          <a:xfrm>
            <a:off x="10977200" y="462750"/>
            <a:ext cx="897300" cy="3591000"/>
          </a:xfrm>
          <a:prstGeom prst="rect">
            <a:avLst/>
          </a:prstGeom>
          <a:solidFill>
            <a:srgbClr val="FF00FF">
              <a:alpha val="33725"/>
            </a:srgbClr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r>
              <a:rPr lang="es-ES" sz="1900" b="1" i="0" u="sng" strike="noStrike" cap="none" dirty="0">
                <a:solidFill>
                  <a:schemeClr val="dk1"/>
                </a:solidFill>
                <a:highlight>
                  <a:srgbClr val="FF00FF"/>
                </a:highlight>
                <a:latin typeface="Nunito"/>
                <a:ea typeface="Nunito"/>
                <a:cs typeface="Nunito"/>
                <a:sym typeface="Nunito"/>
              </a:rPr>
              <a:t>1</a:t>
            </a:r>
            <a:endParaRPr sz="1900" b="1" i="0" u="sng" strike="noStrike" cap="none" dirty="0">
              <a:solidFill>
                <a:schemeClr val="dk1"/>
              </a:solidFill>
              <a:highlight>
                <a:srgbClr val="FF00FF"/>
              </a:highlight>
              <a:latin typeface="Nunito"/>
              <a:ea typeface="Nunito"/>
              <a:cs typeface="Nunito"/>
              <a:sym typeface="Nunito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r>
              <a:rPr lang="es-ES" sz="1900" b="1" i="0" u="none" strike="noStrike" cap="none" dirty="0">
                <a:solidFill>
                  <a:schemeClr val="dk1"/>
                </a:solidFill>
                <a:highlight>
                  <a:srgbClr val="FF00FF"/>
                </a:highlight>
                <a:latin typeface="Nunito"/>
                <a:ea typeface="Nunito"/>
                <a:cs typeface="Nunito"/>
                <a:sym typeface="Nunito"/>
              </a:rPr>
              <a:t>4</a:t>
            </a:r>
            <a:endParaRPr sz="1400" i="0" u="none" strike="noStrike" cap="none" dirty="0">
              <a:solidFill>
                <a:srgbClr val="000000"/>
              </a:solidFill>
              <a:highlight>
                <a:srgbClr val="FF00FF"/>
              </a:highlight>
              <a:latin typeface="Nunito"/>
              <a:ea typeface="Nunito"/>
              <a:cs typeface="Nunito"/>
              <a:sym typeface="Nunito"/>
            </a:endParaRPr>
          </a:p>
        </p:txBody>
      </p:sp>
      <p:cxnSp>
        <p:nvCxnSpPr>
          <p:cNvPr id="433" name="Google Shape;433;g2640c17fe1e_0_243"/>
          <p:cNvCxnSpPr/>
          <p:nvPr/>
        </p:nvCxnSpPr>
        <p:spPr>
          <a:xfrm rot="10800000" flipH="1">
            <a:off x="6068350" y="2251238"/>
            <a:ext cx="4865400" cy="1410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triangle" w="med" len="med"/>
          </a:ln>
        </p:spPr>
      </p:cxn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8" name="Google Shape;438;g2640c17fe1e_0_18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750270" y="82169"/>
            <a:ext cx="3955462" cy="3789283"/>
          </a:xfrm>
          <a:prstGeom prst="rect">
            <a:avLst/>
          </a:prstGeom>
          <a:noFill/>
          <a:ln>
            <a:noFill/>
          </a:ln>
        </p:spPr>
      </p:pic>
      <p:sp>
        <p:nvSpPr>
          <p:cNvPr id="439" name="Google Shape;439;g2640c17fe1e_0_183"/>
          <p:cNvSpPr/>
          <p:nvPr/>
        </p:nvSpPr>
        <p:spPr>
          <a:xfrm>
            <a:off x="1848030" y="175777"/>
            <a:ext cx="1854300" cy="1801200"/>
          </a:xfrm>
          <a:prstGeom prst="rect">
            <a:avLst/>
          </a:prstGeom>
          <a:solidFill>
            <a:srgbClr val="FF0000">
              <a:alpha val="25882"/>
            </a:srgbClr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ES" sz="1900" b="1" i="0" u="sng" strike="noStrike" cap="none" dirty="0">
                <a:solidFill>
                  <a:schemeClr val="dk1"/>
                </a:solidFill>
                <a:highlight>
                  <a:srgbClr val="FF0000"/>
                </a:highlight>
                <a:latin typeface="Nunito"/>
                <a:ea typeface="Nunito"/>
                <a:cs typeface="Nunito"/>
                <a:sym typeface="Nunito"/>
              </a:rPr>
              <a:t>1</a:t>
            </a:r>
            <a:endParaRPr sz="1900" b="1" i="0" u="sng" strike="noStrike" cap="none" dirty="0">
              <a:solidFill>
                <a:schemeClr val="dk1"/>
              </a:solidFill>
              <a:highlight>
                <a:srgbClr val="FF0000"/>
              </a:highlight>
              <a:latin typeface="Nunito"/>
              <a:ea typeface="Nunito"/>
              <a:cs typeface="Nunito"/>
              <a:sym typeface="Nunito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ES" sz="1900" b="1" i="0" u="none" strike="noStrike" cap="none" dirty="0">
                <a:solidFill>
                  <a:schemeClr val="dk1"/>
                </a:solidFill>
                <a:highlight>
                  <a:srgbClr val="FF0000"/>
                </a:highlight>
                <a:latin typeface="Nunito"/>
                <a:ea typeface="Nunito"/>
                <a:cs typeface="Nunito"/>
                <a:sym typeface="Nunito"/>
              </a:rPr>
              <a:t>4</a:t>
            </a:r>
            <a:endParaRPr sz="1400" i="0" u="none" strike="noStrike" cap="none" dirty="0">
              <a:solidFill>
                <a:srgbClr val="000000"/>
              </a:solidFill>
              <a:highlight>
                <a:srgbClr val="FF0000"/>
              </a:highlight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440" name="Google Shape;440;g2640c17fe1e_0_183"/>
          <p:cNvSpPr/>
          <p:nvPr/>
        </p:nvSpPr>
        <p:spPr>
          <a:xfrm>
            <a:off x="1848030" y="1976977"/>
            <a:ext cx="1854300" cy="1801200"/>
          </a:xfrm>
          <a:prstGeom prst="rect">
            <a:avLst/>
          </a:prstGeom>
          <a:solidFill>
            <a:srgbClr val="00FFFF">
              <a:alpha val="30588"/>
            </a:srgbClr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ES" sz="1900" b="1" i="0" u="sng" strike="noStrike" cap="none" dirty="0">
                <a:solidFill>
                  <a:schemeClr val="dk1"/>
                </a:solidFill>
                <a:highlight>
                  <a:srgbClr val="00FFFF"/>
                </a:highlight>
                <a:latin typeface="Nunito"/>
                <a:ea typeface="Nunito"/>
                <a:cs typeface="Nunito"/>
                <a:sym typeface="Nunito"/>
              </a:rPr>
              <a:t>1</a:t>
            </a:r>
            <a:endParaRPr sz="1900" b="1" i="0" u="sng" strike="noStrike" cap="none" dirty="0">
              <a:solidFill>
                <a:schemeClr val="dk1"/>
              </a:solidFill>
              <a:highlight>
                <a:srgbClr val="00FFFF"/>
              </a:highlight>
              <a:latin typeface="Nunito"/>
              <a:ea typeface="Nunito"/>
              <a:cs typeface="Nunito"/>
              <a:sym typeface="Nunito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ES" sz="1900" b="1" i="0" u="none" strike="noStrike" cap="none" dirty="0">
                <a:solidFill>
                  <a:schemeClr val="dk1"/>
                </a:solidFill>
                <a:highlight>
                  <a:srgbClr val="00FFFF"/>
                </a:highlight>
                <a:latin typeface="Nunito"/>
                <a:ea typeface="Nunito"/>
                <a:cs typeface="Nunito"/>
                <a:sym typeface="Nunito"/>
              </a:rPr>
              <a:t>4</a:t>
            </a:r>
            <a:endParaRPr sz="1400" i="0" u="none" strike="noStrike" cap="none" dirty="0">
              <a:solidFill>
                <a:srgbClr val="000000"/>
              </a:solidFill>
              <a:highlight>
                <a:srgbClr val="00FFFF"/>
              </a:highlight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441" name="Google Shape;441;g2640c17fe1e_0_183"/>
          <p:cNvSpPr/>
          <p:nvPr/>
        </p:nvSpPr>
        <p:spPr>
          <a:xfrm>
            <a:off x="3713055" y="181315"/>
            <a:ext cx="957600" cy="3591000"/>
          </a:xfrm>
          <a:prstGeom prst="rect">
            <a:avLst/>
          </a:prstGeom>
          <a:solidFill>
            <a:srgbClr val="4A86E8">
              <a:alpha val="34117"/>
            </a:srgbClr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ES" sz="1900" b="1" i="0" u="sng" strike="noStrike" cap="none" dirty="0">
                <a:solidFill>
                  <a:schemeClr val="dk1"/>
                </a:solidFill>
                <a:highlight>
                  <a:srgbClr val="C0C0C0"/>
                </a:highlight>
                <a:latin typeface="Nunito"/>
                <a:ea typeface="Nunito"/>
                <a:cs typeface="Nunito"/>
                <a:sym typeface="Nunito"/>
              </a:rPr>
              <a:t>1</a:t>
            </a:r>
            <a:endParaRPr sz="1900" b="1" i="0" u="sng" strike="noStrike" cap="none" dirty="0">
              <a:solidFill>
                <a:schemeClr val="dk1"/>
              </a:solidFill>
              <a:highlight>
                <a:srgbClr val="C0C0C0"/>
              </a:highlight>
              <a:latin typeface="Nunito"/>
              <a:ea typeface="Nunito"/>
              <a:cs typeface="Nunito"/>
              <a:sym typeface="Nunito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ES" sz="1900" b="1" i="0" u="none" strike="noStrike" cap="none" dirty="0">
                <a:solidFill>
                  <a:schemeClr val="dk1"/>
                </a:solidFill>
                <a:highlight>
                  <a:srgbClr val="C0C0C0"/>
                </a:highlight>
                <a:latin typeface="Nunito"/>
                <a:ea typeface="Nunito"/>
                <a:cs typeface="Nunito"/>
                <a:sym typeface="Nunito"/>
              </a:rPr>
              <a:t>4</a:t>
            </a:r>
            <a:endParaRPr sz="1400" i="0" u="none" strike="noStrike" cap="none" dirty="0">
              <a:solidFill>
                <a:srgbClr val="000000"/>
              </a:solidFill>
              <a:highlight>
                <a:srgbClr val="C0C0C0"/>
              </a:highlight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442" name="Google Shape;442;g2640c17fe1e_0_183"/>
          <p:cNvSpPr/>
          <p:nvPr/>
        </p:nvSpPr>
        <p:spPr>
          <a:xfrm>
            <a:off x="4681380" y="181327"/>
            <a:ext cx="897300" cy="3591000"/>
          </a:xfrm>
          <a:prstGeom prst="rect">
            <a:avLst/>
          </a:prstGeom>
          <a:solidFill>
            <a:srgbClr val="FF00FF">
              <a:alpha val="33725"/>
            </a:srgbClr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ES" sz="1900" b="1" i="0" u="sng" strike="noStrike" cap="none" dirty="0">
                <a:solidFill>
                  <a:schemeClr val="dk1"/>
                </a:solidFill>
                <a:highlight>
                  <a:srgbClr val="FF00FF"/>
                </a:highlight>
                <a:latin typeface="Nunito"/>
                <a:ea typeface="Nunito"/>
                <a:cs typeface="Nunito"/>
                <a:sym typeface="Nunito"/>
              </a:rPr>
              <a:t>1</a:t>
            </a:r>
            <a:endParaRPr sz="1900" b="1" i="0" u="sng" strike="noStrike" cap="none" dirty="0">
              <a:solidFill>
                <a:schemeClr val="dk1"/>
              </a:solidFill>
              <a:highlight>
                <a:srgbClr val="FF00FF"/>
              </a:highlight>
              <a:latin typeface="Nunito"/>
              <a:ea typeface="Nunito"/>
              <a:cs typeface="Nunito"/>
              <a:sym typeface="Nunito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ES" sz="1900" b="1" i="0" u="none" strike="noStrike" cap="none" dirty="0">
                <a:solidFill>
                  <a:schemeClr val="dk1"/>
                </a:solidFill>
                <a:highlight>
                  <a:srgbClr val="FF00FF"/>
                </a:highlight>
                <a:latin typeface="Nunito"/>
                <a:ea typeface="Nunito"/>
                <a:cs typeface="Nunito"/>
                <a:sym typeface="Nunito"/>
              </a:rPr>
              <a:t>4</a:t>
            </a:r>
            <a:endParaRPr sz="1400" i="0" u="none" strike="noStrike" cap="none" dirty="0">
              <a:solidFill>
                <a:srgbClr val="000000"/>
              </a:solidFill>
              <a:highlight>
                <a:srgbClr val="FF00FF"/>
              </a:highlight>
              <a:latin typeface="Nunito"/>
              <a:ea typeface="Nunito"/>
              <a:cs typeface="Nunito"/>
              <a:sym typeface="Nunito"/>
            </a:endParaRPr>
          </a:p>
        </p:txBody>
      </p:sp>
      <p:pic>
        <p:nvPicPr>
          <p:cNvPr id="443" name="Google Shape;443;g2640c17fe1e_0_18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222250" y="3579175"/>
            <a:ext cx="1320800" cy="1849125"/>
          </a:xfrm>
          <a:prstGeom prst="rect">
            <a:avLst/>
          </a:prstGeom>
          <a:noFill/>
          <a:ln>
            <a:noFill/>
          </a:ln>
        </p:spPr>
      </p:pic>
      <p:pic>
        <p:nvPicPr>
          <p:cNvPr id="444" name="Google Shape;444;g2640c17fe1e_0_183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10689774" y="4211752"/>
            <a:ext cx="1167675" cy="1704526"/>
          </a:xfrm>
          <a:prstGeom prst="rect">
            <a:avLst/>
          </a:prstGeom>
          <a:noFill/>
          <a:ln>
            <a:noFill/>
          </a:ln>
        </p:spPr>
      </p:pic>
      <p:sp>
        <p:nvSpPr>
          <p:cNvPr id="445" name="Google Shape;445;g2640c17fe1e_0_183"/>
          <p:cNvSpPr/>
          <p:nvPr/>
        </p:nvSpPr>
        <p:spPr>
          <a:xfrm>
            <a:off x="5754595" y="2790618"/>
            <a:ext cx="6102853" cy="1421134"/>
          </a:xfrm>
          <a:prstGeom prst="wedgeRoundRectCallout">
            <a:avLst>
              <a:gd name="adj1" fmla="val 32339"/>
              <a:gd name="adj2" fmla="val 71302"/>
              <a:gd name="adj3" fmla="val 16667"/>
            </a:avLst>
          </a:prstGeom>
          <a:noFill/>
          <a:ln w="25400" cap="flat" cmpd="sng">
            <a:solidFill>
              <a:srgbClr val="FF7E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ES" sz="2400" i="0" u="none" strike="noStrike" cap="none" dirty="0">
                <a:solidFill>
                  <a:srgbClr val="595959"/>
                </a:solidFill>
                <a:latin typeface="Nunito"/>
                <a:ea typeface="Nunito"/>
                <a:cs typeface="Nunito"/>
                <a:sym typeface="Nunito"/>
              </a:rPr>
              <a:t>Cada parte es un cuarto del cuadrado porque está formado por 4 cuadraditos. </a:t>
            </a:r>
            <a:endParaRPr sz="2400" i="0" u="none" strike="noStrike" cap="none" dirty="0">
              <a:solidFill>
                <a:srgbClr val="595959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446" name="Google Shape;446;g2640c17fe1e_0_183"/>
          <p:cNvSpPr/>
          <p:nvPr/>
        </p:nvSpPr>
        <p:spPr>
          <a:xfrm>
            <a:off x="1750270" y="4342908"/>
            <a:ext cx="4345730" cy="1421134"/>
          </a:xfrm>
          <a:prstGeom prst="wedgeRoundRectCallout">
            <a:avLst>
              <a:gd name="adj1" fmla="val -64727"/>
              <a:gd name="adj2" fmla="val -16693"/>
              <a:gd name="adj3" fmla="val 16667"/>
            </a:avLst>
          </a:prstGeom>
          <a:noFill/>
          <a:ln w="25400" cap="flat" cmpd="sng">
            <a:solidFill>
              <a:srgbClr val="FF7E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ES" sz="2400" i="0" u="none" strike="noStrike" cap="none" dirty="0">
                <a:solidFill>
                  <a:srgbClr val="595959"/>
                </a:solidFill>
                <a:latin typeface="Nunito"/>
                <a:ea typeface="Nunito"/>
                <a:cs typeface="Nunito"/>
                <a:sym typeface="Nunito"/>
              </a:rPr>
              <a:t>Este cuadrado está formado 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ES" sz="2400" i="0" u="none" strike="noStrike" cap="none" dirty="0">
                <a:solidFill>
                  <a:srgbClr val="595959"/>
                </a:solidFill>
                <a:latin typeface="Nunito"/>
                <a:ea typeface="Nunito"/>
                <a:cs typeface="Nunito"/>
                <a:sym typeface="Nunito"/>
              </a:rPr>
              <a:t>por 4 cuartos.</a:t>
            </a:r>
            <a:endParaRPr sz="2400" i="0" u="none" strike="noStrike" cap="none" dirty="0">
              <a:solidFill>
                <a:srgbClr val="595959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9" name="Google Shape;229;g2640c17fe1e_0_1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880037" y="1648441"/>
            <a:ext cx="4431925" cy="4405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30" name="Google Shape;230;g2640c17fe1e_0_18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 flipH="1">
            <a:off x="583725" y="1015125"/>
            <a:ext cx="1258150" cy="2469275"/>
          </a:xfrm>
          <a:prstGeom prst="rect">
            <a:avLst/>
          </a:prstGeom>
          <a:noFill/>
          <a:ln>
            <a:noFill/>
          </a:ln>
        </p:spPr>
      </p:pic>
      <p:sp>
        <p:nvSpPr>
          <p:cNvPr id="231" name="Google Shape;231;g2640c17fe1e_0_18"/>
          <p:cNvSpPr/>
          <p:nvPr/>
        </p:nvSpPr>
        <p:spPr>
          <a:xfrm>
            <a:off x="2390909" y="230377"/>
            <a:ext cx="8264363" cy="1156635"/>
          </a:xfrm>
          <a:prstGeom prst="wedgeRoundRectCallout">
            <a:avLst>
              <a:gd name="adj1" fmla="val -57394"/>
              <a:gd name="adj2" fmla="val 30522"/>
              <a:gd name="adj3" fmla="val 16667"/>
            </a:avLst>
          </a:prstGeom>
          <a:noFill/>
          <a:ln w="25400" cap="flat" cmpd="sng">
            <a:solidFill>
              <a:srgbClr val="FF7E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ES" sz="3600" i="0" u="none" strike="noStrike" cap="none" dirty="0">
                <a:solidFill>
                  <a:srgbClr val="595959"/>
                </a:solidFill>
                <a:latin typeface="Nunito"/>
                <a:ea typeface="Nunito"/>
                <a:cs typeface="Nunito"/>
                <a:sym typeface="Nunito"/>
              </a:rPr>
              <a:t>¿Cómo podemos dividir este cuadrado en cuatro partes iguales?</a:t>
            </a:r>
            <a:endParaRPr sz="3600" i="0" u="none" strike="noStrike" cap="none" dirty="0">
              <a:solidFill>
                <a:srgbClr val="595959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6" name="Google Shape;236;p3"/>
          <p:cNvGrpSpPr/>
          <p:nvPr/>
        </p:nvGrpSpPr>
        <p:grpSpPr>
          <a:xfrm>
            <a:off x="3880756" y="1658716"/>
            <a:ext cx="4431925" cy="4405000"/>
            <a:chOff x="4307129" y="1545700"/>
            <a:chExt cx="4431925" cy="4405000"/>
          </a:xfrm>
        </p:grpSpPr>
        <p:pic>
          <p:nvPicPr>
            <p:cNvPr id="237" name="Google Shape;237;p3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4307129" y="1545700"/>
              <a:ext cx="4431925" cy="4405000"/>
            </a:xfrm>
            <a:prstGeom prst="rect">
              <a:avLst/>
            </a:prstGeom>
            <a:noFill/>
            <a:ln>
              <a:noFill/>
            </a:ln>
          </p:spPr>
        </p:pic>
        <p:cxnSp>
          <p:nvCxnSpPr>
            <p:cNvPr id="238" name="Google Shape;238;p3"/>
            <p:cNvCxnSpPr/>
            <p:nvPr/>
          </p:nvCxnSpPr>
          <p:spPr>
            <a:xfrm>
              <a:off x="4408725" y="2723600"/>
              <a:ext cx="4232400" cy="0"/>
            </a:xfrm>
            <a:prstGeom prst="straightConnector1">
              <a:avLst/>
            </a:prstGeom>
            <a:noFill/>
            <a:ln w="28575" cap="flat" cmpd="sng">
              <a:solidFill>
                <a:srgbClr val="FF0000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239" name="Google Shape;239;p3"/>
            <p:cNvCxnSpPr/>
            <p:nvPr/>
          </p:nvCxnSpPr>
          <p:spPr>
            <a:xfrm>
              <a:off x="4406888" y="3748200"/>
              <a:ext cx="4232400" cy="0"/>
            </a:xfrm>
            <a:prstGeom prst="straightConnector1">
              <a:avLst/>
            </a:prstGeom>
            <a:noFill/>
            <a:ln w="28575" cap="flat" cmpd="sng">
              <a:solidFill>
                <a:srgbClr val="FF0000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240" name="Google Shape;240;p3"/>
            <p:cNvCxnSpPr/>
            <p:nvPr/>
          </p:nvCxnSpPr>
          <p:spPr>
            <a:xfrm>
              <a:off x="4408725" y="4820200"/>
              <a:ext cx="4232400" cy="0"/>
            </a:xfrm>
            <a:prstGeom prst="straightConnector1">
              <a:avLst/>
            </a:prstGeom>
            <a:noFill/>
            <a:ln w="28575" cap="flat" cmpd="sng">
              <a:solidFill>
                <a:srgbClr val="FF0000"/>
              </a:solidFill>
              <a:prstDash val="solid"/>
              <a:round/>
              <a:headEnd type="none" w="sm" len="sm"/>
              <a:tailEnd type="none" w="sm" len="sm"/>
            </a:ln>
          </p:spPr>
        </p:cxnSp>
      </p:grpSp>
      <p:pic>
        <p:nvPicPr>
          <p:cNvPr id="241" name="Google Shape;241;p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469900" y="305825"/>
            <a:ext cx="1320800" cy="1849125"/>
          </a:xfrm>
          <a:prstGeom prst="rect">
            <a:avLst/>
          </a:prstGeom>
          <a:noFill/>
          <a:ln>
            <a:noFill/>
          </a:ln>
        </p:spPr>
      </p:pic>
      <p:pic>
        <p:nvPicPr>
          <p:cNvPr id="242" name="Google Shape;242;p3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11024325" y="305825"/>
            <a:ext cx="1167675" cy="1704526"/>
          </a:xfrm>
          <a:prstGeom prst="rect">
            <a:avLst/>
          </a:prstGeom>
          <a:noFill/>
          <a:ln>
            <a:noFill/>
          </a:ln>
        </p:spPr>
      </p:pic>
      <p:sp>
        <p:nvSpPr>
          <p:cNvPr id="243" name="Google Shape;243;p3"/>
          <p:cNvSpPr/>
          <p:nvPr/>
        </p:nvSpPr>
        <p:spPr>
          <a:xfrm>
            <a:off x="5791201" y="411899"/>
            <a:ext cx="4827638" cy="1156635"/>
          </a:xfrm>
          <a:prstGeom prst="wedgeRoundRectCallout">
            <a:avLst>
              <a:gd name="adj1" fmla="val 58761"/>
              <a:gd name="adj2" fmla="val 34075"/>
              <a:gd name="adj3" fmla="val 16667"/>
            </a:avLst>
          </a:prstGeom>
          <a:noFill/>
          <a:ln w="25400" cap="flat" cmpd="sng">
            <a:solidFill>
              <a:srgbClr val="FF7E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ES" sz="2400" i="0" u="none" strike="noStrike" cap="none" dirty="0">
                <a:solidFill>
                  <a:srgbClr val="595959"/>
                </a:solidFill>
                <a:latin typeface="Nunito"/>
                <a:ea typeface="Nunito"/>
                <a:cs typeface="Nunito"/>
                <a:sym typeface="Nunito"/>
              </a:rPr>
              <a:t>Cada uno de </a:t>
            </a:r>
            <a:r>
              <a:rPr lang="es-ES" sz="2400" dirty="0">
                <a:solidFill>
                  <a:srgbClr val="595959"/>
                </a:solidFill>
                <a:latin typeface="Nunito"/>
                <a:ea typeface="Nunito"/>
                <a:cs typeface="Nunito"/>
                <a:sym typeface="Nunito"/>
              </a:rPr>
              <a:t>l</a:t>
            </a:r>
            <a:r>
              <a:rPr lang="es-ES" sz="2400" i="0" u="none" strike="noStrike" cap="none" dirty="0">
                <a:solidFill>
                  <a:srgbClr val="595959"/>
                </a:solidFill>
                <a:latin typeface="Nunito"/>
                <a:ea typeface="Nunito"/>
                <a:cs typeface="Nunito"/>
                <a:sym typeface="Nunito"/>
              </a:rPr>
              <a:t>os 4 rectángulos está formado por 4 cuadraditos. </a:t>
            </a:r>
            <a:endParaRPr sz="2400" i="0" u="none" strike="noStrike" cap="none" dirty="0">
              <a:solidFill>
                <a:srgbClr val="595959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244" name="Google Shape;244;p3"/>
          <p:cNvSpPr/>
          <p:nvPr/>
        </p:nvSpPr>
        <p:spPr>
          <a:xfrm>
            <a:off x="2328946" y="411899"/>
            <a:ext cx="3290427" cy="1156635"/>
          </a:xfrm>
          <a:prstGeom prst="wedgeRoundRectCallout">
            <a:avLst>
              <a:gd name="adj1" fmla="val -57394"/>
              <a:gd name="adj2" fmla="val 30522"/>
              <a:gd name="adj3" fmla="val 16667"/>
            </a:avLst>
          </a:prstGeom>
          <a:noFill/>
          <a:ln w="25400" cap="flat" cmpd="sng">
            <a:solidFill>
              <a:srgbClr val="FF7E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ES" sz="2400" i="0" u="none" strike="noStrike" cap="none" dirty="0">
                <a:solidFill>
                  <a:srgbClr val="595959"/>
                </a:solidFill>
                <a:latin typeface="Nunito"/>
                <a:ea typeface="Nunito"/>
                <a:cs typeface="Nunito"/>
                <a:sym typeface="Nunito"/>
              </a:rPr>
              <a:t>Puedo dividirlo en 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ES" sz="2400" i="0" u="none" strike="noStrike" cap="none" dirty="0">
                <a:solidFill>
                  <a:srgbClr val="595959"/>
                </a:solidFill>
                <a:latin typeface="Nunito"/>
                <a:ea typeface="Nunito"/>
                <a:cs typeface="Nunito"/>
                <a:sym typeface="Nunito"/>
              </a:rPr>
              <a:t>4 rectángulos.</a:t>
            </a:r>
            <a:endParaRPr sz="2400" i="0" u="none" strike="noStrike" cap="none" dirty="0">
              <a:solidFill>
                <a:srgbClr val="595959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9" name="Google Shape;249;p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880756" y="1658716"/>
            <a:ext cx="4431925" cy="4405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50" name="Google Shape;250;p4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469900" y="305825"/>
            <a:ext cx="1320800" cy="1849125"/>
          </a:xfrm>
          <a:prstGeom prst="rect">
            <a:avLst/>
          </a:prstGeom>
          <a:noFill/>
          <a:ln>
            <a:noFill/>
          </a:ln>
        </p:spPr>
      </p:pic>
      <p:pic>
        <p:nvPicPr>
          <p:cNvPr id="251" name="Google Shape;251;p4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10783599" y="51545"/>
            <a:ext cx="1167675" cy="1704526"/>
          </a:xfrm>
          <a:prstGeom prst="rect">
            <a:avLst/>
          </a:prstGeom>
          <a:noFill/>
          <a:ln>
            <a:noFill/>
          </a:ln>
        </p:spPr>
      </p:pic>
      <p:sp>
        <p:nvSpPr>
          <p:cNvPr id="252" name="Google Shape;252;p4"/>
          <p:cNvSpPr/>
          <p:nvPr/>
        </p:nvSpPr>
        <p:spPr>
          <a:xfrm>
            <a:off x="5857875" y="411899"/>
            <a:ext cx="4687222" cy="1156635"/>
          </a:xfrm>
          <a:prstGeom prst="wedgeRoundRectCallout">
            <a:avLst>
              <a:gd name="adj1" fmla="val 58761"/>
              <a:gd name="adj2" fmla="val 34075"/>
              <a:gd name="adj3" fmla="val 16667"/>
            </a:avLst>
          </a:prstGeom>
          <a:noFill/>
          <a:ln w="25400" cap="flat" cmpd="sng">
            <a:solidFill>
              <a:srgbClr val="FF7E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ES" sz="2400" dirty="0">
                <a:solidFill>
                  <a:srgbClr val="595959"/>
                </a:solidFill>
                <a:latin typeface="Nunito"/>
                <a:ea typeface="Nunito"/>
                <a:cs typeface="Nunito"/>
                <a:sym typeface="Nunito"/>
              </a:rPr>
              <a:t>Cada uno de l</a:t>
            </a:r>
            <a:r>
              <a:rPr lang="es-ES" sz="2400" i="0" u="none" strike="noStrike" cap="none" dirty="0">
                <a:solidFill>
                  <a:srgbClr val="595959"/>
                </a:solidFill>
                <a:latin typeface="Nunito"/>
                <a:ea typeface="Nunito"/>
                <a:cs typeface="Nunito"/>
                <a:sym typeface="Nunito"/>
              </a:rPr>
              <a:t>os 4 cuadrados está formado por 4 cuadraditos. </a:t>
            </a:r>
            <a:endParaRPr sz="2400" i="0" u="none" strike="noStrike" cap="none" dirty="0">
              <a:solidFill>
                <a:srgbClr val="595959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253" name="Google Shape;253;p4"/>
          <p:cNvSpPr/>
          <p:nvPr/>
        </p:nvSpPr>
        <p:spPr>
          <a:xfrm>
            <a:off x="2328946" y="411899"/>
            <a:ext cx="3290427" cy="1156635"/>
          </a:xfrm>
          <a:prstGeom prst="wedgeRoundRectCallout">
            <a:avLst>
              <a:gd name="adj1" fmla="val -57394"/>
              <a:gd name="adj2" fmla="val 30522"/>
              <a:gd name="adj3" fmla="val 16667"/>
            </a:avLst>
          </a:prstGeom>
          <a:noFill/>
          <a:ln w="25400" cap="flat" cmpd="sng">
            <a:solidFill>
              <a:srgbClr val="FF7E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ES" sz="2400" i="0" u="none" strike="noStrike" cap="none" dirty="0">
                <a:solidFill>
                  <a:srgbClr val="595959"/>
                </a:solidFill>
                <a:latin typeface="Nunito"/>
                <a:ea typeface="Nunito"/>
                <a:cs typeface="Nunito"/>
                <a:sym typeface="Nunito"/>
              </a:rPr>
              <a:t>Puedo dividirlo en 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ES" sz="2400" i="0" u="none" strike="noStrike" cap="none" dirty="0">
                <a:solidFill>
                  <a:srgbClr val="595959"/>
                </a:solidFill>
                <a:latin typeface="Nunito"/>
                <a:ea typeface="Nunito"/>
                <a:cs typeface="Nunito"/>
                <a:sym typeface="Nunito"/>
              </a:rPr>
              <a:t>4 cuadrados.</a:t>
            </a:r>
            <a:endParaRPr sz="2400" i="0" u="none" strike="noStrike" cap="none" dirty="0">
              <a:solidFill>
                <a:srgbClr val="595959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cxnSp>
        <p:nvCxnSpPr>
          <p:cNvPr id="254" name="Google Shape;254;p4"/>
          <p:cNvCxnSpPr/>
          <p:nvPr/>
        </p:nvCxnSpPr>
        <p:spPr>
          <a:xfrm rot="10800000">
            <a:off x="3986137" y="3873017"/>
            <a:ext cx="4192663" cy="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55" name="Google Shape;255;p4"/>
          <p:cNvCxnSpPr/>
          <p:nvPr/>
        </p:nvCxnSpPr>
        <p:spPr>
          <a:xfrm>
            <a:off x="6096000" y="1756071"/>
            <a:ext cx="0" cy="4190704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</p:cxn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0" name="Google Shape;260;p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69900" y="305825"/>
            <a:ext cx="1320800" cy="1849125"/>
          </a:xfrm>
          <a:prstGeom prst="rect">
            <a:avLst/>
          </a:prstGeom>
          <a:noFill/>
          <a:ln>
            <a:noFill/>
          </a:ln>
        </p:spPr>
      </p:pic>
      <p:pic>
        <p:nvPicPr>
          <p:cNvPr id="261" name="Google Shape;261;p5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0698388" y="80722"/>
            <a:ext cx="1167675" cy="1704526"/>
          </a:xfrm>
          <a:prstGeom prst="rect">
            <a:avLst/>
          </a:prstGeom>
          <a:noFill/>
          <a:ln>
            <a:noFill/>
          </a:ln>
        </p:spPr>
      </p:pic>
      <p:sp>
        <p:nvSpPr>
          <p:cNvPr id="262" name="Google Shape;262;p5"/>
          <p:cNvSpPr/>
          <p:nvPr/>
        </p:nvSpPr>
        <p:spPr>
          <a:xfrm>
            <a:off x="5915024" y="411899"/>
            <a:ext cx="4487713" cy="1156635"/>
          </a:xfrm>
          <a:prstGeom prst="wedgeRoundRectCallout">
            <a:avLst>
              <a:gd name="adj1" fmla="val 58761"/>
              <a:gd name="adj2" fmla="val 34075"/>
              <a:gd name="adj3" fmla="val 16667"/>
            </a:avLst>
          </a:prstGeom>
          <a:noFill/>
          <a:ln w="25400" cap="flat" cmpd="sng">
            <a:solidFill>
              <a:srgbClr val="FF7E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ES" sz="2400" i="0" u="none" strike="noStrike" cap="none" dirty="0">
                <a:solidFill>
                  <a:srgbClr val="595959"/>
                </a:solidFill>
                <a:latin typeface="Nunito"/>
                <a:ea typeface="Nunito"/>
                <a:cs typeface="Nunito"/>
                <a:sym typeface="Nunito"/>
              </a:rPr>
              <a:t>Cada </a:t>
            </a:r>
            <a:r>
              <a:rPr lang="es-ES" sz="2400" dirty="0">
                <a:solidFill>
                  <a:srgbClr val="595959"/>
                </a:solidFill>
                <a:latin typeface="Nunito"/>
                <a:ea typeface="Nunito"/>
                <a:cs typeface="Nunito"/>
                <a:sym typeface="Nunito"/>
              </a:rPr>
              <a:t>uno de l</a:t>
            </a:r>
            <a:r>
              <a:rPr lang="es-ES" sz="2400" i="0" u="none" strike="noStrike" cap="none" dirty="0">
                <a:solidFill>
                  <a:srgbClr val="595959"/>
                </a:solidFill>
                <a:latin typeface="Nunito"/>
                <a:ea typeface="Nunito"/>
                <a:cs typeface="Nunito"/>
                <a:sym typeface="Nunito"/>
              </a:rPr>
              <a:t>os 4 triángulos pueden formar 4 cuadraditos. </a:t>
            </a:r>
            <a:endParaRPr sz="2400" i="0" u="none" strike="noStrike" cap="none" dirty="0">
              <a:solidFill>
                <a:srgbClr val="595959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263" name="Google Shape;263;p5"/>
          <p:cNvSpPr/>
          <p:nvPr/>
        </p:nvSpPr>
        <p:spPr>
          <a:xfrm>
            <a:off x="2328946" y="411899"/>
            <a:ext cx="3290427" cy="1156635"/>
          </a:xfrm>
          <a:prstGeom prst="wedgeRoundRectCallout">
            <a:avLst>
              <a:gd name="adj1" fmla="val -57394"/>
              <a:gd name="adj2" fmla="val 30522"/>
              <a:gd name="adj3" fmla="val 16667"/>
            </a:avLst>
          </a:prstGeom>
          <a:noFill/>
          <a:ln w="25400" cap="flat" cmpd="sng">
            <a:solidFill>
              <a:srgbClr val="FF7E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ES" sz="2400" i="0" u="none" strike="noStrike" cap="none" dirty="0">
                <a:solidFill>
                  <a:srgbClr val="595959"/>
                </a:solidFill>
                <a:latin typeface="Nunito"/>
                <a:ea typeface="Nunito"/>
                <a:cs typeface="Nunito"/>
                <a:sym typeface="Nunito"/>
              </a:rPr>
              <a:t>Puedo dividirlo en 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ES" sz="2400" i="0" u="none" strike="noStrike" cap="none" dirty="0">
                <a:solidFill>
                  <a:srgbClr val="595959"/>
                </a:solidFill>
                <a:latin typeface="Nunito"/>
                <a:ea typeface="Nunito"/>
                <a:cs typeface="Nunito"/>
                <a:sym typeface="Nunito"/>
              </a:rPr>
              <a:t>4 triángulos.</a:t>
            </a:r>
            <a:endParaRPr sz="2400" i="0" u="none" strike="noStrike" cap="none" dirty="0">
              <a:solidFill>
                <a:srgbClr val="595959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cxnSp>
        <p:nvCxnSpPr>
          <p:cNvPr id="264" name="Google Shape;264;p5"/>
          <p:cNvCxnSpPr/>
          <p:nvPr/>
        </p:nvCxnSpPr>
        <p:spPr>
          <a:xfrm rot="10800000">
            <a:off x="3986137" y="3873017"/>
            <a:ext cx="4192663" cy="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65" name="Google Shape;265;p5"/>
          <p:cNvCxnSpPr/>
          <p:nvPr/>
        </p:nvCxnSpPr>
        <p:spPr>
          <a:xfrm>
            <a:off x="6096000" y="1756071"/>
            <a:ext cx="0" cy="4190704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</p:cxnSp>
      <p:grpSp>
        <p:nvGrpSpPr>
          <p:cNvPr id="266" name="Google Shape;266;p5"/>
          <p:cNvGrpSpPr/>
          <p:nvPr/>
        </p:nvGrpSpPr>
        <p:grpSpPr>
          <a:xfrm>
            <a:off x="3880756" y="1598123"/>
            <a:ext cx="4431925" cy="4405000"/>
            <a:chOff x="4307141" y="1501850"/>
            <a:chExt cx="4431925" cy="4405000"/>
          </a:xfrm>
        </p:grpSpPr>
        <p:pic>
          <p:nvPicPr>
            <p:cNvPr id="267" name="Google Shape;267;p5"/>
            <p:cNvPicPr preferRelativeResize="0"/>
            <p:nvPr/>
          </p:nvPicPr>
          <p:blipFill rotWithShape="1">
            <a:blip r:embed="rId5">
              <a:alphaModFix/>
            </a:blip>
            <a:srcRect t="-1000" b="997"/>
            <a:stretch/>
          </p:blipFill>
          <p:spPr>
            <a:xfrm>
              <a:off x="4307141" y="1501850"/>
              <a:ext cx="4431925" cy="4405000"/>
            </a:xfrm>
            <a:prstGeom prst="rect">
              <a:avLst/>
            </a:prstGeom>
            <a:noFill/>
            <a:ln>
              <a:noFill/>
            </a:ln>
          </p:spPr>
        </p:pic>
        <p:cxnSp>
          <p:nvCxnSpPr>
            <p:cNvPr id="268" name="Google Shape;268;p5"/>
            <p:cNvCxnSpPr/>
            <p:nvPr/>
          </p:nvCxnSpPr>
          <p:spPr>
            <a:xfrm>
              <a:off x="4428625" y="1659500"/>
              <a:ext cx="4193100" cy="4183200"/>
            </a:xfrm>
            <a:prstGeom prst="straightConnector1">
              <a:avLst/>
            </a:prstGeom>
            <a:noFill/>
            <a:ln w="28575" cap="flat" cmpd="sng">
              <a:solidFill>
                <a:srgbClr val="FF0000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269" name="Google Shape;269;p5"/>
            <p:cNvCxnSpPr/>
            <p:nvPr/>
          </p:nvCxnSpPr>
          <p:spPr>
            <a:xfrm flipH="1">
              <a:off x="4428750" y="1688975"/>
              <a:ext cx="4163400" cy="4153800"/>
            </a:xfrm>
            <a:prstGeom prst="straightConnector1">
              <a:avLst/>
            </a:prstGeom>
            <a:noFill/>
            <a:ln w="28575" cap="flat" cmpd="sng">
              <a:solidFill>
                <a:srgbClr val="FF0000"/>
              </a:solidFill>
              <a:prstDash val="solid"/>
              <a:round/>
              <a:headEnd type="none" w="sm" len="sm"/>
              <a:tailEnd type="none" w="sm" len="sm"/>
            </a:ln>
          </p:spPr>
        </p:cxnSp>
        <p:sp>
          <p:nvSpPr>
            <p:cNvPr id="270" name="Google Shape;270;p5"/>
            <p:cNvSpPr/>
            <p:nvPr/>
          </p:nvSpPr>
          <p:spPr>
            <a:xfrm>
              <a:off x="4428625" y="2710325"/>
              <a:ext cx="1050600" cy="1041000"/>
            </a:xfrm>
            <a:prstGeom prst="rect">
              <a:avLst/>
            </a:prstGeom>
            <a:solidFill>
              <a:srgbClr val="FFFF00">
                <a:alpha val="44313"/>
              </a:srgbClr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s-ES" sz="1400" i="0" u="none" strike="noStrike" cap="none">
                  <a:solidFill>
                    <a:srgbClr val="000000"/>
                  </a:solidFill>
                  <a:latin typeface="Nunito"/>
                  <a:ea typeface="Nunito"/>
                  <a:cs typeface="Nunito"/>
                  <a:sym typeface="Nunito"/>
                </a:rPr>
                <a:t>1</a:t>
              </a:r>
              <a:endParaRPr sz="1400" i="0" u="none" strike="noStrike" cap="none">
                <a:solidFill>
                  <a:srgbClr val="000000"/>
                </a:solidFill>
                <a:latin typeface="Nunito"/>
                <a:ea typeface="Nunito"/>
                <a:cs typeface="Nunito"/>
                <a:sym typeface="Nunito"/>
              </a:endParaRPr>
            </a:p>
          </p:txBody>
        </p:sp>
        <p:sp>
          <p:nvSpPr>
            <p:cNvPr id="271" name="Google Shape;271;p5"/>
            <p:cNvSpPr/>
            <p:nvPr/>
          </p:nvSpPr>
          <p:spPr>
            <a:xfrm>
              <a:off x="4428625" y="3751325"/>
              <a:ext cx="1050600" cy="1041000"/>
            </a:xfrm>
            <a:prstGeom prst="rect">
              <a:avLst/>
            </a:prstGeom>
            <a:solidFill>
              <a:srgbClr val="FFFF00">
                <a:alpha val="44313"/>
              </a:srgbClr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s-ES" sz="1400" i="0" u="none" strike="noStrike" cap="none">
                  <a:solidFill>
                    <a:srgbClr val="000000"/>
                  </a:solidFill>
                  <a:latin typeface="Nunito"/>
                  <a:ea typeface="Nunito"/>
                  <a:cs typeface="Nunito"/>
                  <a:sym typeface="Nunito"/>
                </a:rPr>
                <a:t>2</a:t>
              </a:r>
              <a:endParaRPr sz="1400" i="0" u="none" strike="noStrike" cap="none">
                <a:solidFill>
                  <a:srgbClr val="000000"/>
                </a:solidFill>
                <a:latin typeface="Nunito"/>
                <a:ea typeface="Nunito"/>
                <a:cs typeface="Nunito"/>
                <a:sym typeface="Nunito"/>
              </a:endParaRPr>
            </a:p>
          </p:txBody>
        </p:sp>
        <p:sp>
          <p:nvSpPr>
            <p:cNvPr id="272" name="Google Shape;272;p5"/>
            <p:cNvSpPr/>
            <p:nvPr/>
          </p:nvSpPr>
          <p:spPr>
            <a:xfrm>
              <a:off x="4428625" y="1688975"/>
              <a:ext cx="1050600" cy="1021200"/>
            </a:xfrm>
            <a:prstGeom prst="rtTriangle">
              <a:avLst/>
            </a:prstGeom>
            <a:solidFill>
              <a:srgbClr val="FFC000">
                <a:alpha val="45490"/>
              </a:srgbClr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s-ES" sz="1400" i="0" u="none" strike="noStrike" cap="none">
                  <a:solidFill>
                    <a:srgbClr val="000000"/>
                  </a:solidFill>
                  <a:latin typeface="Nunito"/>
                  <a:ea typeface="Nunito"/>
                  <a:cs typeface="Nunito"/>
                  <a:sym typeface="Nunito"/>
                </a:rPr>
                <a:t>3</a:t>
              </a:r>
              <a:endParaRPr sz="1400" i="0" u="none" strike="noStrike" cap="none">
                <a:solidFill>
                  <a:srgbClr val="000000"/>
                </a:solidFill>
                <a:latin typeface="Nunito"/>
                <a:ea typeface="Nunito"/>
                <a:cs typeface="Nunito"/>
                <a:sym typeface="Nunito"/>
              </a:endParaRPr>
            </a:p>
          </p:txBody>
        </p:sp>
        <p:sp>
          <p:nvSpPr>
            <p:cNvPr id="273" name="Google Shape;273;p5"/>
            <p:cNvSpPr/>
            <p:nvPr/>
          </p:nvSpPr>
          <p:spPr>
            <a:xfrm rot="5400000">
              <a:off x="4413925" y="4802225"/>
              <a:ext cx="1050600" cy="1021200"/>
            </a:xfrm>
            <a:prstGeom prst="rtTriangle">
              <a:avLst/>
            </a:prstGeom>
            <a:solidFill>
              <a:srgbClr val="FFC000">
                <a:alpha val="45490"/>
              </a:srgbClr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s-ES" sz="1400" i="0" u="none" strike="noStrike" cap="none">
                  <a:solidFill>
                    <a:srgbClr val="000000"/>
                  </a:solidFill>
                  <a:latin typeface="Nunito"/>
                  <a:ea typeface="Nunito"/>
                  <a:cs typeface="Nunito"/>
                  <a:sym typeface="Nunito"/>
                </a:rPr>
                <a:t>3</a:t>
              </a:r>
              <a:endParaRPr sz="1400" i="0" u="none" strike="noStrike" cap="none">
                <a:solidFill>
                  <a:srgbClr val="000000"/>
                </a:solidFill>
                <a:latin typeface="Nunito"/>
                <a:ea typeface="Nunito"/>
                <a:cs typeface="Nunito"/>
                <a:sym typeface="Nunito"/>
              </a:endParaRPr>
            </a:p>
          </p:txBody>
        </p:sp>
        <p:sp>
          <p:nvSpPr>
            <p:cNvPr id="274" name="Google Shape;274;p5"/>
            <p:cNvSpPr/>
            <p:nvPr/>
          </p:nvSpPr>
          <p:spPr>
            <a:xfrm>
              <a:off x="5479225" y="2730125"/>
              <a:ext cx="1050600" cy="1021200"/>
            </a:xfrm>
            <a:prstGeom prst="rtTriangle">
              <a:avLst/>
            </a:prstGeom>
            <a:solidFill>
              <a:srgbClr val="00FF00">
                <a:alpha val="47058"/>
              </a:srgbClr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s-ES" sz="1400" i="0" u="none" strike="noStrike" cap="none">
                  <a:solidFill>
                    <a:srgbClr val="000000"/>
                  </a:solidFill>
                  <a:latin typeface="Nunito"/>
                  <a:ea typeface="Nunito"/>
                  <a:cs typeface="Nunito"/>
                  <a:sym typeface="Nunito"/>
                </a:rPr>
                <a:t>4</a:t>
              </a:r>
              <a:endParaRPr sz="1400" i="0" u="none" strike="noStrike" cap="none">
                <a:solidFill>
                  <a:srgbClr val="000000"/>
                </a:solidFill>
                <a:latin typeface="Nunito"/>
                <a:ea typeface="Nunito"/>
                <a:cs typeface="Nunito"/>
                <a:sym typeface="Nunito"/>
              </a:endParaRPr>
            </a:p>
          </p:txBody>
        </p:sp>
        <p:sp>
          <p:nvSpPr>
            <p:cNvPr id="275" name="Google Shape;275;p5"/>
            <p:cNvSpPr/>
            <p:nvPr/>
          </p:nvSpPr>
          <p:spPr>
            <a:xfrm rot="5400000">
              <a:off x="5479225" y="3761225"/>
              <a:ext cx="1050600" cy="1021200"/>
            </a:xfrm>
            <a:prstGeom prst="rtTriangle">
              <a:avLst/>
            </a:prstGeom>
            <a:solidFill>
              <a:srgbClr val="00FF00">
                <a:alpha val="47058"/>
              </a:srgbClr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s-ES" sz="1400" i="0" u="none" strike="noStrike" cap="none">
                  <a:solidFill>
                    <a:srgbClr val="000000"/>
                  </a:solidFill>
                  <a:latin typeface="Nunito"/>
                  <a:ea typeface="Nunito"/>
                  <a:cs typeface="Nunito"/>
                  <a:sym typeface="Nunito"/>
                </a:rPr>
                <a:t>4</a:t>
              </a:r>
              <a:endParaRPr sz="1400" i="0" u="none" strike="noStrike" cap="none">
                <a:solidFill>
                  <a:srgbClr val="000000"/>
                </a:solidFill>
                <a:latin typeface="Nunito"/>
                <a:ea typeface="Nunito"/>
                <a:cs typeface="Nunito"/>
                <a:sym typeface="Nunito"/>
              </a:endParaRPr>
            </a:p>
          </p:txBody>
        </p: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0" name="Google Shape;280;g2640c17fe1e_0_62"/>
          <p:cNvPicPr preferRelativeResize="0"/>
          <p:nvPr/>
        </p:nvPicPr>
        <p:blipFill rotWithShape="1">
          <a:blip r:embed="rId3">
            <a:alphaModFix/>
          </a:blip>
          <a:srcRect l="1592" t="2485" r="2464" b="1533"/>
          <a:stretch/>
        </p:blipFill>
        <p:spPr>
          <a:xfrm>
            <a:off x="2443344" y="483428"/>
            <a:ext cx="3794750" cy="363695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281" name="Google Shape;281;g2640c17fe1e_0_62"/>
          <p:cNvCxnSpPr>
            <a:cxnSpLocks/>
            <a:stCxn id="280" idx="0"/>
            <a:endCxn id="280" idx="2"/>
          </p:cNvCxnSpPr>
          <p:nvPr/>
        </p:nvCxnSpPr>
        <p:spPr>
          <a:xfrm>
            <a:off x="4340719" y="483428"/>
            <a:ext cx="0" cy="363690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82" name="Google Shape;282;g2640c17fe1e_0_62"/>
          <p:cNvCxnSpPr>
            <a:cxnSpLocks/>
            <a:stCxn id="280" idx="1"/>
          </p:cNvCxnSpPr>
          <p:nvPr/>
        </p:nvCxnSpPr>
        <p:spPr>
          <a:xfrm>
            <a:off x="2443344" y="2301903"/>
            <a:ext cx="1897375" cy="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</p:cxnSp>
      <p:pic>
        <p:nvPicPr>
          <p:cNvPr id="283" name="Google Shape;283;g2640c17fe1e_0_62"/>
          <p:cNvPicPr preferRelativeResize="0"/>
          <p:nvPr/>
        </p:nvPicPr>
        <p:blipFill rotWithShape="1">
          <a:blip r:embed="rId3">
            <a:alphaModFix/>
          </a:blip>
          <a:srcRect t="2005" b="2014"/>
          <a:stretch/>
        </p:blipFill>
        <p:spPr>
          <a:xfrm>
            <a:off x="6335844" y="483428"/>
            <a:ext cx="3955475" cy="363695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284" name="Google Shape;284;g2640c17fe1e_0_62"/>
          <p:cNvCxnSpPr/>
          <p:nvPr/>
        </p:nvCxnSpPr>
        <p:spPr>
          <a:xfrm flipH="1">
            <a:off x="5284473" y="483428"/>
            <a:ext cx="9639" cy="3591002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85" name="Google Shape;285;g2640c17fe1e_0_62"/>
          <p:cNvCxnSpPr>
            <a:cxnSpLocks/>
          </p:cNvCxnSpPr>
          <p:nvPr/>
        </p:nvCxnSpPr>
        <p:spPr>
          <a:xfrm>
            <a:off x="7380132" y="483428"/>
            <a:ext cx="0" cy="363690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86" name="Google Shape;286;g2640c17fe1e_0_62"/>
          <p:cNvCxnSpPr/>
          <p:nvPr/>
        </p:nvCxnSpPr>
        <p:spPr>
          <a:xfrm>
            <a:off x="8313581" y="506336"/>
            <a:ext cx="0" cy="359100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</p:cxnSp>
      <p:pic>
        <p:nvPicPr>
          <p:cNvPr id="288" name="Google Shape;288;g2640c17fe1e_0_62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0" y="4192112"/>
            <a:ext cx="1320800" cy="1849125"/>
          </a:xfrm>
          <a:prstGeom prst="rect">
            <a:avLst/>
          </a:prstGeom>
          <a:noFill/>
          <a:ln>
            <a:noFill/>
          </a:ln>
        </p:spPr>
      </p:pic>
      <p:pic>
        <p:nvPicPr>
          <p:cNvPr id="289" name="Google Shape;289;g2640c17fe1e_0_62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10942449" y="2712849"/>
            <a:ext cx="1167675" cy="1704526"/>
          </a:xfrm>
          <a:prstGeom prst="rect">
            <a:avLst/>
          </a:prstGeom>
          <a:noFill/>
          <a:ln>
            <a:noFill/>
          </a:ln>
        </p:spPr>
      </p:pic>
      <p:sp>
        <p:nvSpPr>
          <p:cNvPr id="290" name="Google Shape;290;g2640c17fe1e_0_62"/>
          <p:cNvSpPr/>
          <p:nvPr/>
        </p:nvSpPr>
        <p:spPr>
          <a:xfrm>
            <a:off x="6607919" y="4417375"/>
            <a:ext cx="4630450" cy="1398600"/>
          </a:xfrm>
          <a:prstGeom prst="wedgeRoundRectCallout">
            <a:avLst>
              <a:gd name="adj1" fmla="val 56552"/>
              <a:gd name="adj2" fmla="val -41185"/>
              <a:gd name="adj3" fmla="val 16667"/>
            </a:avLst>
          </a:prstGeom>
          <a:noFill/>
          <a:ln w="25400" cap="flat" cmpd="sng">
            <a:solidFill>
              <a:srgbClr val="FF7E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ES" sz="2400" i="0" u="none" strike="noStrike" cap="none" dirty="0">
                <a:solidFill>
                  <a:srgbClr val="595959"/>
                </a:solidFill>
                <a:latin typeface="Nunito"/>
                <a:ea typeface="Nunito"/>
                <a:cs typeface="Nunito"/>
                <a:sym typeface="Nunito"/>
              </a:rPr>
              <a:t>Pero sus partes también</a:t>
            </a:r>
            <a:r>
              <a:rPr lang="es-ES" sz="2400" dirty="0">
                <a:solidFill>
                  <a:srgbClr val="595959"/>
                </a:solidFill>
                <a:latin typeface="Nunito"/>
                <a:ea typeface="Nunito"/>
                <a:cs typeface="Nunito"/>
                <a:sym typeface="Nunito"/>
              </a:rPr>
              <a:t> </a:t>
            </a:r>
            <a:r>
              <a:rPr lang="es-ES" sz="2400" i="0" u="none" strike="noStrike" cap="none" dirty="0">
                <a:solidFill>
                  <a:srgbClr val="595959"/>
                </a:solidFill>
                <a:latin typeface="Nunito"/>
                <a:ea typeface="Nunito"/>
                <a:cs typeface="Nunito"/>
                <a:sym typeface="Nunito"/>
              </a:rPr>
              <a:t>están formadas por 4 cuadraditos. </a:t>
            </a:r>
            <a:endParaRPr sz="2400" i="0" u="none" strike="noStrike" cap="none" dirty="0">
              <a:solidFill>
                <a:srgbClr val="595959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291" name="Google Shape;291;g2640c17fe1e_0_62"/>
          <p:cNvSpPr/>
          <p:nvPr/>
        </p:nvSpPr>
        <p:spPr>
          <a:xfrm>
            <a:off x="1607574" y="4417375"/>
            <a:ext cx="4630451" cy="1398600"/>
          </a:xfrm>
          <a:prstGeom prst="wedgeRoundRectCallout">
            <a:avLst>
              <a:gd name="adj1" fmla="val -57394"/>
              <a:gd name="adj2" fmla="val 30522"/>
              <a:gd name="adj3" fmla="val 16667"/>
            </a:avLst>
          </a:prstGeom>
          <a:noFill/>
          <a:ln w="25400" cap="flat" cmpd="sng">
            <a:solidFill>
              <a:srgbClr val="FF7E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ES" sz="2400" i="0" u="none" strike="noStrike" cap="none" dirty="0">
                <a:solidFill>
                  <a:srgbClr val="595959"/>
                </a:solidFill>
                <a:latin typeface="Nunito"/>
                <a:ea typeface="Nunito"/>
                <a:cs typeface="Nunito"/>
                <a:sym typeface="Nunito"/>
              </a:rPr>
              <a:t>También podemos 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ES" sz="2400" dirty="0">
                <a:solidFill>
                  <a:srgbClr val="595959"/>
                </a:solidFill>
                <a:latin typeface="Nunito"/>
                <a:ea typeface="Nunito"/>
                <a:cs typeface="Nunito"/>
                <a:sym typeface="Nunito"/>
              </a:rPr>
              <a:t>d</a:t>
            </a:r>
            <a:r>
              <a:rPr lang="es-ES" sz="2400" i="0" u="none" strike="noStrike" cap="none" dirty="0">
                <a:solidFill>
                  <a:srgbClr val="595959"/>
                </a:solidFill>
                <a:latin typeface="Nunito"/>
                <a:ea typeface="Nunito"/>
                <a:cs typeface="Nunito"/>
                <a:sym typeface="Nunito"/>
              </a:rPr>
              <a:t>ividirlo</a:t>
            </a:r>
            <a:r>
              <a:rPr lang="es-ES" sz="2400" dirty="0">
                <a:solidFill>
                  <a:srgbClr val="595959"/>
                </a:solidFill>
                <a:latin typeface="Nunito"/>
                <a:ea typeface="Nunito"/>
                <a:cs typeface="Nunito"/>
                <a:sym typeface="Nunito"/>
              </a:rPr>
              <a:t> </a:t>
            </a:r>
            <a:r>
              <a:rPr lang="es-ES" sz="2400" i="0" u="none" strike="noStrike" cap="none" dirty="0">
                <a:solidFill>
                  <a:srgbClr val="595959"/>
                </a:solidFill>
                <a:latin typeface="Nunito"/>
                <a:ea typeface="Nunito"/>
                <a:cs typeface="Nunito"/>
                <a:sym typeface="Nunito"/>
              </a:rPr>
              <a:t>en partes 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ES" sz="2400" i="0" u="none" strike="noStrike" cap="none" dirty="0">
                <a:solidFill>
                  <a:srgbClr val="595959"/>
                </a:solidFill>
                <a:latin typeface="Nunito"/>
                <a:ea typeface="Nunito"/>
                <a:cs typeface="Nunito"/>
                <a:sym typeface="Nunito"/>
              </a:rPr>
              <a:t>que no tienen la misma forma…</a:t>
            </a:r>
            <a:endParaRPr sz="2400" i="0" u="none" strike="noStrike" cap="none" dirty="0">
              <a:solidFill>
                <a:srgbClr val="595959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cxnSp>
        <p:nvCxnSpPr>
          <p:cNvPr id="5" name="Google Shape;282;g2640c17fe1e_0_62">
            <a:extLst>
              <a:ext uri="{FF2B5EF4-FFF2-40B4-BE49-F238E27FC236}">
                <a16:creationId xmlns:a16="http://schemas.microsoft.com/office/drawing/2014/main" id="{C11072FA-3BBE-FBF8-C49D-D82A86FA67C1}"/>
              </a:ext>
            </a:extLst>
          </p:cNvPr>
          <p:cNvCxnSpPr>
            <a:cxnSpLocks/>
          </p:cNvCxnSpPr>
          <p:nvPr/>
        </p:nvCxnSpPr>
        <p:spPr>
          <a:xfrm>
            <a:off x="8313581" y="2301836"/>
            <a:ext cx="1897375" cy="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</p:cxn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oogle Shape;289;g2640c17fe1e_0_62">
            <a:extLst>
              <a:ext uri="{FF2B5EF4-FFF2-40B4-BE49-F238E27FC236}">
                <a16:creationId xmlns:a16="http://schemas.microsoft.com/office/drawing/2014/main" id="{C36CE60F-334F-F1EF-E90E-D66CD8C54C29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982507" y="4012130"/>
            <a:ext cx="1167675" cy="1704526"/>
          </a:xfrm>
          <a:prstGeom prst="rect">
            <a:avLst/>
          </a:prstGeom>
          <a:noFill/>
          <a:ln>
            <a:noFill/>
          </a:ln>
        </p:spPr>
      </p:pic>
      <p:pic>
        <p:nvPicPr>
          <p:cNvPr id="296" name="Google Shape;296;p6"/>
          <p:cNvPicPr preferRelativeResize="0"/>
          <p:nvPr/>
        </p:nvPicPr>
        <p:blipFill rotWithShape="1">
          <a:blip r:embed="rId4">
            <a:alphaModFix/>
          </a:blip>
          <a:srcRect l="1592" t="2485" r="2464" b="1533"/>
          <a:stretch/>
        </p:blipFill>
        <p:spPr>
          <a:xfrm>
            <a:off x="198125" y="439825"/>
            <a:ext cx="3794750" cy="363695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297" name="Google Shape;297;p6"/>
          <p:cNvCxnSpPr>
            <a:stCxn id="296" idx="0"/>
            <a:endCxn id="296" idx="2"/>
          </p:cNvCxnSpPr>
          <p:nvPr/>
        </p:nvCxnSpPr>
        <p:spPr>
          <a:xfrm>
            <a:off x="2095500" y="439825"/>
            <a:ext cx="0" cy="363690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98" name="Google Shape;298;p6"/>
          <p:cNvCxnSpPr>
            <a:stCxn id="296" idx="1"/>
            <a:endCxn id="296" idx="3"/>
          </p:cNvCxnSpPr>
          <p:nvPr/>
        </p:nvCxnSpPr>
        <p:spPr>
          <a:xfrm>
            <a:off x="198125" y="2258300"/>
            <a:ext cx="3794700" cy="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</p:cxnSp>
      <p:pic>
        <p:nvPicPr>
          <p:cNvPr id="299" name="Google Shape;299;p6"/>
          <p:cNvPicPr preferRelativeResize="0"/>
          <p:nvPr/>
        </p:nvPicPr>
        <p:blipFill rotWithShape="1">
          <a:blip r:embed="rId4">
            <a:alphaModFix/>
          </a:blip>
          <a:srcRect t="2005" b="2014"/>
          <a:stretch/>
        </p:blipFill>
        <p:spPr>
          <a:xfrm>
            <a:off x="4090625" y="439825"/>
            <a:ext cx="3955475" cy="363695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300" name="Google Shape;300;p6"/>
          <p:cNvCxnSpPr/>
          <p:nvPr/>
        </p:nvCxnSpPr>
        <p:spPr>
          <a:xfrm flipH="1">
            <a:off x="5124336" y="485775"/>
            <a:ext cx="9639" cy="3591002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301" name="Google Shape;301;p6"/>
          <p:cNvCxnSpPr>
            <a:stCxn id="299" idx="0"/>
            <a:endCxn id="299" idx="2"/>
          </p:cNvCxnSpPr>
          <p:nvPr/>
        </p:nvCxnSpPr>
        <p:spPr>
          <a:xfrm>
            <a:off x="6068363" y="439825"/>
            <a:ext cx="0" cy="363690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302" name="Google Shape;302;p6"/>
          <p:cNvCxnSpPr/>
          <p:nvPr/>
        </p:nvCxnSpPr>
        <p:spPr>
          <a:xfrm>
            <a:off x="7000875" y="485775"/>
            <a:ext cx="0" cy="359100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</p:cxnSp>
      <p:pic>
        <p:nvPicPr>
          <p:cNvPr id="303" name="Google Shape;303;p6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8046090" y="363592"/>
            <a:ext cx="3955462" cy="3789283"/>
          </a:xfrm>
          <a:prstGeom prst="rect">
            <a:avLst/>
          </a:prstGeom>
          <a:noFill/>
          <a:ln>
            <a:noFill/>
          </a:ln>
        </p:spPr>
      </p:pic>
      <p:pic>
        <p:nvPicPr>
          <p:cNvPr id="304" name="Google Shape;304;p6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88490" y="4192112"/>
            <a:ext cx="1320800" cy="1849125"/>
          </a:xfrm>
          <a:prstGeom prst="rect">
            <a:avLst/>
          </a:prstGeom>
          <a:noFill/>
          <a:ln>
            <a:noFill/>
          </a:ln>
        </p:spPr>
      </p:pic>
      <p:sp>
        <p:nvSpPr>
          <p:cNvPr id="308" name="Google Shape;308;p6"/>
          <p:cNvSpPr/>
          <p:nvPr/>
        </p:nvSpPr>
        <p:spPr>
          <a:xfrm>
            <a:off x="241300" y="457200"/>
            <a:ext cx="1854300" cy="1801200"/>
          </a:xfrm>
          <a:prstGeom prst="rect">
            <a:avLst/>
          </a:prstGeom>
          <a:solidFill>
            <a:srgbClr val="FF0000">
              <a:alpha val="25882"/>
            </a:srgbClr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r>
              <a:rPr lang="es-ES" sz="1900" b="1" i="0" u="sng" strike="noStrike" cap="none" dirty="0">
                <a:solidFill>
                  <a:srgbClr val="000000"/>
                </a:solidFill>
                <a:highlight>
                  <a:srgbClr val="FF0000"/>
                </a:highlight>
                <a:latin typeface="Nunito"/>
                <a:ea typeface="Nunito"/>
                <a:cs typeface="Nunito"/>
                <a:sym typeface="Nunito"/>
              </a:rPr>
              <a:t>1</a:t>
            </a:r>
            <a:endParaRPr sz="1900" b="1" i="0" u="sng" strike="noStrike" cap="none" dirty="0">
              <a:solidFill>
                <a:srgbClr val="000000"/>
              </a:solidFill>
              <a:highlight>
                <a:srgbClr val="FF0000"/>
              </a:highlight>
              <a:latin typeface="Nunito"/>
              <a:ea typeface="Nunito"/>
              <a:cs typeface="Nunito"/>
              <a:sym typeface="Nunito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r>
              <a:rPr lang="es-ES" sz="1900" b="1" i="0" u="none" strike="noStrike" cap="none" dirty="0">
                <a:solidFill>
                  <a:srgbClr val="000000"/>
                </a:solidFill>
                <a:highlight>
                  <a:srgbClr val="FF0000"/>
                </a:highlight>
                <a:latin typeface="Nunito"/>
                <a:ea typeface="Nunito"/>
                <a:cs typeface="Nunito"/>
                <a:sym typeface="Nunito"/>
              </a:rPr>
              <a:t>4</a:t>
            </a:r>
            <a:endParaRPr sz="1900" b="1" i="0" u="none" strike="noStrike" cap="none" dirty="0">
              <a:solidFill>
                <a:srgbClr val="000000"/>
              </a:solidFill>
              <a:highlight>
                <a:srgbClr val="FF0000"/>
              </a:highlight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2" name="Google Shape;290;g2640c17fe1e_0_62">
            <a:extLst>
              <a:ext uri="{FF2B5EF4-FFF2-40B4-BE49-F238E27FC236}">
                <a16:creationId xmlns:a16="http://schemas.microsoft.com/office/drawing/2014/main" id="{3E661B6A-8159-A2CC-D618-5E3F2A43B4F2}"/>
              </a:ext>
            </a:extLst>
          </p:cNvPr>
          <p:cNvSpPr/>
          <p:nvPr/>
        </p:nvSpPr>
        <p:spPr>
          <a:xfrm>
            <a:off x="6315950" y="4417375"/>
            <a:ext cx="4630450" cy="1398600"/>
          </a:xfrm>
          <a:prstGeom prst="wedgeRoundRectCallout">
            <a:avLst>
              <a:gd name="adj1" fmla="val 53685"/>
              <a:gd name="adj2" fmla="val -26422"/>
              <a:gd name="adj3" fmla="val 16667"/>
            </a:avLst>
          </a:prstGeom>
          <a:noFill/>
          <a:ln w="25400" cap="flat" cmpd="sng">
            <a:solidFill>
              <a:srgbClr val="FF7E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ES" sz="2400" i="0" u="none" strike="noStrike" cap="none" dirty="0">
                <a:solidFill>
                  <a:srgbClr val="595959"/>
                </a:solidFill>
                <a:latin typeface="Nunito"/>
                <a:ea typeface="Nunito"/>
                <a:cs typeface="Nunito"/>
                <a:sym typeface="Nunito"/>
              </a:rPr>
              <a:t>Pero sus partes también</a:t>
            </a:r>
            <a:r>
              <a:rPr lang="es-ES" sz="2400" dirty="0">
                <a:solidFill>
                  <a:srgbClr val="595959"/>
                </a:solidFill>
                <a:latin typeface="Nunito"/>
                <a:ea typeface="Nunito"/>
                <a:cs typeface="Nunito"/>
                <a:sym typeface="Nunito"/>
              </a:rPr>
              <a:t> </a:t>
            </a:r>
            <a:r>
              <a:rPr lang="es-ES" sz="2400" i="0" u="none" strike="noStrike" cap="none" dirty="0">
                <a:solidFill>
                  <a:srgbClr val="595959"/>
                </a:solidFill>
                <a:latin typeface="Nunito"/>
                <a:ea typeface="Nunito"/>
                <a:cs typeface="Nunito"/>
                <a:sym typeface="Nunito"/>
              </a:rPr>
              <a:t>están formadas por 4 cuadraditos. </a:t>
            </a:r>
            <a:endParaRPr sz="2400" i="0" u="none" strike="noStrike" cap="none" dirty="0">
              <a:solidFill>
                <a:srgbClr val="595959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3" name="Google Shape;291;g2640c17fe1e_0_62">
            <a:extLst>
              <a:ext uri="{FF2B5EF4-FFF2-40B4-BE49-F238E27FC236}">
                <a16:creationId xmlns:a16="http://schemas.microsoft.com/office/drawing/2014/main" id="{7C79BC28-2517-51A2-1D64-9C411787F160}"/>
              </a:ext>
            </a:extLst>
          </p:cNvPr>
          <p:cNvSpPr/>
          <p:nvPr/>
        </p:nvSpPr>
        <p:spPr>
          <a:xfrm>
            <a:off x="1607574" y="4417375"/>
            <a:ext cx="4630451" cy="1398600"/>
          </a:xfrm>
          <a:prstGeom prst="wedgeRoundRectCallout">
            <a:avLst>
              <a:gd name="adj1" fmla="val -57394"/>
              <a:gd name="adj2" fmla="val 30522"/>
              <a:gd name="adj3" fmla="val 16667"/>
            </a:avLst>
          </a:prstGeom>
          <a:noFill/>
          <a:ln w="25400" cap="flat" cmpd="sng">
            <a:solidFill>
              <a:srgbClr val="FF7E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ES" sz="2400" i="0" u="none" strike="noStrike" cap="none" dirty="0">
                <a:solidFill>
                  <a:srgbClr val="595959"/>
                </a:solidFill>
                <a:latin typeface="Nunito"/>
                <a:ea typeface="Nunito"/>
                <a:cs typeface="Nunito"/>
                <a:sym typeface="Nunito"/>
              </a:rPr>
              <a:t>También podemos 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ES" sz="2400" dirty="0">
                <a:solidFill>
                  <a:srgbClr val="595959"/>
                </a:solidFill>
                <a:latin typeface="Nunito"/>
                <a:ea typeface="Nunito"/>
                <a:cs typeface="Nunito"/>
                <a:sym typeface="Nunito"/>
              </a:rPr>
              <a:t>d</a:t>
            </a:r>
            <a:r>
              <a:rPr lang="es-ES" sz="2400" i="0" u="none" strike="noStrike" cap="none" dirty="0">
                <a:solidFill>
                  <a:srgbClr val="595959"/>
                </a:solidFill>
                <a:latin typeface="Nunito"/>
                <a:ea typeface="Nunito"/>
                <a:cs typeface="Nunito"/>
                <a:sym typeface="Nunito"/>
              </a:rPr>
              <a:t>ividirlo</a:t>
            </a:r>
            <a:r>
              <a:rPr lang="es-ES" sz="2400" dirty="0">
                <a:solidFill>
                  <a:srgbClr val="595959"/>
                </a:solidFill>
                <a:latin typeface="Nunito"/>
                <a:ea typeface="Nunito"/>
                <a:cs typeface="Nunito"/>
                <a:sym typeface="Nunito"/>
              </a:rPr>
              <a:t> </a:t>
            </a:r>
            <a:r>
              <a:rPr lang="es-ES" sz="2400" i="0" u="none" strike="noStrike" cap="none" dirty="0">
                <a:solidFill>
                  <a:srgbClr val="595959"/>
                </a:solidFill>
                <a:latin typeface="Nunito"/>
                <a:ea typeface="Nunito"/>
                <a:cs typeface="Nunito"/>
                <a:sym typeface="Nunito"/>
              </a:rPr>
              <a:t>en partes 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ES" sz="2400" i="0" u="none" strike="noStrike" cap="none" dirty="0">
                <a:solidFill>
                  <a:srgbClr val="595959"/>
                </a:solidFill>
                <a:latin typeface="Nunito"/>
                <a:ea typeface="Nunito"/>
                <a:cs typeface="Nunito"/>
                <a:sym typeface="Nunito"/>
              </a:rPr>
              <a:t>que no tienen la misma forma…</a:t>
            </a:r>
            <a:endParaRPr sz="2400" i="0" u="none" strike="noStrike" cap="none" dirty="0">
              <a:solidFill>
                <a:srgbClr val="595959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3" name="Google Shape;313;g2640c17fe1e_0_89"/>
          <p:cNvPicPr preferRelativeResize="0"/>
          <p:nvPr/>
        </p:nvPicPr>
        <p:blipFill rotWithShape="1">
          <a:blip r:embed="rId3">
            <a:alphaModFix/>
          </a:blip>
          <a:srcRect l="1592" t="2485" r="2464" b="1533"/>
          <a:stretch/>
        </p:blipFill>
        <p:spPr>
          <a:xfrm>
            <a:off x="198125" y="439825"/>
            <a:ext cx="3794750" cy="363695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314" name="Google Shape;314;g2640c17fe1e_0_89"/>
          <p:cNvCxnSpPr>
            <a:stCxn id="313" idx="0"/>
            <a:endCxn id="313" idx="2"/>
          </p:cNvCxnSpPr>
          <p:nvPr/>
        </p:nvCxnSpPr>
        <p:spPr>
          <a:xfrm>
            <a:off x="2095500" y="439825"/>
            <a:ext cx="0" cy="363690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315" name="Google Shape;315;g2640c17fe1e_0_89"/>
          <p:cNvCxnSpPr>
            <a:stCxn id="313" idx="1"/>
            <a:endCxn id="313" idx="3"/>
          </p:cNvCxnSpPr>
          <p:nvPr/>
        </p:nvCxnSpPr>
        <p:spPr>
          <a:xfrm>
            <a:off x="198125" y="2258300"/>
            <a:ext cx="3794700" cy="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</p:cxnSp>
      <p:pic>
        <p:nvPicPr>
          <p:cNvPr id="316" name="Google Shape;316;g2640c17fe1e_0_89"/>
          <p:cNvPicPr preferRelativeResize="0"/>
          <p:nvPr/>
        </p:nvPicPr>
        <p:blipFill rotWithShape="1">
          <a:blip r:embed="rId3">
            <a:alphaModFix/>
          </a:blip>
          <a:srcRect t="2005" b="2014"/>
          <a:stretch/>
        </p:blipFill>
        <p:spPr>
          <a:xfrm>
            <a:off x="4090625" y="439825"/>
            <a:ext cx="3955475" cy="363695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317" name="Google Shape;317;g2640c17fe1e_0_89"/>
          <p:cNvCxnSpPr/>
          <p:nvPr/>
        </p:nvCxnSpPr>
        <p:spPr>
          <a:xfrm flipH="1">
            <a:off x="5124375" y="485775"/>
            <a:ext cx="9600" cy="359100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318" name="Google Shape;318;g2640c17fe1e_0_89"/>
          <p:cNvCxnSpPr>
            <a:stCxn id="316" idx="0"/>
            <a:endCxn id="316" idx="2"/>
          </p:cNvCxnSpPr>
          <p:nvPr/>
        </p:nvCxnSpPr>
        <p:spPr>
          <a:xfrm>
            <a:off x="6068363" y="439825"/>
            <a:ext cx="0" cy="363690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319" name="Google Shape;319;g2640c17fe1e_0_89"/>
          <p:cNvCxnSpPr/>
          <p:nvPr/>
        </p:nvCxnSpPr>
        <p:spPr>
          <a:xfrm>
            <a:off x="7000875" y="485775"/>
            <a:ext cx="0" cy="359100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</p:cxnSp>
      <p:pic>
        <p:nvPicPr>
          <p:cNvPr id="320" name="Google Shape;320;g2640c17fe1e_0_8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046090" y="363592"/>
            <a:ext cx="3955462" cy="3789283"/>
          </a:xfrm>
          <a:prstGeom prst="rect">
            <a:avLst/>
          </a:prstGeom>
          <a:noFill/>
          <a:ln>
            <a:noFill/>
          </a:ln>
        </p:spPr>
      </p:pic>
      <p:sp>
        <p:nvSpPr>
          <p:cNvPr id="321" name="Google Shape;321;g2640c17fe1e_0_89"/>
          <p:cNvSpPr/>
          <p:nvPr/>
        </p:nvSpPr>
        <p:spPr>
          <a:xfrm>
            <a:off x="241300" y="457200"/>
            <a:ext cx="1854300" cy="1801200"/>
          </a:xfrm>
          <a:prstGeom prst="rect">
            <a:avLst/>
          </a:prstGeom>
          <a:solidFill>
            <a:srgbClr val="FF0000">
              <a:alpha val="25882"/>
            </a:srgbClr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ES" sz="1900" b="1" i="0" u="sng" strike="noStrike" cap="none" dirty="0">
                <a:solidFill>
                  <a:schemeClr val="dk1"/>
                </a:solidFill>
                <a:highlight>
                  <a:srgbClr val="FF0000"/>
                </a:highlight>
                <a:latin typeface="Nunito"/>
                <a:ea typeface="Nunito"/>
                <a:cs typeface="Nunito"/>
                <a:sym typeface="Nunito"/>
              </a:rPr>
              <a:t>1</a:t>
            </a:r>
            <a:endParaRPr sz="1900" b="1" i="0" u="sng" strike="noStrike" cap="none" dirty="0">
              <a:solidFill>
                <a:schemeClr val="dk1"/>
              </a:solidFill>
              <a:highlight>
                <a:srgbClr val="FF0000"/>
              </a:highlight>
              <a:latin typeface="Nunito"/>
              <a:ea typeface="Nunito"/>
              <a:cs typeface="Nunito"/>
              <a:sym typeface="Nunito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ES" sz="1900" b="1" i="0" u="none" strike="noStrike" cap="none" dirty="0">
                <a:solidFill>
                  <a:schemeClr val="dk1"/>
                </a:solidFill>
                <a:highlight>
                  <a:srgbClr val="FF0000"/>
                </a:highlight>
                <a:latin typeface="Nunito"/>
                <a:ea typeface="Nunito"/>
                <a:cs typeface="Nunito"/>
                <a:sym typeface="Nunito"/>
              </a:rPr>
              <a:t>4</a:t>
            </a:r>
            <a:endParaRPr sz="1400" i="0" u="none" strike="noStrike" cap="none" dirty="0">
              <a:solidFill>
                <a:srgbClr val="000000"/>
              </a:solidFill>
              <a:highlight>
                <a:srgbClr val="FF0000"/>
              </a:highlight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322" name="Google Shape;322;g2640c17fe1e_0_89"/>
          <p:cNvSpPr/>
          <p:nvPr/>
        </p:nvSpPr>
        <p:spPr>
          <a:xfrm>
            <a:off x="8143850" y="457200"/>
            <a:ext cx="1854300" cy="1801200"/>
          </a:xfrm>
          <a:prstGeom prst="rect">
            <a:avLst/>
          </a:prstGeom>
          <a:solidFill>
            <a:srgbClr val="FF0000">
              <a:alpha val="25882"/>
            </a:srgbClr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ES" sz="1900" b="1" i="0" u="sng" strike="noStrike" cap="none" dirty="0">
                <a:solidFill>
                  <a:schemeClr val="dk1"/>
                </a:solidFill>
                <a:highlight>
                  <a:srgbClr val="FF0000"/>
                </a:highlight>
                <a:latin typeface="Nunito"/>
                <a:ea typeface="Nunito"/>
                <a:cs typeface="Nunito"/>
                <a:sym typeface="Nunito"/>
              </a:rPr>
              <a:t>1</a:t>
            </a:r>
            <a:endParaRPr sz="1900" b="1" i="0" u="sng" strike="noStrike" cap="none" dirty="0">
              <a:solidFill>
                <a:schemeClr val="dk1"/>
              </a:solidFill>
              <a:highlight>
                <a:srgbClr val="FF0000"/>
              </a:highlight>
              <a:latin typeface="Nunito"/>
              <a:ea typeface="Nunito"/>
              <a:cs typeface="Nunito"/>
              <a:sym typeface="Nunito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ES" sz="1900" b="1" i="0" u="none" strike="noStrike" cap="none" dirty="0">
                <a:solidFill>
                  <a:schemeClr val="dk1"/>
                </a:solidFill>
                <a:highlight>
                  <a:srgbClr val="FF0000"/>
                </a:highlight>
                <a:latin typeface="Nunito"/>
                <a:ea typeface="Nunito"/>
                <a:cs typeface="Nunito"/>
                <a:sym typeface="Nunito"/>
              </a:rPr>
              <a:t>4</a:t>
            </a:r>
            <a:endParaRPr sz="1400" i="0" u="none" strike="noStrike" cap="none" dirty="0">
              <a:solidFill>
                <a:srgbClr val="000000"/>
              </a:solidFill>
              <a:highlight>
                <a:srgbClr val="FF0000"/>
              </a:highlight>
              <a:latin typeface="Nunito"/>
              <a:ea typeface="Nunito"/>
              <a:cs typeface="Nunito"/>
              <a:sym typeface="Nunito"/>
            </a:endParaRPr>
          </a:p>
        </p:txBody>
      </p:sp>
      <p:cxnSp>
        <p:nvCxnSpPr>
          <p:cNvPr id="323" name="Google Shape;323;g2640c17fe1e_0_89"/>
          <p:cNvCxnSpPr>
            <a:stCxn id="321" idx="3"/>
            <a:endCxn id="322" idx="1"/>
          </p:cNvCxnSpPr>
          <p:nvPr/>
        </p:nvCxnSpPr>
        <p:spPr>
          <a:xfrm>
            <a:off x="2095600" y="1357800"/>
            <a:ext cx="6048300" cy="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triangle" w="med" len="med"/>
          </a:ln>
        </p:spPr>
      </p:cxn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8" name="Google Shape;328;g2640c17fe1e_0_102"/>
          <p:cNvPicPr preferRelativeResize="0"/>
          <p:nvPr/>
        </p:nvPicPr>
        <p:blipFill rotWithShape="1">
          <a:blip r:embed="rId3">
            <a:alphaModFix/>
          </a:blip>
          <a:srcRect l="1592" t="2485" r="2464" b="1533"/>
          <a:stretch/>
        </p:blipFill>
        <p:spPr>
          <a:xfrm>
            <a:off x="198125" y="439825"/>
            <a:ext cx="3794750" cy="363695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329" name="Google Shape;329;g2640c17fe1e_0_102"/>
          <p:cNvCxnSpPr>
            <a:stCxn id="328" idx="0"/>
            <a:endCxn id="328" idx="2"/>
          </p:cNvCxnSpPr>
          <p:nvPr/>
        </p:nvCxnSpPr>
        <p:spPr>
          <a:xfrm>
            <a:off x="2095500" y="439825"/>
            <a:ext cx="0" cy="363690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330" name="Google Shape;330;g2640c17fe1e_0_102"/>
          <p:cNvCxnSpPr>
            <a:stCxn id="328" idx="1"/>
            <a:endCxn id="328" idx="3"/>
          </p:cNvCxnSpPr>
          <p:nvPr/>
        </p:nvCxnSpPr>
        <p:spPr>
          <a:xfrm>
            <a:off x="198125" y="2258300"/>
            <a:ext cx="3794700" cy="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</p:cxnSp>
      <p:pic>
        <p:nvPicPr>
          <p:cNvPr id="331" name="Google Shape;331;g2640c17fe1e_0_102"/>
          <p:cNvPicPr preferRelativeResize="0"/>
          <p:nvPr/>
        </p:nvPicPr>
        <p:blipFill rotWithShape="1">
          <a:blip r:embed="rId3">
            <a:alphaModFix/>
          </a:blip>
          <a:srcRect t="2005" b="2014"/>
          <a:stretch/>
        </p:blipFill>
        <p:spPr>
          <a:xfrm>
            <a:off x="4090625" y="439825"/>
            <a:ext cx="3955475" cy="363695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332" name="Google Shape;332;g2640c17fe1e_0_102"/>
          <p:cNvCxnSpPr/>
          <p:nvPr/>
        </p:nvCxnSpPr>
        <p:spPr>
          <a:xfrm flipH="1">
            <a:off x="5124375" y="485775"/>
            <a:ext cx="9600" cy="359100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333" name="Google Shape;333;g2640c17fe1e_0_102"/>
          <p:cNvCxnSpPr>
            <a:stCxn id="331" idx="0"/>
            <a:endCxn id="331" idx="2"/>
          </p:cNvCxnSpPr>
          <p:nvPr/>
        </p:nvCxnSpPr>
        <p:spPr>
          <a:xfrm>
            <a:off x="6068363" y="439825"/>
            <a:ext cx="0" cy="363690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334" name="Google Shape;334;g2640c17fe1e_0_102"/>
          <p:cNvCxnSpPr/>
          <p:nvPr/>
        </p:nvCxnSpPr>
        <p:spPr>
          <a:xfrm>
            <a:off x="7000875" y="485775"/>
            <a:ext cx="0" cy="359100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</p:cxnSp>
      <p:pic>
        <p:nvPicPr>
          <p:cNvPr id="335" name="Google Shape;335;g2640c17fe1e_0_10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046090" y="363592"/>
            <a:ext cx="3955462" cy="3789283"/>
          </a:xfrm>
          <a:prstGeom prst="rect">
            <a:avLst/>
          </a:prstGeom>
          <a:noFill/>
          <a:ln>
            <a:noFill/>
          </a:ln>
        </p:spPr>
      </p:pic>
      <p:sp>
        <p:nvSpPr>
          <p:cNvPr id="336" name="Google Shape;336;g2640c17fe1e_0_102"/>
          <p:cNvSpPr/>
          <p:nvPr/>
        </p:nvSpPr>
        <p:spPr>
          <a:xfrm>
            <a:off x="241300" y="457200"/>
            <a:ext cx="1854300" cy="1801200"/>
          </a:xfrm>
          <a:prstGeom prst="rect">
            <a:avLst/>
          </a:prstGeom>
          <a:solidFill>
            <a:srgbClr val="FF0000">
              <a:alpha val="25882"/>
            </a:srgbClr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ES" sz="1900" b="1" i="0" u="sng" strike="noStrike" cap="none" dirty="0">
                <a:solidFill>
                  <a:schemeClr val="dk1"/>
                </a:solidFill>
                <a:highlight>
                  <a:srgbClr val="FF0000"/>
                </a:highlight>
                <a:latin typeface="Nunito"/>
                <a:ea typeface="Nunito"/>
                <a:cs typeface="Nunito"/>
                <a:sym typeface="Nunito"/>
              </a:rPr>
              <a:t>1</a:t>
            </a:r>
            <a:endParaRPr sz="1900" b="1" i="0" u="sng" strike="noStrike" cap="none" dirty="0">
              <a:solidFill>
                <a:schemeClr val="dk1"/>
              </a:solidFill>
              <a:highlight>
                <a:srgbClr val="FF0000"/>
              </a:highlight>
              <a:latin typeface="Nunito"/>
              <a:ea typeface="Nunito"/>
              <a:cs typeface="Nunito"/>
              <a:sym typeface="Nunito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ES" sz="1900" b="1" i="0" u="none" strike="noStrike" cap="none" dirty="0">
                <a:solidFill>
                  <a:schemeClr val="dk1"/>
                </a:solidFill>
                <a:highlight>
                  <a:srgbClr val="FF0000"/>
                </a:highlight>
                <a:latin typeface="Nunito"/>
                <a:ea typeface="Nunito"/>
                <a:cs typeface="Nunito"/>
                <a:sym typeface="Nunito"/>
              </a:rPr>
              <a:t>4</a:t>
            </a:r>
            <a:endParaRPr sz="1400" i="0" u="none" strike="noStrike" cap="none" dirty="0">
              <a:solidFill>
                <a:srgbClr val="000000"/>
              </a:solidFill>
              <a:highlight>
                <a:srgbClr val="FF0000"/>
              </a:highlight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337" name="Google Shape;337;g2640c17fe1e_0_102"/>
          <p:cNvSpPr/>
          <p:nvPr/>
        </p:nvSpPr>
        <p:spPr>
          <a:xfrm>
            <a:off x="8143850" y="457200"/>
            <a:ext cx="1854300" cy="1801200"/>
          </a:xfrm>
          <a:prstGeom prst="rect">
            <a:avLst/>
          </a:prstGeom>
          <a:solidFill>
            <a:srgbClr val="FF0000">
              <a:alpha val="25882"/>
            </a:srgbClr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ES" sz="1900" b="1" i="0" u="sng" strike="noStrike" cap="none" dirty="0">
                <a:solidFill>
                  <a:schemeClr val="dk1"/>
                </a:solidFill>
                <a:highlight>
                  <a:srgbClr val="FF0000"/>
                </a:highlight>
                <a:latin typeface="Nunito"/>
                <a:ea typeface="Nunito"/>
                <a:cs typeface="Nunito"/>
                <a:sym typeface="Nunito"/>
              </a:rPr>
              <a:t>1</a:t>
            </a:r>
            <a:endParaRPr sz="1900" b="1" i="0" u="sng" strike="noStrike" cap="none" dirty="0">
              <a:solidFill>
                <a:schemeClr val="dk1"/>
              </a:solidFill>
              <a:highlight>
                <a:srgbClr val="FF0000"/>
              </a:highlight>
              <a:latin typeface="Nunito"/>
              <a:ea typeface="Nunito"/>
              <a:cs typeface="Nunito"/>
              <a:sym typeface="Nunito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ES" sz="1900" b="1" i="0" u="none" strike="noStrike" cap="none" dirty="0">
                <a:solidFill>
                  <a:schemeClr val="dk1"/>
                </a:solidFill>
                <a:highlight>
                  <a:srgbClr val="FF0000"/>
                </a:highlight>
                <a:latin typeface="Nunito"/>
                <a:ea typeface="Nunito"/>
                <a:cs typeface="Nunito"/>
                <a:sym typeface="Nunito"/>
              </a:rPr>
              <a:t>4</a:t>
            </a:r>
            <a:endParaRPr sz="1400" i="0" u="none" strike="noStrike" cap="none" dirty="0">
              <a:solidFill>
                <a:srgbClr val="000000"/>
              </a:solidFill>
              <a:highlight>
                <a:srgbClr val="FF0000"/>
              </a:highlight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338" name="Google Shape;338;g2640c17fe1e_0_102"/>
          <p:cNvSpPr/>
          <p:nvPr/>
        </p:nvSpPr>
        <p:spPr>
          <a:xfrm>
            <a:off x="241200" y="2258400"/>
            <a:ext cx="1854300" cy="1801200"/>
          </a:xfrm>
          <a:prstGeom prst="rect">
            <a:avLst/>
          </a:prstGeom>
          <a:solidFill>
            <a:srgbClr val="00FFFF">
              <a:alpha val="30588"/>
            </a:srgbClr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ES" sz="1900" b="1" i="0" u="sng" strike="noStrike" cap="none" dirty="0">
                <a:solidFill>
                  <a:schemeClr val="dk1"/>
                </a:solidFill>
                <a:highlight>
                  <a:srgbClr val="00FFFF"/>
                </a:highlight>
                <a:latin typeface="Nunito"/>
                <a:ea typeface="Nunito"/>
                <a:cs typeface="Nunito"/>
                <a:sym typeface="Nunito"/>
              </a:rPr>
              <a:t>1</a:t>
            </a:r>
            <a:endParaRPr sz="1900" b="1" i="0" u="sng" strike="noStrike" cap="none" dirty="0">
              <a:solidFill>
                <a:schemeClr val="dk1"/>
              </a:solidFill>
              <a:highlight>
                <a:srgbClr val="00FFFF"/>
              </a:highlight>
              <a:latin typeface="Nunito"/>
              <a:ea typeface="Nunito"/>
              <a:cs typeface="Nunito"/>
              <a:sym typeface="Nunito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ES" sz="1900" b="1" i="0" u="none" strike="noStrike" cap="none" dirty="0">
                <a:solidFill>
                  <a:schemeClr val="dk1"/>
                </a:solidFill>
                <a:highlight>
                  <a:srgbClr val="00FFFF"/>
                </a:highlight>
                <a:latin typeface="Nunito"/>
                <a:ea typeface="Nunito"/>
                <a:cs typeface="Nunito"/>
                <a:sym typeface="Nunito"/>
              </a:rPr>
              <a:t>4</a:t>
            </a:r>
            <a:endParaRPr sz="1400" i="0" u="none" strike="noStrike" cap="none" dirty="0">
              <a:solidFill>
                <a:srgbClr val="000000"/>
              </a:solidFill>
              <a:highlight>
                <a:srgbClr val="00FFFF"/>
              </a:highlight>
              <a:latin typeface="Nunito"/>
              <a:ea typeface="Nunito"/>
              <a:cs typeface="Nunito"/>
              <a:sym typeface="Nunito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242</Words>
  <Application>Microsoft Office PowerPoint</Application>
  <PresentationFormat>Panorámica</PresentationFormat>
  <Paragraphs>112</Paragraphs>
  <Slides>15</Slides>
  <Notes>15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15</vt:i4>
      </vt:variant>
    </vt:vector>
  </HeadingPairs>
  <TitlesOfParts>
    <vt:vector size="19" baseType="lpstr">
      <vt:lpstr>Arial</vt:lpstr>
      <vt:lpstr>Calibri</vt:lpstr>
      <vt:lpstr>Nunito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Tomás Gonzalo Basaure Retamal</dc:creator>
  <cp:lastModifiedBy>Macarena Ovalle Larrain</cp:lastModifiedBy>
  <cp:revision>8</cp:revision>
  <dcterms:created xsi:type="dcterms:W3CDTF">2023-09-12T20:21:07Z</dcterms:created>
  <dcterms:modified xsi:type="dcterms:W3CDTF">2025-02-10T21:02:03Z</dcterms:modified>
</cp:coreProperties>
</file>