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85" r:id="rId2"/>
  </p:sldMasterIdLst>
  <p:notesMasterIdLst>
    <p:notesMasterId r:id="rId3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embeddedFontLst>
    <p:embeddedFont>
      <p:font typeface="Nunito" pitchFamily="2" charset="77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1" roundtripDataSignature="AMtx7mhaUViN0OuZ8ZWq5/uBajq326Khp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" initials="H" lastIdx="9" clrIdx="0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font" Target="fonts/font2.fntdata"/><Relationship Id="rId42" Type="http://schemas.openxmlformats.org/officeDocument/2006/relationships/commentAuthors" Target="commentAuthor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font" Target="fonts/font3.fntdata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1.fntdata"/><Relationship Id="rId4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2" name="Google Shape;25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9" name="Google Shape;32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6" name="Google Shape;33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4" name="Google Shape;3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54" name="Google Shape;3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65" name="Google Shape;3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77" name="Google Shape;3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3" name="Google Shape;38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90" name="Google Shape;39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98" name="Google Shape;39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7" name="Google Shape;40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0" name="Google Shape;2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7" name="Google Shape;41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28" name="Google Shape;42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0" name="Google Shape;44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6" name="Google Shape;44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53" name="Google Shape;45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1" name="Google Shape;4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70" name="Google Shape;470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80" name="Google Shape;48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91" name="Google Shape;49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03" name="Google Shape;50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6" name="Google Shape;2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3" name="Google Shape;2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1" name="Google Shape;2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0" name="Google Shape;2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0" name="Google Shape;3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1" name="Google Shape;31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3" name="Google Shape;32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1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1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40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40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41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4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67" name="Google Shape;67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4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cxnSp>
        <p:nvCxnSpPr>
          <p:cNvPr id="73" name="Google Shape;73;p43"/>
          <p:cNvCxnSpPr/>
          <p:nvPr/>
        </p:nvCxnSpPr>
        <p:spPr>
          <a:xfrm>
            <a:off x="-99753" y="105987"/>
            <a:ext cx="9339300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4" name="Google Shape;74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4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80" name="Google Shape;80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4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cxnSp>
        <p:nvCxnSpPr>
          <p:cNvPr id="86" name="Google Shape;86;p45"/>
          <p:cNvCxnSpPr/>
          <p:nvPr/>
        </p:nvCxnSpPr>
        <p:spPr>
          <a:xfrm>
            <a:off x="-99753" y="105987"/>
            <a:ext cx="9339300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7" name="Google Shape;87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4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4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2" name="Google Shape;92;p46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93" name="Google Shape;93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46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4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00" name="Google Shape;100;p47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101" name="Google Shape;101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7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08" name="Google Shape;108;p4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11" name="Google Shape;111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4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16" name="Google Shape;116;p49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117" name="Google Shape;117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9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4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2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5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23" name="Google Shape;123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27" name="Google Shape;127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31" name="Google Shape;131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5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5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57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7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49" name="Google Shape;149;p57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50" name="Google Shape;150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58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58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55" name="Google Shape;155;p58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56" name="Google Shape;156;p58"/>
          <p:cNvSpPr txBox="1"/>
          <p:nvPr/>
        </p:nvSpPr>
        <p:spPr>
          <a:xfrm>
            <a:off x="174567" y="4793025"/>
            <a:ext cx="1122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5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61" name="Google Shape;161;p5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62" name="Google Shape;162;p5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6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60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67" name="Google Shape;167;p60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68" name="Google Shape;168;p6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6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1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73" name="Google Shape;173;p61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74" name="Google Shape;174;p6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6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6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6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80" name="Google Shape;180;p6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6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6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6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86" name="Google Shape;186;p6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6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64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64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92" name="Google Shape;192;p6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65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96" name="Google Shape;196;p6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6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6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66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66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6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6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6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6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11" name="Google Shape;211;p6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12" name="Google Shape;212;p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6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5" name="Google Shape;215;p6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7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7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9" name="Google Shape;219;p7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3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4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7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3" name="Google Shape;223;p7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4" name="Google Shape;224;p7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7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7" name="Google Shape;227;p7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7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0" name="Google Shape;230;p7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1" name="Google Shape;231;p7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7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34" name="Google Shape;234;p7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7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7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38" name="Google Shape;238;p7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39" name="Google Shape;239;p7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0" name="Google Shape;240;p7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7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43" name="Google Shape;243;p7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7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46" name="Google Shape;246;p7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7" name="Google Shape;247;p7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5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5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3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6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3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7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38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46" name="Google Shape;4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9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0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7" name="Google Shape;207;p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8" name="Google Shape;208;p6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"/>
          <p:cNvSpPr txBox="1">
            <a:spLocks noGrp="1"/>
          </p:cNvSpPr>
          <p:nvPr>
            <p:ph type="subTitle" idx="1"/>
          </p:nvPr>
        </p:nvSpPr>
        <p:spPr>
          <a:xfrm>
            <a:off x="1142997" y="1230280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7200"/>
              <a:buNone/>
            </a:pPr>
            <a:r>
              <a:rPr lang="es-419" sz="7200" b="1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5" name="Google Shape;255;p1"/>
          <p:cNvSpPr txBox="1"/>
          <p:nvPr/>
        </p:nvSpPr>
        <p:spPr>
          <a:xfrm>
            <a:off x="1142997" y="2317414"/>
            <a:ext cx="6858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4100"/>
              <a:buFont typeface="Arial"/>
              <a:buNone/>
            </a:pPr>
            <a:r>
              <a:rPr lang="es-419" sz="40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Triángulos</a:t>
            </a:r>
            <a:endParaRPr sz="40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57" name="Google Shape;257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543" y="4616558"/>
            <a:ext cx="397896" cy="526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19;p1">
            <a:extLst>
              <a:ext uri="{FF2B5EF4-FFF2-40B4-BE49-F238E27FC236}">
                <a16:creationId xmlns:a16="http://schemas.microsoft.com/office/drawing/2014/main" id="{319ADDF5-5D8C-72C2-E265-0123A3FD6639}"/>
              </a:ext>
            </a:extLst>
          </p:cNvPr>
          <p:cNvSpPr txBox="1"/>
          <p:nvPr/>
        </p:nvSpPr>
        <p:spPr>
          <a:xfrm>
            <a:off x="1662077" y="3518217"/>
            <a:ext cx="6142982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3° Básico: Unidad 3  |  Capítulo 12: </a:t>
            </a:r>
            <a:r>
              <a:rPr lang="es-ES" sz="1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Tri</a:t>
            </a:r>
            <a:r>
              <a:rPr lang="es-ES" sz="1800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á</a:t>
            </a:r>
            <a:r>
              <a:rPr lang="es-ES" sz="1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ngulos.</a:t>
            </a:r>
            <a:endParaRPr sz="1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Página 70</a:t>
            </a:r>
            <a:r>
              <a:rPr lang="es-CL" sz="16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7462" y="1184425"/>
            <a:ext cx="1107928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10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33" name="Google Shape;333;p10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Google Shape;338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7462" y="1184425"/>
            <a:ext cx="1107928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p11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40" name="Google Shape;340;p11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1" name="Google Shape;341;p11"/>
          <p:cNvCxnSpPr/>
          <p:nvPr/>
        </p:nvCxnSpPr>
        <p:spPr>
          <a:xfrm flipH="1">
            <a:off x="2532188" y="1275812"/>
            <a:ext cx="747412" cy="754987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Google Shape;346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7462" y="1184425"/>
            <a:ext cx="1107928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12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48" name="Google Shape;348;p12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9" name="Google Shape;349;p12"/>
          <p:cNvCxnSpPr/>
          <p:nvPr/>
        </p:nvCxnSpPr>
        <p:spPr>
          <a:xfrm>
            <a:off x="2532326" y="2030799"/>
            <a:ext cx="747274" cy="764939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50" name="Google Shape;350;p12"/>
          <p:cNvCxnSpPr>
            <a:cxnSpLocks/>
          </p:cNvCxnSpPr>
          <p:nvPr/>
        </p:nvCxnSpPr>
        <p:spPr>
          <a:xfrm>
            <a:off x="3283200" y="1275812"/>
            <a:ext cx="0" cy="1509974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51" name="Google Shape;351;p12"/>
          <p:cNvCxnSpPr/>
          <p:nvPr/>
        </p:nvCxnSpPr>
        <p:spPr>
          <a:xfrm flipH="1">
            <a:off x="2532188" y="1275812"/>
            <a:ext cx="747412" cy="754987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6" name="Google Shape;35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7462" y="1184425"/>
            <a:ext cx="1107928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57" name="Google Shape;357;p13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58" name="Google Shape;358;p13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80158" y="2413268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13"/>
          <p:cNvSpPr txBox="1"/>
          <p:nvPr/>
        </p:nvSpPr>
        <p:spPr>
          <a:xfrm>
            <a:off x="4577274" y="1283017"/>
            <a:ext cx="456672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de igual medida y uno distinto.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0" name="Google Shape;360;p13"/>
          <p:cNvCxnSpPr/>
          <p:nvPr/>
        </p:nvCxnSpPr>
        <p:spPr>
          <a:xfrm>
            <a:off x="2532326" y="2030799"/>
            <a:ext cx="747274" cy="764939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1" name="Google Shape;361;p13"/>
          <p:cNvCxnSpPr>
            <a:cxnSpLocks/>
          </p:cNvCxnSpPr>
          <p:nvPr/>
        </p:nvCxnSpPr>
        <p:spPr>
          <a:xfrm>
            <a:off x="3279600" y="1275812"/>
            <a:ext cx="3600" cy="1509974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2" name="Google Shape;362;p13"/>
          <p:cNvCxnSpPr/>
          <p:nvPr/>
        </p:nvCxnSpPr>
        <p:spPr>
          <a:xfrm flipH="1">
            <a:off x="2532188" y="1275812"/>
            <a:ext cx="747412" cy="754987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" name="Google Shape;36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87462" y="1184425"/>
            <a:ext cx="1107928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368" name="Google Shape;368;p14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69" name="Google Shape;369;p14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85763" y="2413268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0" name="Google Shape;370;p14"/>
          <p:cNvCxnSpPr/>
          <p:nvPr/>
        </p:nvCxnSpPr>
        <p:spPr>
          <a:xfrm>
            <a:off x="2532326" y="2030799"/>
            <a:ext cx="747274" cy="764939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1" name="Google Shape;371;p14"/>
          <p:cNvCxnSpPr>
            <a:cxnSpLocks/>
          </p:cNvCxnSpPr>
          <p:nvPr/>
        </p:nvCxnSpPr>
        <p:spPr>
          <a:xfrm>
            <a:off x="3279600" y="1275812"/>
            <a:ext cx="3600" cy="1509974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2" name="Google Shape;372;p14"/>
          <p:cNvSpPr txBox="1"/>
          <p:nvPr/>
        </p:nvSpPr>
        <p:spPr>
          <a:xfrm>
            <a:off x="3205550" y="3350100"/>
            <a:ext cx="5029500" cy="4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es </a:t>
            </a:r>
            <a:r>
              <a:rPr lang="es-419" sz="24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isósceles</a:t>
            </a: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73" name="Google Shape;373;p14"/>
          <p:cNvCxnSpPr/>
          <p:nvPr/>
        </p:nvCxnSpPr>
        <p:spPr>
          <a:xfrm flipH="1">
            <a:off x="2532188" y="1275812"/>
            <a:ext cx="747412" cy="754987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4" name="Google Shape;374;p14"/>
          <p:cNvSpPr txBox="1"/>
          <p:nvPr/>
        </p:nvSpPr>
        <p:spPr>
          <a:xfrm>
            <a:off x="4572000" y="1283017"/>
            <a:ext cx="469632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de igual medida y uno distinto.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5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80" name="Google Shape;380;p15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5" name="Google Shape;385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16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87" name="Google Shape;387;p16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2" name="Google Shape;392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17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94" name="Google Shape;394;p17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5" name="Google Shape;395;p17"/>
          <p:cNvCxnSpPr/>
          <p:nvPr/>
        </p:nvCxnSpPr>
        <p:spPr>
          <a:xfrm flipH="1">
            <a:off x="2494947" y="1422675"/>
            <a:ext cx="678703" cy="1147275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" name="Google Shape;40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401" name="Google Shape;401;p18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02" name="Google Shape;402;p18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3" name="Google Shape;403;p18"/>
          <p:cNvCxnSpPr/>
          <p:nvPr/>
        </p:nvCxnSpPr>
        <p:spPr>
          <a:xfrm>
            <a:off x="3173575" y="1446983"/>
            <a:ext cx="656700" cy="1121166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04" name="Google Shape;404;p18"/>
          <p:cNvCxnSpPr/>
          <p:nvPr/>
        </p:nvCxnSpPr>
        <p:spPr>
          <a:xfrm flipH="1">
            <a:off x="2494947" y="1422675"/>
            <a:ext cx="678703" cy="1147275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" name="Google Shape;409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Google Shape;410;p19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11" name="Google Shape;411;p19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2" name="Google Shape;412;p19"/>
          <p:cNvCxnSpPr/>
          <p:nvPr/>
        </p:nvCxnSpPr>
        <p:spPr>
          <a:xfrm>
            <a:off x="3173575" y="1446983"/>
            <a:ext cx="656700" cy="1121166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3" name="Google Shape;413;p19"/>
          <p:cNvCxnSpPr/>
          <p:nvPr/>
        </p:nvCxnSpPr>
        <p:spPr>
          <a:xfrm rot="10800000">
            <a:off x="2534575" y="2569950"/>
            <a:ext cx="1295700" cy="1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14" name="Google Shape;414;p19"/>
          <p:cNvCxnSpPr/>
          <p:nvPr/>
        </p:nvCxnSpPr>
        <p:spPr>
          <a:xfrm flipH="1">
            <a:off x="2494947" y="1422675"/>
            <a:ext cx="678703" cy="1147275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2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63" name="Google Shape;263;p2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" name="Google Shape;419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20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21" name="Google Shape;421;p20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68900" y="1996312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20"/>
          <p:cNvSpPr txBox="1"/>
          <p:nvPr/>
        </p:nvSpPr>
        <p:spPr>
          <a:xfrm>
            <a:off x="4489512" y="1363600"/>
            <a:ext cx="4275975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sus 3 lados de igual medida.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23" name="Google Shape;423;p20"/>
          <p:cNvCxnSpPr/>
          <p:nvPr/>
        </p:nvCxnSpPr>
        <p:spPr>
          <a:xfrm>
            <a:off x="3173575" y="1446983"/>
            <a:ext cx="656700" cy="1121166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4" name="Google Shape;424;p20"/>
          <p:cNvCxnSpPr/>
          <p:nvPr/>
        </p:nvCxnSpPr>
        <p:spPr>
          <a:xfrm rot="10800000">
            <a:off x="2534575" y="2569950"/>
            <a:ext cx="1295700" cy="1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25" name="Google Shape;425;p20"/>
          <p:cNvCxnSpPr/>
          <p:nvPr/>
        </p:nvCxnSpPr>
        <p:spPr>
          <a:xfrm flipH="1">
            <a:off x="2494947" y="1422675"/>
            <a:ext cx="678703" cy="1147275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" name="Google Shape;43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0125" y="1363600"/>
            <a:ext cx="1640725" cy="1379700"/>
          </a:xfrm>
          <a:prstGeom prst="rect">
            <a:avLst/>
          </a:prstGeom>
          <a:noFill/>
          <a:ln>
            <a:noFill/>
          </a:ln>
        </p:spPr>
      </p:pic>
      <p:sp>
        <p:nvSpPr>
          <p:cNvPr id="431" name="Google Shape;431;p21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32" name="Google Shape;432;p21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19916" y="1723659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433" name="Google Shape;433;p21"/>
          <p:cNvSpPr txBox="1"/>
          <p:nvPr/>
        </p:nvSpPr>
        <p:spPr>
          <a:xfrm>
            <a:off x="4508903" y="1268050"/>
            <a:ext cx="4231025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sus 3 lados de igual medida.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34" name="Google Shape;434;p21"/>
          <p:cNvCxnSpPr/>
          <p:nvPr/>
        </p:nvCxnSpPr>
        <p:spPr>
          <a:xfrm>
            <a:off x="3173575" y="1446983"/>
            <a:ext cx="656700" cy="1121166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35" name="Google Shape;435;p21"/>
          <p:cNvCxnSpPr/>
          <p:nvPr/>
        </p:nvCxnSpPr>
        <p:spPr>
          <a:xfrm rot="10800000">
            <a:off x="2534575" y="2569950"/>
            <a:ext cx="1295700" cy="1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6" name="Google Shape;436;p21"/>
          <p:cNvSpPr txBox="1"/>
          <p:nvPr/>
        </p:nvSpPr>
        <p:spPr>
          <a:xfrm>
            <a:off x="3205550" y="3350100"/>
            <a:ext cx="5029500" cy="4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es </a:t>
            </a:r>
            <a:r>
              <a:rPr lang="es-419" sz="24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equilátero</a:t>
            </a: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37" name="Google Shape;437;p21"/>
          <p:cNvCxnSpPr/>
          <p:nvPr/>
        </p:nvCxnSpPr>
        <p:spPr>
          <a:xfrm flipH="1">
            <a:off x="2494947" y="1422675"/>
            <a:ext cx="678703" cy="1147275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22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43" name="Google Shape;443;p22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8" name="Google Shape;44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49" name="Google Shape;449;p23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50" name="Google Shape;450;p23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5" name="Google Shape;455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24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57" name="Google Shape;457;p24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58" name="Google Shape;458;p24"/>
          <p:cNvCxnSpPr/>
          <p:nvPr/>
        </p:nvCxnSpPr>
        <p:spPr>
          <a:xfrm>
            <a:off x="1611112" y="1735227"/>
            <a:ext cx="11514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3" name="Google Shape;463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25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65" name="Google Shape;465;p25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6" name="Google Shape;466;p25"/>
          <p:cNvCxnSpPr/>
          <p:nvPr/>
        </p:nvCxnSpPr>
        <p:spPr>
          <a:xfrm rot="10800000" flipH="1">
            <a:off x="2745277" y="1744150"/>
            <a:ext cx="11520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7" name="Google Shape;467;p25"/>
          <p:cNvCxnSpPr/>
          <p:nvPr/>
        </p:nvCxnSpPr>
        <p:spPr>
          <a:xfrm>
            <a:off x="1611112" y="1735227"/>
            <a:ext cx="11514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2" name="Google Shape;472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73" name="Google Shape;473;p26"/>
          <p:cNvSpPr txBox="1">
            <a:spLocks noGrp="1"/>
          </p:cNvSpPr>
          <p:nvPr>
            <p:ph type="title"/>
          </p:nvPr>
        </p:nvSpPr>
        <p:spPr>
          <a:xfrm>
            <a:off x="592950" y="261925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74" name="Google Shape;474;p26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75" name="Google Shape;475;p26"/>
          <p:cNvCxnSpPr/>
          <p:nvPr/>
        </p:nvCxnSpPr>
        <p:spPr>
          <a:xfrm rot="10800000" flipH="1">
            <a:off x="2745277" y="1744150"/>
            <a:ext cx="11520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6" name="Google Shape;476;p26"/>
          <p:cNvCxnSpPr>
            <a:cxnSpLocks/>
          </p:cNvCxnSpPr>
          <p:nvPr/>
        </p:nvCxnSpPr>
        <p:spPr>
          <a:xfrm flipH="1">
            <a:off x="1622537" y="1744150"/>
            <a:ext cx="2274740" cy="1049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77" name="Google Shape;477;p26"/>
          <p:cNvCxnSpPr/>
          <p:nvPr/>
        </p:nvCxnSpPr>
        <p:spPr>
          <a:xfrm>
            <a:off x="1611112" y="1735227"/>
            <a:ext cx="11514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2" name="Google Shape;482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27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84" name="Google Shape;484;p27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36163" y="2154550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27"/>
          <p:cNvSpPr txBox="1"/>
          <p:nvPr/>
        </p:nvSpPr>
        <p:spPr>
          <a:xfrm>
            <a:off x="4500825" y="1351549"/>
            <a:ext cx="440557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de igual medida y uno distinto.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86" name="Google Shape;486;p27"/>
          <p:cNvCxnSpPr/>
          <p:nvPr/>
        </p:nvCxnSpPr>
        <p:spPr>
          <a:xfrm rot="10800000" flipH="1">
            <a:off x="2745277" y="1744150"/>
            <a:ext cx="11520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7" name="Google Shape;487;p27"/>
          <p:cNvCxnSpPr>
            <a:cxnSpLocks/>
          </p:cNvCxnSpPr>
          <p:nvPr/>
        </p:nvCxnSpPr>
        <p:spPr>
          <a:xfrm flipH="1">
            <a:off x="1622537" y="1745199"/>
            <a:ext cx="2274139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88" name="Google Shape;488;p27"/>
          <p:cNvCxnSpPr/>
          <p:nvPr/>
        </p:nvCxnSpPr>
        <p:spPr>
          <a:xfrm>
            <a:off x="1611112" y="1735227"/>
            <a:ext cx="11514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3" name="Google Shape;493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20450" y="1565802"/>
            <a:ext cx="2706975" cy="1080248"/>
          </a:xfrm>
          <a:prstGeom prst="rect">
            <a:avLst/>
          </a:prstGeom>
          <a:noFill/>
          <a:ln>
            <a:noFill/>
          </a:ln>
        </p:spPr>
      </p:pic>
      <p:sp>
        <p:nvSpPr>
          <p:cNvPr id="494" name="Google Shape;494;p28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95" name="Google Shape;495;p28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77516" y="2430707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496" name="Google Shape;496;p28"/>
          <p:cNvSpPr txBox="1"/>
          <p:nvPr/>
        </p:nvSpPr>
        <p:spPr>
          <a:xfrm>
            <a:off x="4572000" y="1389458"/>
            <a:ext cx="408877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de igual medida y uno distinto.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97" name="Google Shape;497;p28"/>
          <p:cNvCxnSpPr/>
          <p:nvPr/>
        </p:nvCxnSpPr>
        <p:spPr>
          <a:xfrm rot="10800000" flipH="1">
            <a:off x="2745277" y="1744150"/>
            <a:ext cx="11520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98" name="Google Shape;498;p28"/>
          <p:cNvCxnSpPr>
            <a:cxnSpLocks/>
          </p:cNvCxnSpPr>
          <p:nvPr/>
        </p:nvCxnSpPr>
        <p:spPr>
          <a:xfrm flipH="1">
            <a:off x="1622537" y="1744150"/>
            <a:ext cx="2274139" cy="1049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99" name="Google Shape;499;p28"/>
          <p:cNvSpPr txBox="1"/>
          <p:nvPr/>
        </p:nvSpPr>
        <p:spPr>
          <a:xfrm>
            <a:off x="3205550" y="3350100"/>
            <a:ext cx="5029500" cy="4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es </a:t>
            </a:r>
            <a:r>
              <a:rPr lang="es-419" sz="24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isósceles</a:t>
            </a: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00" name="Google Shape;500;p28"/>
          <p:cNvCxnSpPr/>
          <p:nvPr/>
        </p:nvCxnSpPr>
        <p:spPr>
          <a:xfrm>
            <a:off x="1611112" y="1735227"/>
            <a:ext cx="1151400" cy="8208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5" name="Google Shape;505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59900" y="1239150"/>
            <a:ext cx="1570371" cy="1812950"/>
          </a:xfrm>
          <a:prstGeom prst="rect">
            <a:avLst/>
          </a:prstGeom>
          <a:noFill/>
          <a:ln>
            <a:noFill/>
          </a:ln>
        </p:spPr>
      </p:pic>
      <p:sp>
        <p:nvSpPr>
          <p:cNvPr id="506" name="Google Shape;506;p29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07" name="Google Shape;507;p29" descr="Dibujo animado de un personaje animado&#10;&#10;Descripción generada automáticamente con confianza baj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27116" y="1840305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508" name="Google Shape;508;p29"/>
          <p:cNvSpPr txBox="1"/>
          <p:nvPr/>
        </p:nvSpPr>
        <p:spPr>
          <a:xfrm>
            <a:off x="4572000" y="1302896"/>
            <a:ext cx="4167975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sus 3 lados de igual medida.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09" name="Google Shape;509;p29"/>
          <p:cNvCxnSpPr/>
          <p:nvPr/>
        </p:nvCxnSpPr>
        <p:spPr>
          <a:xfrm>
            <a:off x="3611400" y="1381625"/>
            <a:ext cx="27300" cy="1491201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10" name="Google Shape;510;p29"/>
          <p:cNvCxnSpPr/>
          <p:nvPr/>
        </p:nvCxnSpPr>
        <p:spPr>
          <a:xfrm rot="10800000">
            <a:off x="2342700" y="2145625"/>
            <a:ext cx="1296000" cy="7272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1" name="Google Shape;511;p29"/>
          <p:cNvSpPr txBox="1"/>
          <p:nvPr/>
        </p:nvSpPr>
        <p:spPr>
          <a:xfrm>
            <a:off x="3205550" y="3350100"/>
            <a:ext cx="5029500" cy="4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es </a:t>
            </a:r>
            <a:r>
              <a:rPr lang="es-419" sz="24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equilátero</a:t>
            </a: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12" name="Google Shape;512;p29"/>
          <p:cNvCxnSpPr/>
          <p:nvPr/>
        </p:nvCxnSpPr>
        <p:spPr>
          <a:xfrm flipH="1">
            <a:off x="2315400" y="1381625"/>
            <a:ext cx="1296000" cy="7641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69" name="Google Shape;269;p3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76" name="Google Shape;276;p4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8" name="Google Shape;278;p4"/>
          <p:cNvCxnSpPr/>
          <p:nvPr/>
        </p:nvCxnSpPr>
        <p:spPr>
          <a:xfrm flipH="1">
            <a:off x="2332356" y="1565800"/>
            <a:ext cx="602412" cy="11775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84" name="Google Shape;284;p5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86" name="Google Shape;286;p5"/>
          <p:cNvCxnSpPr/>
          <p:nvPr/>
        </p:nvCxnSpPr>
        <p:spPr>
          <a:xfrm flipH="1">
            <a:off x="2332356" y="1565800"/>
            <a:ext cx="602412" cy="11775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p5"/>
          <p:cNvCxnSpPr/>
          <p:nvPr/>
        </p:nvCxnSpPr>
        <p:spPr>
          <a:xfrm>
            <a:off x="2934768" y="1573150"/>
            <a:ext cx="577009" cy="117015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6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93" name="Google Shape;293;p6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5" name="Google Shape;295;p6"/>
          <p:cNvCxnSpPr/>
          <p:nvPr/>
        </p:nvCxnSpPr>
        <p:spPr>
          <a:xfrm flipH="1">
            <a:off x="2332356" y="1565800"/>
            <a:ext cx="602412" cy="1177500"/>
          </a:xfrm>
          <a:prstGeom prst="straightConnector1">
            <a:avLst/>
          </a:prstGeom>
          <a:noFill/>
          <a:ln w="38100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6" name="Google Shape;296;p6"/>
          <p:cNvCxnSpPr/>
          <p:nvPr/>
        </p:nvCxnSpPr>
        <p:spPr>
          <a:xfrm>
            <a:off x="2934768" y="1573150"/>
            <a:ext cx="577009" cy="1170150"/>
          </a:xfrm>
          <a:prstGeom prst="straightConnector1">
            <a:avLst/>
          </a:prstGeom>
          <a:noFill/>
          <a:ln w="38100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7" name="Google Shape;297;p6"/>
          <p:cNvCxnSpPr>
            <a:cxnSpLocks/>
          </p:cNvCxnSpPr>
          <p:nvPr/>
        </p:nvCxnSpPr>
        <p:spPr>
          <a:xfrm flipH="1">
            <a:off x="2327025" y="2736525"/>
            <a:ext cx="1184752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7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03" name="Google Shape;303;p7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28971" y="2154550"/>
            <a:ext cx="1796587" cy="2065041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7"/>
          <p:cNvSpPr txBox="1"/>
          <p:nvPr/>
        </p:nvSpPr>
        <p:spPr>
          <a:xfrm>
            <a:off x="4530625" y="1268050"/>
            <a:ext cx="472092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de igual medida y uno distinto.</a:t>
            </a:r>
            <a:r>
              <a:rPr lang="es-419" sz="24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5" name="Google Shape;305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6" name="Google Shape;306;p7"/>
          <p:cNvCxnSpPr/>
          <p:nvPr/>
        </p:nvCxnSpPr>
        <p:spPr>
          <a:xfrm flipH="1">
            <a:off x="2332356" y="1565800"/>
            <a:ext cx="602412" cy="11775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7" name="Google Shape;307;p7"/>
          <p:cNvCxnSpPr/>
          <p:nvPr/>
        </p:nvCxnSpPr>
        <p:spPr>
          <a:xfrm>
            <a:off x="2934768" y="1573150"/>
            <a:ext cx="577009" cy="117015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8" name="Google Shape;308;p7"/>
          <p:cNvCxnSpPr/>
          <p:nvPr/>
        </p:nvCxnSpPr>
        <p:spPr>
          <a:xfrm rot="10800000">
            <a:off x="2327098" y="2736578"/>
            <a:ext cx="1184679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8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14" name="Google Shape;314;p8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41006" y="2423507"/>
            <a:ext cx="1796587" cy="20650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15" name="Google Shape;315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40175" y="1424525"/>
            <a:ext cx="1684505" cy="1442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6" name="Google Shape;316;p8"/>
          <p:cNvCxnSpPr/>
          <p:nvPr/>
        </p:nvCxnSpPr>
        <p:spPr>
          <a:xfrm flipH="1">
            <a:off x="2332356" y="1565800"/>
            <a:ext cx="602412" cy="117750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7" name="Google Shape;317;p8"/>
          <p:cNvCxnSpPr/>
          <p:nvPr/>
        </p:nvCxnSpPr>
        <p:spPr>
          <a:xfrm>
            <a:off x="2934768" y="1573150"/>
            <a:ext cx="577009" cy="117015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8" name="Google Shape;318;p8"/>
          <p:cNvCxnSpPr/>
          <p:nvPr/>
        </p:nvCxnSpPr>
        <p:spPr>
          <a:xfrm rot="10800000">
            <a:off x="2327098" y="2736578"/>
            <a:ext cx="1184679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9" name="Google Shape;319;p8"/>
          <p:cNvSpPr txBox="1"/>
          <p:nvPr/>
        </p:nvSpPr>
        <p:spPr>
          <a:xfrm>
            <a:off x="3109800" y="3350100"/>
            <a:ext cx="5029500" cy="4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es </a:t>
            </a:r>
            <a:r>
              <a:rPr lang="es-419" sz="24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isósceles</a:t>
            </a: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 </a:t>
            </a:r>
            <a:endParaRPr sz="240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0" name="Google Shape;320;p8"/>
          <p:cNvSpPr txBox="1"/>
          <p:nvPr/>
        </p:nvSpPr>
        <p:spPr>
          <a:xfrm>
            <a:off x="4572000" y="1389458"/>
            <a:ext cx="4706526" cy="807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triángulo tiene 2 lados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4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de igual medida y uno distinto.</a:t>
            </a:r>
            <a:r>
              <a:rPr lang="es-419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9"/>
          <p:cNvSpPr txBox="1">
            <a:spLocks noGrp="1"/>
          </p:cNvSpPr>
          <p:nvPr>
            <p:ph type="title"/>
          </p:nvPr>
        </p:nvSpPr>
        <p:spPr>
          <a:xfrm>
            <a:off x="628650" y="273850"/>
            <a:ext cx="8153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lang="es-419" sz="3200">
                <a:solidFill>
                  <a:srgbClr val="5E56A6"/>
                </a:solidFill>
                <a:latin typeface="Nunito"/>
                <a:ea typeface="Nunito"/>
                <a:cs typeface="Nunito"/>
                <a:sym typeface="Nunito"/>
              </a:rPr>
              <a:t>¿Qué tipo de triángulos son los siguientes?</a:t>
            </a:r>
            <a:endParaRPr sz="3200">
              <a:solidFill>
                <a:srgbClr val="5E56A6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326" name="Google Shape;326;p9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93516" y="1113107"/>
            <a:ext cx="1796587" cy="20650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397</Words>
  <Application>Microsoft Macintosh PowerPoint</Application>
  <PresentationFormat>Presentación en pantalla (16:9)</PresentationFormat>
  <Paragraphs>50</Paragraphs>
  <Slides>29</Slides>
  <Notes>29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29</vt:i4>
      </vt:variant>
    </vt:vector>
  </HeadingPairs>
  <TitlesOfParts>
    <vt:vector size="34" baseType="lpstr">
      <vt:lpstr>Arial</vt:lpstr>
      <vt:lpstr>Nunito</vt:lpstr>
      <vt:lpstr>Calibri</vt:lpstr>
      <vt:lpstr>Tema de Office</vt:lpstr>
      <vt:lpstr>Simple Light</vt:lpstr>
      <vt:lpstr>Presentación de PowerPoint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  <vt:lpstr>¿Qué tipo de triángulos son los siguientes?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Macarena Ovalle Larrain</dc:creator>
  <cp:lastModifiedBy>Daniela Danisa Saavedra Pizarro</cp:lastModifiedBy>
  <cp:revision>6</cp:revision>
  <dcterms:modified xsi:type="dcterms:W3CDTF">2025-02-10T15:16:20Z</dcterms:modified>
</cp:coreProperties>
</file>