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8" r:id="rId41"/>
    <p:sldId id="302" r:id="rId42"/>
    <p:sldId id="304" r:id="rId43"/>
    <p:sldId id="305" r:id="rId44"/>
    <p:sldId id="309" r:id="rId45"/>
  </p:sldIdLst>
  <p:sldSz cx="9144000" cy="5143500" type="screen16x9"/>
  <p:notesSz cx="6858000" cy="9144000"/>
  <p:embeddedFontLst>
    <p:embeddedFont>
      <p:font typeface="Nunito" pitchFamily="2" charset="77"/>
      <p:regular r:id="rId47"/>
      <p:bold r:id="rId48"/>
      <p:italic r:id="rId49"/>
      <p:boldItalic r:id="rId50"/>
    </p:embeddedFont>
    <p:embeddedFont>
      <p:font typeface="Nunito SemiBold" pitchFamily="2" charset="77"/>
      <p:regular r:id="rId51"/>
      <p:bold r:id="rId52"/>
      <p:italic r:id="rId53"/>
      <p:boldItalic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8" roundtripDataSignature="AMtx7mjlwNI0URnd/QVfL0lKdhTaGcIMPQ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A918896-C049-A582-D732-A694582543C8}" name="Macarena Ovalle Larrain" initials="MO" userId="S::macarena.ovalle@mineduc.cl::feac4b69-8b2b-49af-a1db-41f5b17ced4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6F84ED-1C37-409B-B5F9-D2A4F4D86B0B}" v="43" dt="2025-02-05T19:32:59.1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56" d="100"/>
          <a:sy n="156" d="100"/>
        </p:scale>
        <p:origin x="808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68" Type="http://customschemas.google.com/relationships/presentationmetadata" Target="metadata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7.fntdata"/><Relationship Id="rId74" Type="http://schemas.microsoft.com/office/2015/10/relationships/revisionInfo" Target="revisionInfo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8.fntdata"/><Relationship Id="rId70" Type="http://schemas.openxmlformats.org/officeDocument/2006/relationships/viewProps" Target="viewProps.xml"/><Relationship Id="rId75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6.fntdata"/><Relationship Id="rId73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biola Ines Sotelo Ahumada" userId="c7f66746-9a33-42d3-8b55-0e4c99be0a05" providerId="ADAL" clId="{C46F84ED-1C37-409B-B5F9-D2A4F4D86B0B}"/>
    <pc:docChg chg="delSld modSld">
      <pc:chgData name="Fabiola Ines Sotelo Ahumada" userId="c7f66746-9a33-42d3-8b55-0e4c99be0a05" providerId="ADAL" clId="{C46F84ED-1C37-409B-B5F9-D2A4F4D86B0B}" dt="2025-02-05T19:32:59.105" v="221" actId="6549"/>
      <pc:docMkLst>
        <pc:docMk/>
      </pc:docMkLst>
      <pc:sldChg chg="modSp mod">
        <pc:chgData name="Fabiola Ines Sotelo Ahumada" userId="c7f66746-9a33-42d3-8b55-0e4c99be0a05" providerId="ADAL" clId="{C46F84ED-1C37-409B-B5F9-D2A4F4D86B0B}" dt="2025-02-05T19:18:43.825" v="0" actId="6549"/>
        <pc:sldMkLst>
          <pc:docMk/>
          <pc:sldMk cId="0" sldId="278"/>
        </pc:sldMkLst>
        <pc:spChg chg="mod">
          <ac:chgData name="Fabiola Ines Sotelo Ahumada" userId="c7f66746-9a33-42d3-8b55-0e4c99be0a05" providerId="ADAL" clId="{C46F84ED-1C37-409B-B5F9-D2A4F4D86B0B}" dt="2025-02-05T19:18:43.825" v="0" actId="6549"/>
          <ac:spMkLst>
            <pc:docMk/>
            <pc:sldMk cId="0" sldId="278"/>
            <ac:spMk id="245" creationId="{00000000-0000-0000-0000-000000000000}"/>
          </ac:spMkLst>
        </pc:spChg>
      </pc:sldChg>
      <pc:sldChg chg="modSp mod">
        <pc:chgData name="Fabiola Ines Sotelo Ahumada" userId="c7f66746-9a33-42d3-8b55-0e4c99be0a05" providerId="ADAL" clId="{C46F84ED-1C37-409B-B5F9-D2A4F4D86B0B}" dt="2025-02-05T19:18:53.638" v="1" actId="6549"/>
        <pc:sldMkLst>
          <pc:docMk/>
          <pc:sldMk cId="0" sldId="279"/>
        </pc:sldMkLst>
        <pc:spChg chg="mod">
          <ac:chgData name="Fabiola Ines Sotelo Ahumada" userId="c7f66746-9a33-42d3-8b55-0e4c99be0a05" providerId="ADAL" clId="{C46F84ED-1C37-409B-B5F9-D2A4F4D86B0B}" dt="2025-02-05T19:18:53.638" v="1" actId="6549"/>
          <ac:spMkLst>
            <pc:docMk/>
            <pc:sldMk cId="0" sldId="279"/>
            <ac:spMk id="253" creationId="{00000000-0000-0000-0000-000000000000}"/>
          </ac:spMkLst>
        </pc:spChg>
      </pc:sldChg>
      <pc:sldChg chg="del">
        <pc:chgData name="Fabiola Ines Sotelo Ahumada" userId="c7f66746-9a33-42d3-8b55-0e4c99be0a05" providerId="ADAL" clId="{C46F84ED-1C37-409B-B5F9-D2A4F4D86B0B}" dt="2025-02-05T19:27:05.592" v="177" actId="47"/>
        <pc:sldMkLst>
          <pc:docMk/>
          <pc:sldMk cId="0" sldId="295"/>
        </pc:sldMkLst>
      </pc:sldChg>
      <pc:sldChg chg="del">
        <pc:chgData name="Fabiola Ines Sotelo Ahumada" userId="c7f66746-9a33-42d3-8b55-0e4c99be0a05" providerId="ADAL" clId="{C46F84ED-1C37-409B-B5F9-D2A4F4D86B0B}" dt="2025-02-05T19:26:56.903" v="176" actId="47"/>
        <pc:sldMkLst>
          <pc:docMk/>
          <pc:sldMk cId="0" sldId="296"/>
        </pc:sldMkLst>
      </pc:sldChg>
      <pc:sldChg chg="del">
        <pc:chgData name="Fabiola Ines Sotelo Ahumada" userId="c7f66746-9a33-42d3-8b55-0e4c99be0a05" providerId="ADAL" clId="{C46F84ED-1C37-409B-B5F9-D2A4F4D86B0B}" dt="2025-02-05T19:27:13.155" v="178" actId="47"/>
        <pc:sldMkLst>
          <pc:docMk/>
          <pc:sldMk cId="0" sldId="297"/>
        </pc:sldMkLst>
      </pc:sldChg>
      <pc:sldChg chg="modAnim">
        <pc:chgData name="Fabiola Ines Sotelo Ahumada" userId="c7f66746-9a33-42d3-8b55-0e4c99be0a05" providerId="ADAL" clId="{C46F84ED-1C37-409B-B5F9-D2A4F4D86B0B}" dt="2025-02-05T19:27:36.134" v="183"/>
        <pc:sldMkLst>
          <pc:docMk/>
          <pc:sldMk cId="0" sldId="298"/>
        </pc:sldMkLst>
      </pc:sldChg>
      <pc:sldChg chg="del">
        <pc:chgData name="Fabiola Ines Sotelo Ahumada" userId="c7f66746-9a33-42d3-8b55-0e4c99be0a05" providerId="ADAL" clId="{C46F84ED-1C37-409B-B5F9-D2A4F4D86B0B}" dt="2025-02-05T19:28:01.320" v="184" actId="47"/>
        <pc:sldMkLst>
          <pc:docMk/>
          <pc:sldMk cId="0" sldId="299"/>
        </pc:sldMkLst>
      </pc:sldChg>
      <pc:sldChg chg="del">
        <pc:chgData name="Fabiola Ines Sotelo Ahumada" userId="c7f66746-9a33-42d3-8b55-0e4c99be0a05" providerId="ADAL" clId="{C46F84ED-1C37-409B-B5F9-D2A4F4D86B0B}" dt="2025-02-05T19:25:37.872" v="169" actId="47"/>
        <pc:sldMkLst>
          <pc:docMk/>
          <pc:sldMk cId="0" sldId="300"/>
        </pc:sldMkLst>
      </pc:sldChg>
      <pc:sldChg chg="del">
        <pc:chgData name="Fabiola Ines Sotelo Ahumada" userId="c7f66746-9a33-42d3-8b55-0e4c99be0a05" providerId="ADAL" clId="{C46F84ED-1C37-409B-B5F9-D2A4F4D86B0B}" dt="2025-02-05T19:25:40.848" v="170" actId="47"/>
        <pc:sldMkLst>
          <pc:docMk/>
          <pc:sldMk cId="0" sldId="301"/>
        </pc:sldMkLst>
      </pc:sldChg>
      <pc:sldChg chg="addSp modSp mod modAnim">
        <pc:chgData name="Fabiola Ines Sotelo Ahumada" userId="c7f66746-9a33-42d3-8b55-0e4c99be0a05" providerId="ADAL" clId="{C46F84ED-1C37-409B-B5F9-D2A4F4D86B0B}" dt="2025-02-05T19:26:31.093" v="175"/>
        <pc:sldMkLst>
          <pc:docMk/>
          <pc:sldMk cId="0" sldId="302"/>
        </pc:sldMkLst>
        <pc:spChg chg="add mod">
          <ac:chgData name="Fabiola Ines Sotelo Ahumada" userId="c7f66746-9a33-42d3-8b55-0e4c99be0a05" providerId="ADAL" clId="{C46F84ED-1C37-409B-B5F9-D2A4F4D86B0B}" dt="2025-02-05T19:24:44.447" v="168" actId="14100"/>
          <ac:spMkLst>
            <pc:docMk/>
            <pc:sldMk cId="0" sldId="302"/>
            <ac:spMk id="3" creationId="{DDF6849F-62EA-A13C-7488-8E9020CFF106}"/>
          </ac:spMkLst>
        </pc:spChg>
        <pc:spChg chg="mod">
          <ac:chgData name="Fabiola Ines Sotelo Ahumada" userId="c7f66746-9a33-42d3-8b55-0e4c99be0a05" providerId="ADAL" clId="{C46F84ED-1C37-409B-B5F9-D2A4F4D86B0B}" dt="2025-02-05T19:24:02.596" v="157" actId="255"/>
          <ac:spMkLst>
            <pc:docMk/>
            <pc:sldMk cId="0" sldId="302"/>
            <ac:spMk id="461" creationId="{00000000-0000-0000-0000-000000000000}"/>
          </ac:spMkLst>
        </pc:spChg>
        <pc:spChg chg="mod">
          <ac:chgData name="Fabiola Ines Sotelo Ahumada" userId="c7f66746-9a33-42d3-8b55-0e4c99be0a05" providerId="ADAL" clId="{C46F84ED-1C37-409B-B5F9-D2A4F4D86B0B}" dt="2025-02-05T19:24:06.142" v="158" actId="1076"/>
          <ac:spMkLst>
            <pc:docMk/>
            <pc:sldMk cId="0" sldId="302"/>
            <ac:spMk id="464" creationId="{00000000-0000-0000-0000-000000000000}"/>
          </ac:spMkLst>
        </pc:spChg>
        <pc:spChg chg="mod">
          <ac:chgData name="Fabiola Ines Sotelo Ahumada" userId="c7f66746-9a33-42d3-8b55-0e4c99be0a05" providerId="ADAL" clId="{C46F84ED-1C37-409B-B5F9-D2A4F4D86B0B}" dt="2025-02-05T19:24:09.244" v="159" actId="1076"/>
          <ac:spMkLst>
            <pc:docMk/>
            <pc:sldMk cId="0" sldId="302"/>
            <ac:spMk id="465" creationId="{00000000-0000-0000-0000-000000000000}"/>
          </ac:spMkLst>
        </pc:spChg>
        <pc:spChg chg="mod">
          <ac:chgData name="Fabiola Ines Sotelo Ahumada" userId="c7f66746-9a33-42d3-8b55-0e4c99be0a05" providerId="ADAL" clId="{C46F84ED-1C37-409B-B5F9-D2A4F4D86B0B}" dt="2025-02-05T19:24:11.387" v="160" actId="1076"/>
          <ac:spMkLst>
            <pc:docMk/>
            <pc:sldMk cId="0" sldId="302"/>
            <ac:spMk id="466" creationId="{00000000-0000-0000-0000-000000000000}"/>
          </ac:spMkLst>
        </pc:spChg>
        <pc:picChg chg="mod">
          <ac:chgData name="Fabiola Ines Sotelo Ahumada" userId="c7f66746-9a33-42d3-8b55-0e4c99be0a05" providerId="ADAL" clId="{C46F84ED-1C37-409B-B5F9-D2A4F4D86B0B}" dt="2025-02-05T19:22:55.199" v="142" actId="1076"/>
          <ac:picMkLst>
            <pc:docMk/>
            <pc:sldMk cId="0" sldId="302"/>
            <ac:picMk id="463" creationId="{00000000-0000-0000-0000-000000000000}"/>
          </ac:picMkLst>
        </pc:picChg>
      </pc:sldChg>
      <pc:sldChg chg="del">
        <pc:chgData name="Fabiola Ines Sotelo Ahumada" userId="c7f66746-9a33-42d3-8b55-0e4c99be0a05" providerId="ADAL" clId="{C46F84ED-1C37-409B-B5F9-D2A4F4D86B0B}" dt="2025-02-05T19:26:03.625" v="171" actId="47"/>
        <pc:sldMkLst>
          <pc:docMk/>
          <pc:sldMk cId="0" sldId="303"/>
        </pc:sldMkLst>
      </pc:sldChg>
      <pc:sldChg chg="del">
        <pc:chgData name="Fabiola Ines Sotelo Ahumada" userId="c7f66746-9a33-42d3-8b55-0e4c99be0a05" providerId="ADAL" clId="{C46F84ED-1C37-409B-B5F9-D2A4F4D86B0B}" dt="2025-02-05T19:31:21.072" v="185" actId="47"/>
        <pc:sldMkLst>
          <pc:docMk/>
          <pc:sldMk cId="0" sldId="306"/>
        </pc:sldMkLst>
      </pc:sldChg>
      <pc:sldChg chg="del">
        <pc:chgData name="Fabiola Ines Sotelo Ahumada" userId="c7f66746-9a33-42d3-8b55-0e4c99be0a05" providerId="ADAL" clId="{C46F84ED-1C37-409B-B5F9-D2A4F4D86B0B}" dt="2025-02-05T19:31:22.808" v="186" actId="47"/>
        <pc:sldMkLst>
          <pc:docMk/>
          <pc:sldMk cId="0" sldId="307"/>
        </pc:sldMkLst>
      </pc:sldChg>
      <pc:sldChg chg="del">
        <pc:chgData name="Fabiola Ines Sotelo Ahumada" userId="c7f66746-9a33-42d3-8b55-0e4c99be0a05" providerId="ADAL" clId="{C46F84ED-1C37-409B-B5F9-D2A4F4D86B0B}" dt="2025-02-05T19:31:23.864" v="187" actId="47"/>
        <pc:sldMkLst>
          <pc:docMk/>
          <pc:sldMk cId="0" sldId="308"/>
        </pc:sldMkLst>
      </pc:sldChg>
      <pc:sldChg chg="modSp modAnim">
        <pc:chgData name="Fabiola Ines Sotelo Ahumada" userId="c7f66746-9a33-42d3-8b55-0e4c99be0a05" providerId="ADAL" clId="{C46F84ED-1C37-409B-B5F9-D2A4F4D86B0B}" dt="2025-02-05T19:32:59.105" v="221" actId="6549"/>
        <pc:sldMkLst>
          <pc:docMk/>
          <pc:sldMk cId="0" sldId="309"/>
        </pc:sldMkLst>
        <pc:spChg chg="mod">
          <ac:chgData name="Fabiola Ines Sotelo Ahumada" userId="c7f66746-9a33-42d3-8b55-0e4c99be0a05" providerId="ADAL" clId="{C46F84ED-1C37-409B-B5F9-D2A4F4D86B0B}" dt="2025-02-05T19:32:56.373" v="220" actId="6549"/>
          <ac:spMkLst>
            <pc:docMk/>
            <pc:sldMk cId="0" sldId="309"/>
            <ac:spMk id="52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9" name="Google Shape;1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4" name="Google Shape;134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1" name="Google Shape;141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9" name="Google Shape;14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4" name="Google Shape;15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3" name="Google Shape;163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3" name="Google Shape;17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4" name="Google Shape;184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6" name="Google Shape;196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9" name="Google Shape;209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3" name="Google Shape;223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8" name="Google Shape;23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3" name="Google Shape;24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9" name="Google Shape;249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6" name="Google Shape;256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4" name="Google Shape;264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4" name="Google Shape;274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6" name="Google Shape;286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9" name="Google Shape;29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5" name="Google Shape;305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3" name="Google Shape;313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3" name="Google Shape;323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5" name="Google Shape;33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0" name="Google Shape;340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46" name="Google Shape;346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8" name="Google Shape;35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1" name="Google Shape;371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85" name="Google Shape;385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00" name="Google Shape;40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26" name="Google Shape;426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59" name="Google Shape;459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80" name="Google Shape;48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85" name="Google Shape;485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519" name="Google Shape;519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9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9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6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8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>
            <a:spLocks noGrp="1"/>
          </p:cNvSpPr>
          <p:nvPr>
            <p:ph type="subTitle" idx="1"/>
          </p:nvPr>
        </p:nvSpPr>
        <p:spPr>
          <a:xfrm>
            <a:off x="311700" y="2261586"/>
            <a:ext cx="8520600" cy="7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CL" sz="4000" dirty="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Localización de objetos </a:t>
            </a:r>
            <a:endParaRPr sz="4000" dirty="0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5" name="Google Shape;55;p1"/>
          <p:cNvSpPr txBox="1"/>
          <p:nvPr/>
        </p:nvSpPr>
        <p:spPr>
          <a:xfrm>
            <a:off x="1142997" y="1154080"/>
            <a:ext cx="6858000" cy="124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8EC4"/>
              </a:buClr>
              <a:buSzPts val="7200"/>
              <a:buFont typeface="Arial"/>
              <a:buNone/>
            </a:pPr>
            <a:r>
              <a:rPr lang="es-CL" sz="7200" b="1" i="0" u="none" strike="noStrike" cap="none" dirty="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Sumo Primero</a:t>
            </a:r>
            <a:endParaRPr sz="2800" b="1" i="0" u="none" strike="noStrike" cap="none" dirty="0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6" name="Google Shape;56;p1" descr="Imagen que contiene Logotip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5543" y="4616558"/>
            <a:ext cx="397896" cy="5269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19;p1">
            <a:extLst>
              <a:ext uri="{FF2B5EF4-FFF2-40B4-BE49-F238E27FC236}">
                <a16:creationId xmlns:a16="http://schemas.microsoft.com/office/drawing/2014/main" id="{CFD1F5BF-82C4-B745-ED81-19DE4CBF41EE}"/>
              </a:ext>
            </a:extLst>
          </p:cNvPr>
          <p:cNvSpPr txBox="1"/>
          <p:nvPr/>
        </p:nvSpPr>
        <p:spPr>
          <a:xfrm>
            <a:off x="1662077" y="3518217"/>
            <a:ext cx="6142982" cy="942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818A"/>
              </a:buClr>
              <a:buSzPts val="1800"/>
              <a:buFont typeface="Arial"/>
              <a:buNone/>
            </a:pPr>
            <a:r>
              <a:rPr lang="es-MX" sz="18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3° Básico: Unidad 3  |  Capítulo 9: </a:t>
            </a:r>
            <a:r>
              <a:rPr lang="es-CL" sz="1800" b="0" i="0" u="none" strike="noStrike" cap="none" dirty="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Localización de objetos</a:t>
            </a:r>
            <a:r>
              <a:rPr lang="es-MX" sz="18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endParaRPr sz="18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CL" sz="1600" b="0" i="0" u="none" strike="noStrike" cap="none" dirty="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Para usar en las páginas 10 y 11</a:t>
            </a:r>
            <a:r>
              <a:rPr lang="es-CL" sz="1600" i="0" u="none" strike="noStrike" cap="none" dirty="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 txBox="1"/>
          <p:nvPr/>
        </p:nvSpPr>
        <p:spPr>
          <a:xfrm>
            <a:off x="5333200" y="688150"/>
            <a:ext cx="3432000" cy="133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L" sz="1800" b="1" i="0" u="none" strike="noStrike" cap="none" dirty="0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c)</a:t>
            </a:r>
            <a:r>
              <a:rPr lang="es-CL" sz="1800" b="0" i="0" u="none" strike="noStrike" cap="none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s-CL" sz="1800" b="0" i="0" u="none" strike="noStrike" cap="none" dirty="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¿Qué agregarías a la cuadrícula para dar indicaciones más precisas?</a:t>
            </a:r>
            <a:endParaRPr sz="1800" b="0" i="0" u="none" strike="noStrike" cap="none" dirty="0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25" name="Google Shape;12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2796" y="166936"/>
            <a:ext cx="4775375" cy="4076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64461" y="4240000"/>
            <a:ext cx="768163" cy="926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4685850" cy="4220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6"/>
          <p:cNvSpPr txBox="1"/>
          <p:nvPr/>
        </p:nvSpPr>
        <p:spPr>
          <a:xfrm>
            <a:off x="5425837" y="584210"/>
            <a:ext cx="3398100" cy="133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i="0" u="none" strike="noStrike" cap="none" dirty="0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d)</a:t>
            </a:r>
            <a:r>
              <a:rPr lang="es-CL" sz="1800" b="0" i="0" u="none" strike="noStrike" cap="none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s-CL" sz="1800" b="0" i="0" u="none" strike="noStrike" cap="none" dirty="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¿Qué indicación le darías ahora a Sofía para llegar a la rueda de la fortuna?</a:t>
            </a:r>
            <a:endParaRPr sz="1800" b="0" i="0" u="none" strike="noStrike" cap="none" dirty="0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37" name="Google Shape;137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40816" y="2108414"/>
            <a:ext cx="768163" cy="926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152400"/>
            <a:ext cx="4685850" cy="4220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6"/>
          <p:cNvSpPr txBox="1"/>
          <p:nvPr/>
        </p:nvSpPr>
        <p:spPr>
          <a:xfrm>
            <a:off x="5425837" y="584210"/>
            <a:ext cx="3398100" cy="133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i="0" u="none" strike="noStrike" cap="none" dirty="0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d)</a:t>
            </a:r>
            <a:r>
              <a:rPr lang="es-CL" sz="1800" b="0" i="0" u="none" strike="noStrike" cap="none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s-CL" sz="1800" b="0" i="0" u="none" strike="noStrike" cap="none" dirty="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¿Qué indicación le darías ahora a Sofía para llegar a la rueda de la fortuna?</a:t>
            </a:r>
            <a:endParaRPr sz="1800" b="0" i="0" u="none" strike="noStrike" cap="none" dirty="0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44" name="Google Shape;144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40816" y="2108414"/>
            <a:ext cx="768163" cy="926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152400"/>
            <a:ext cx="4685850" cy="4220701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66"/>
          <p:cNvSpPr/>
          <p:nvPr/>
        </p:nvSpPr>
        <p:spPr>
          <a:xfrm>
            <a:off x="3828847" y="1942557"/>
            <a:ext cx="1009403" cy="1092529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165" y="1307859"/>
            <a:ext cx="8789670" cy="18339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7"/>
          <p:cNvSpPr txBox="1">
            <a:spLocks noGrp="1"/>
          </p:cNvSpPr>
          <p:nvPr>
            <p:ph type="title"/>
          </p:nvPr>
        </p:nvSpPr>
        <p:spPr>
          <a:xfrm>
            <a:off x="311700" y="1925"/>
            <a:ext cx="5417400" cy="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20"/>
              <a:buNone/>
            </a:pPr>
            <a:r>
              <a:rPr lang="es-CL" sz="1820" b="1" dirty="0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2. </a:t>
            </a:r>
            <a:r>
              <a:rPr lang="es-CL" sz="1820" dirty="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Observa la cuadrícula y escribe la ubicación. </a:t>
            </a:r>
            <a:endParaRPr sz="1820" dirty="0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57" name="Google Shape;157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0090" y="418822"/>
            <a:ext cx="4299862" cy="4061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45136" y="223647"/>
            <a:ext cx="1993073" cy="1485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36577" y="1719188"/>
            <a:ext cx="1833053" cy="1390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59437" y="3212851"/>
            <a:ext cx="1833053" cy="1376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0090" y="418822"/>
            <a:ext cx="4299862" cy="4061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45136" y="223647"/>
            <a:ext cx="1993073" cy="1485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36577" y="1719188"/>
            <a:ext cx="1833053" cy="1390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59437" y="3212851"/>
            <a:ext cx="1833053" cy="137623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38"/>
          <p:cNvSpPr txBox="1"/>
          <p:nvPr/>
        </p:nvSpPr>
        <p:spPr>
          <a:xfrm>
            <a:off x="7703819" y="325690"/>
            <a:ext cx="83439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CL" sz="28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A5</a:t>
            </a:r>
            <a:endParaRPr sz="14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70" name="Google Shape;170;p38"/>
          <p:cNvSpPr txBox="1">
            <a:spLocks noGrp="1"/>
          </p:cNvSpPr>
          <p:nvPr>
            <p:ph type="title"/>
          </p:nvPr>
        </p:nvSpPr>
        <p:spPr>
          <a:xfrm>
            <a:off x="311700" y="1925"/>
            <a:ext cx="5417400" cy="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20"/>
              <a:buNone/>
            </a:pPr>
            <a:r>
              <a:rPr lang="es-CL" sz="1820" b="1" dirty="0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2. </a:t>
            </a:r>
            <a:r>
              <a:rPr lang="es-CL" sz="1820" dirty="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Observa la cuadrícula y escribe la ubicación. </a:t>
            </a:r>
            <a:endParaRPr sz="1820" dirty="0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0090" y="418822"/>
            <a:ext cx="4299862" cy="4061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45136" y="223647"/>
            <a:ext cx="1993073" cy="1485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36577" y="1719188"/>
            <a:ext cx="1833053" cy="1390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59437" y="3212851"/>
            <a:ext cx="1833053" cy="137623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8"/>
          <p:cNvSpPr txBox="1"/>
          <p:nvPr/>
        </p:nvSpPr>
        <p:spPr>
          <a:xfrm>
            <a:off x="7703825" y="325700"/>
            <a:ext cx="834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CL" sz="28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A5</a:t>
            </a:r>
            <a:endParaRPr sz="2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0" name="Google Shape;180;p8"/>
          <p:cNvSpPr txBox="1"/>
          <p:nvPr/>
        </p:nvSpPr>
        <p:spPr>
          <a:xfrm>
            <a:off x="7703825" y="1077300"/>
            <a:ext cx="765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CL" sz="28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E3</a:t>
            </a:r>
            <a:endParaRPr sz="2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1" name="Google Shape;181;p8"/>
          <p:cNvSpPr txBox="1">
            <a:spLocks noGrp="1"/>
          </p:cNvSpPr>
          <p:nvPr>
            <p:ph type="title"/>
          </p:nvPr>
        </p:nvSpPr>
        <p:spPr>
          <a:xfrm>
            <a:off x="311700" y="1925"/>
            <a:ext cx="5417400" cy="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20"/>
              <a:buNone/>
            </a:pPr>
            <a:r>
              <a:rPr lang="es-CL" sz="1820" b="1" dirty="0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2. </a:t>
            </a:r>
            <a:r>
              <a:rPr lang="es-CL" sz="1820" dirty="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Observa la cuadrícula y escribe la ubicación. </a:t>
            </a:r>
            <a:endParaRPr sz="1820" dirty="0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0090" y="418822"/>
            <a:ext cx="4299862" cy="4061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45136" y="223647"/>
            <a:ext cx="1993073" cy="1485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36577" y="1719188"/>
            <a:ext cx="1833053" cy="1390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59437" y="3212851"/>
            <a:ext cx="1833053" cy="137623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9"/>
          <p:cNvSpPr txBox="1"/>
          <p:nvPr/>
        </p:nvSpPr>
        <p:spPr>
          <a:xfrm>
            <a:off x="7703819" y="325690"/>
            <a:ext cx="83439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CL" sz="28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A5</a:t>
            </a:r>
            <a:endParaRPr sz="2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1" name="Google Shape;191;p39"/>
          <p:cNvSpPr txBox="1"/>
          <p:nvPr/>
        </p:nvSpPr>
        <p:spPr>
          <a:xfrm>
            <a:off x="7703820" y="1077300"/>
            <a:ext cx="942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CL" sz="28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E3</a:t>
            </a:r>
            <a:endParaRPr sz="2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2" name="Google Shape;192;p39"/>
          <p:cNvSpPr txBox="1"/>
          <p:nvPr/>
        </p:nvSpPr>
        <p:spPr>
          <a:xfrm>
            <a:off x="7726679" y="1806074"/>
            <a:ext cx="112848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CL" sz="28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E5</a:t>
            </a:r>
            <a:endParaRPr sz="2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3" name="Google Shape;193;p39"/>
          <p:cNvSpPr txBox="1">
            <a:spLocks noGrp="1"/>
          </p:cNvSpPr>
          <p:nvPr>
            <p:ph type="title"/>
          </p:nvPr>
        </p:nvSpPr>
        <p:spPr>
          <a:xfrm>
            <a:off x="311700" y="1925"/>
            <a:ext cx="5417400" cy="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20"/>
              <a:buNone/>
            </a:pPr>
            <a:r>
              <a:rPr lang="es-CL" sz="1820" b="1" dirty="0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2. </a:t>
            </a:r>
            <a:r>
              <a:rPr lang="es-CL" sz="1820" dirty="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Observa la cuadrícula y escribe la ubicación. </a:t>
            </a:r>
            <a:endParaRPr sz="1820" dirty="0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0090" y="418822"/>
            <a:ext cx="4299862" cy="4061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45136" y="223647"/>
            <a:ext cx="1993073" cy="1485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36577" y="1719188"/>
            <a:ext cx="1833053" cy="1390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4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59437" y="3212851"/>
            <a:ext cx="1833053" cy="137623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40"/>
          <p:cNvSpPr txBox="1"/>
          <p:nvPr/>
        </p:nvSpPr>
        <p:spPr>
          <a:xfrm>
            <a:off x="7703819" y="325690"/>
            <a:ext cx="83439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CL" sz="28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A5</a:t>
            </a:r>
            <a:endParaRPr sz="2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03" name="Google Shape;203;p40"/>
          <p:cNvSpPr txBox="1"/>
          <p:nvPr/>
        </p:nvSpPr>
        <p:spPr>
          <a:xfrm>
            <a:off x="7703820" y="1077300"/>
            <a:ext cx="1061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CL" sz="28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E3</a:t>
            </a:r>
            <a:endParaRPr sz="2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04" name="Google Shape;204;p40"/>
          <p:cNvSpPr txBox="1"/>
          <p:nvPr/>
        </p:nvSpPr>
        <p:spPr>
          <a:xfrm>
            <a:off x="7726679" y="1806074"/>
            <a:ext cx="112848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CL" sz="28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E5</a:t>
            </a:r>
            <a:endParaRPr sz="2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05" name="Google Shape;205;p40"/>
          <p:cNvSpPr txBox="1"/>
          <p:nvPr/>
        </p:nvSpPr>
        <p:spPr>
          <a:xfrm>
            <a:off x="7703826" y="2534875"/>
            <a:ext cx="1061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CL" sz="28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D2</a:t>
            </a:r>
            <a:endParaRPr sz="2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06" name="Google Shape;206;p40"/>
          <p:cNvSpPr txBox="1">
            <a:spLocks noGrp="1"/>
          </p:cNvSpPr>
          <p:nvPr>
            <p:ph type="title"/>
          </p:nvPr>
        </p:nvSpPr>
        <p:spPr>
          <a:xfrm>
            <a:off x="311700" y="1925"/>
            <a:ext cx="5417400" cy="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20"/>
              <a:buNone/>
            </a:pPr>
            <a:r>
              <a:rPr lang="es-CL" sz="1820" b="1" dirty="0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2. </a:t>
            </a:r>
            <a:r>
              <a:rPr lang="es-CL" sz="1820" dirty="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Observa la cuadrícula y escribe la ubicación. </a:t>
            </a:r>
            <a:endParaRPr sz="1820" dirty="0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"/>
          <p:cNvSpPr txBox="1">
            <a:spLocks noGrp="1"/>
          </p:cNvSpPr>
          <p:nvPr>
            <p:ph type="title"/>
          </p:nvPr>
        </p:nvSpPr>
        <p:spPr>
          <a:xfrm>
            <a:off x="311700" y="17299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0909"/>
              <a:buNone/>
            </a:pPr>
            <a:r>
              <a:rPr lang="es-CL" sz="4400">
                <a:solidFill>
                  <a:srgbClr val="5E56A6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Ubicando en la cuadrícula </a:t>
            </a:r>
            <a:endParaRPr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0090" y="418822"/>
            <a:ext cx="4299862" cy="4061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45136" y="223647"/>
            <a:ext cx="1993073" cy="1485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36577" y="1719188"/>
            <a:ext cx="1833053" cy="1390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4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59437" y="3212851"/>
            <a:ext cx="1833053" cy="137623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41"/>
          <p:cNvSpPr txBox="1"/>
          <p:nvPr/>
        </p:nvSpPr>
        <p:spPr>
          <a:xfrm>
            <a:off x="7703819" y="325690"/>
            <a:ext cx="83439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CL" sz="28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A5</a:t>
            </a:r>
            <a:endParaRPr sz="2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6" name="Google Shape;216;p41"/>
          <p:cNvSpPr txBox="1"/>
          <p:nvPr/>
        </p:nvSpPr>
        <p:spPr>
          <a:xfrm>
            <a:off x="7703820" y="1077300"/>
            <a:ext cx="834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CL" sz="28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E3</a:t>
            </a:r>
            <a:endParaRPr sz="2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7" name="Google Shape;217;p41"/>
          <p:cNvSpPr txBox="1"/>
          <p:nvPr/>
        </p:nvSpPr>
        <p:spPr>
          <a:xfrm>
            <a:off x="7726679" y="1806074"/>
            <a:ext cx="112848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CL" sz="28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E5</a:t>
            </a:r>
            <a:endParaRPr sz="2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8" name="Google Shape;218;p41"/>
          <p:cNvSpPr txBox="1"/>
          <p:nvPr/>
        </p:nvSpPr>
        <p:spPr>
          <a:xfrm>
            <a:off x="7703820" y="2552600"/>
            <a:ext cx="997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CL" sz="28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D2</a:t>
            </a:r>
            <a:endParaRPr sz="2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9" name="Google Shape;219;p41"/>
          <p:cNvSpPr txBox="1"/>
          <p:nvPr/>
        </p:nvSpPr>
        <p:spPr>
          <a:xfrm>
            <a:off x="7705760" y="3259400"/>
            <a:ext cx="900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CL" sz="28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C4</a:t>
            </a:r>
            <a:endParaRPr sz="2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20" name="Google Shape;220;p41"/>
          <p:cNvSpPr txBox="1">
            <a:spLocks noGrp="1"/>
          </p:cNvSpPr>
          <p:nvPr>
            <p:ph type="title"/>
          </p:nvPr>
        </p:nvSpPr>
        <p:spPr>
          <a:xfrm>
            <a:off x="311700" y="1925"/>
            <a:ext cx="5417400" cy="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20"/>
              <a:buNone/>
            </a:pPr>
            <a:r>
              <a:rPr lang="es-CL" sz="1820" b="1" dirty="0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2. </a:t>
            </a:r>
            <a:r>
              <a:rPr lang="es-CL" sz="1820" dirty="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Observa la cuadrícula y escribe la ubicación. </a:t>
            </a:r>
            <a:endParaRPr sz="1820" dirty="0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0090" y="418822"/>
            <a:ext cx="4299862" cy="4061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45136" y="223647"/>
            <a:ext cx="1993073" cy="1485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36577" y="1719188"/>
            <a:ext cx="1833053" cy="1390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4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59437" y="3212851"/>
            <a:ext cx="1833053" cy="137623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42"/>
          <p:cNvSpPr txBox="1"/>
          <p:nvPr/>
        </p:nvSpPr>
        <p:spPr>
          <a:xfrm>
            <a:off x="7703820" y="4062050"/>
            <a:ext cx="918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CL" sz="28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A1</a:t>
            </a:r>
            <a:endParaRPr sz="2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30" name="Google Shape;230;p42"/>
          <p:cNvSpPr txBox="1">
            <a:spLocks noGrp="1"/>
          </p:cNvSpPr>
          <p:nvPr>
            <p:ph type="title"/>
          </p:nvPr>
        </p:nvSpPr>
        <p:spPr>
          <a:xfrm>
            <a:off x="311700" y="1925"/>
            <a:ext cx="5417400" cy="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20"/>
              <a:buNone/>
            </a:pPr>
            <a:r>
              <a:rPr lang="es-CL" sz="1820" b="1" dirty="0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2. </a:t>
            </a:r>
            <a:r>
              <a:rPr lang="es-CL" sz="1820" dirty="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Observa la cuadrícula y escribe la ubicación. </a:t>
            </a:r>
            <a:endParaRPr sz="1820" dirty="0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31" name="Google Shape;231;p42"/>
          <p:cNvSpPr txBox="1"/>
          <p:nvPr/>
        </p:nvSpPr>
        <p:spPr>
          <a:xfrm>
            <a:off x="7703819" y="325690"/>
            <a:ext cx="83439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CL" sz="28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A5</a:t>
            </a:r>
            <a:endParaRPr sz="2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32" name="Google Shape;232;p42"/>
          <p:cNvSpPr txBox="1"/>
          <p:nvPr/>
        </p:nvSpPr>
        <p:spPr>
          <a:xfrm>
            <a:off x="7703820" y="1077300"/>
            <a:ext cx="834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CL" sz="28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E3</a:t>
            </a:r>
            <a:endParaRPr sz="2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33" name="Google Shape;233;p42"/>
          <p:cNvSpPr txBox="1"/>
          <p:nvPr/>
        </p:nvSpPr>
        <p:spPr>
          <a:xfrm>
            <a:off x="7726679" y="1806074"/>
            <a:ext cx="112848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CL" sz="28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E5</a:t>
            </a:r>
            <a:endParaRPr sz="2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34" name="Google Shape;234;p42"/>
          <p:cNvSpPr txBox="1"/>
          <p:nvPr/>
        </p:nvSpPr>
        <p:spPr>
          <a:xfrm>
            <a:off x="7703820" y="2552600"/>
            <a:ext cx="997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CL" sz="28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D2</a:t>
            </a:r>
            <a:endParaRPr sz="2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35" name="Google Shape;235;p42"/>
          <p:cNvSpPr txBox="1"/>
          <p:nvPr/>
        </p:nvSpPr>
        <p:spPr>
          <a:xfrm>
            <a:off x="7705760" y="3259400"/>
            <a:ext cx="900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CL" sz="28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C4</a:t>
            </a:r>
            <a:endParaRPr sz="2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9"/>
          <p:cNvSpPr txBox="1">
            <a:spLocks noGrp="1"/>
          </p:cNvSpPr>
          <p:nvPr>
            <p:ph type="title"/>
          </p:nvPr>
        </p:nvSpPr>
        <p:spPr>
          <a:xfrm>
            <a:off x="1076933" y="1999050"/>
            <a:ext cx="699013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CL" sz="4000">
                <a:solidFill>
                  <a:srgbClr val="5E56A6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Describiendo una trayectoria </a:t>
            </a:r>
            <a:endParaRPr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0"/>
          <p:cNvSpPr txBox="1">
            <a:spLocks noGrp="1"/>
          </p:cNvSpPr>
          <p:nvPr>
            <p:ph type="title"/>
          </p:nvPr>
        </p:nvSpPr>
        <p:spPr>
          <a:xfrm>
            <a:off x="4803750" y="130975"/>
            <a:ext cx="4233000" cy="22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CL" sz="1800" b="1" dirty="0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1.</a:t>
            </a:r>
            <a:r>
              <a:rPr lang="es-CL" sz="1800" dirty="0"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s-ES" sz="1800" dirty="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En un sector del Parque Nacional Nahuelbuta, hay un zorro culpeo</a:t>
            </a:r>
            <a:br>
              <a:rPr lang="es-ES" sz="1800" dirty="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s-ES" sz="1800" dirty="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herido y dos rescatistas, Pablo y Sandra, lo están buscando para</a:t>
            </a:r>
            <a:br>
              <a:rPr lang="es-ES" sz="1800" dirty="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s-ES" sz="1800" dirty="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realizarle una curación.</a:t>
            </a:r>
            <a:endParaRPr sz="1800" dirty="0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C3CBDC8-1CA1-9CC8-CD95-D0CB903CA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22" y="0"/>
            <a:ext cx="4489778" cy="447244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3"/>
          <p:cNvSpPr txBox="1">
            <a:spLocks noGrp="1"/>
          </p:cNvSpPr>
          <p:nvPr>
            <p:ph type="title"/>
          </p:nvPr>
        </p:nvSpPr>
        <p:spPr>
          <a:xfrm>
            <a:off x="4803750" y="130975"/>
            <a:ext cx="4233000" cy="22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CL" sz="1800" b="1" dirty="0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1. </a:t>
            </a:r>
            <a:r>
              <a:rPr lang="es-ES" sz="1800" dirty="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En un sector del Parque Nacional Nahuelbuta, hay un zorro culpeo</a:t>
            </a:r>
            <a:br>
              <a:rPr lang="es-ES" sz="1800" dirty="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s-ES" sz="1800" dirty="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herido y dos rescatistas, Pablo y Sandra, lo están buscando para</a:t>
            </a:r>
            <a:br>
              <a:rPr lang="es-ES" sz="1800" dirty="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s-ES" sz="1800" dirty="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realizarle una curación.</a:t>
            </a:r>
            <a:endParaRPr sz="1800" dirty="0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7767DBA-30CA-2C28-07DF-2E3466240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59" y="53524"/>
            <a:ext cx="4493141" cy="4474852"/>
          </a:xfrm>
          <a:prstGeom prst="rect">
            <a:avLst/>
          </a:prstGeom>
        </p:spPr>
      </p:pic>
      <p:sp>
        <p:nvSpPr>
          <p:cNvPr id="252" name="Google Shape;252;p43"/>
          <p:cNvSpPr/>
          <p:nvPr/>
        </p:nvSpPr>
        <p:spPr>
          <a:xfrm>
            <a:off x="2385810" y="1468620"/>
            <a:ext cx="571500" cy="53721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4"/>
          <p:cNvSpPr txBox="1"/>
          <p:nvPr/>
        </p:nvSpPr>
        <p:spPr>
          <a:xfrm>
            <a:off x="4952479" y="2367290"/>
            <a:ext cx="39213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i="0" u="none" strike="noStrike" cap="none" dirty="0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a)</a:t>
            </a:r>
            <a:r>
              <a:rPr lang="es-CL" sz="18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s-CL" sz="1800" b="0" i="0" u="none" strike="noStrike" cap="none" dirty="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¿Qué indicaciones le darías a los rescatistas para encontrar al zorro?</a:t>
            </a:r>
            <a:endParaRPr sz="1800" b="0" i="0" u="none" strike="noStrike" cap="none" dirty="0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61" name="Google Shape;261;p44"/>
          <p:cNvSpPr txBox="1">
            <a:spLocks noGrp="1"/>
          </p:cNvSpPr>
          <p:nvPr>
            <p:ph type="title"/>
          </p:nvPr>
        </p:nvSpPr>
        <p:spPr>
          <a:xfrm>
            <a:off x="4803750" y="130975"/>
            <a:ext cx="4233000" cy="22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CL" sz="1800" b="1" dirty="0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1. </a:t>
            </a:r>
            <a:r>
              <a:rPr lang="es-CL" sz="1800" dirty="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En un sector del Parque Nacional Nahuelbuta, hay un zorro culpeo herido y dos rescatistas lo están buscando para realizarle una curación.</a:t>
            </a:r>
            <a:endParaRPr sz="1800" dirty="0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53E5966-E30A-F75C-4038-360CD1DD9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493141" cy="4474852"/>
          </a:xfrm>
          <a:prstGeom prst="rect">
            <a:avLst/>
          </a:prstGeom>
        </p:spPr>
      </p:pic>
      <p:sp>
        <p:nvSpPr>
          <p:cNvPr id="260" name="Google Shape;260;p44"/>
          <p:cNvSpPr/>
          <p:nvPr/>
        </p:nvSpPr>
        <p:spPr>
          <a:xfrm>
            <a:off x="2306610" y="1411020"/>
            <a:ext cx="571500" cy="53721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5"/>
          <p:cNvSpPr txBox="1"/>
          <p:nvPr/>
        </p:nvSpPr>
        <p:spPr>
          <a:xfrm>
            <a:off x="4952479" y="2367290"/>
            <a:ext cx="39213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i="0" u="none" strike="noStrike" cap="none" dirty="0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a) </a:t>
            </a:r>
            <a:r>
              <a:rPr lang="es-CL" sz="1800" b="0" i="0" u="none" strike="noStrike" cap="none" dirty="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¿Qué indicaciones le darías a los rescatistas para encontrar al zorro?</a:t>
            </a:r>
            <a:endParaRPr sz="1800" b="0" i="0" u="none" strike="noStrike" cap="none" dirty="0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71" name="Google Shape;271;p45"/>
          <p:cNvSpPr txBox="1">
            <a:spLocks noGrp="1"/>
          </p:cNvSpPr>
          <p:nvPr>
            <p:ph type="title"/>
          </p:nvPr>
        </p:nvSpPr>
        <p:spPr>
          <a:xfrm>
            <a:off x="4803750" y="130975"/>
            <a:ext cx="4233000" cy="22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CL" sz="1800" b="1" dirty="0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1.</a:t>
            </a:r>
            <a:r>
              <a:rPr lang="es-CL" sz="1800" dirty="0"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s-CL" sz="1800" dirty="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En un sector del Parque Nacional Nahuelbuta, hay un zorro culpeo herido y dos rescatistas lo están buscando para realizarle una curación.</a:t>
            </a:r>
            <a:endParaRPr sz="1800" dirty="0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025B7B4-05D8-7739-F5D6-7D5024E58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59" y="0"/>
            <a:ext cx="4493141" cy="4474852"/>
          </a:xfrm>
          <a:prstGeom prst="rect">
            <a:avLst/>
          </a:prstGeom>
        </p:spPr>
      </p:pic>
      <p:sp>
        <p:nvSpPr>
          <p:cNvPr id="267" name="Google Shape;267;p45"/>
          <p:cNvSpPr/>
          <p:nvPr/>
        </p:nvSpPr>
        <p:spPr>
          <a:xfrm>
            <a:off x="2364210" y="1377315"/>
            <a:ext cx="571500" cy="53721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45"/>
          <p:cNvSpPr/>
          <p:nvPr/>
        </p:nvSpPr>
        <p:spPr>
          <a:xfrm>
            <a:off x="107250" y="1468770"/>
            <a:ext cx="388620" cy="3429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9" name="Google Shape;269;p45"/>
          <p:cNvCxnSpPr>
            <a:cxnSpLocks/>
            <a:stCxn id="267" idx="2"/>
          </p:cNvCxnSpPr>
          <p:nvPr/>
        </p:nvCxnSpPr>
        <p:spPr>
          <a:xfrm flipH="1">
            <a:off x="524261" y="1645920"/>
            <a:ext cx="1839949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6"/>
          <p:cNvSpPr txBox="1"/>
          <p:nvPr/>
        </p:nvSpPr>
        <p:spPr>
          <a:xfrm>
            <a:off x="4952479" y="2367290"/>
            <a:ext cx="39213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i="0" u="none" strike="noStrike" cap="none" dirty="0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a)</a:t>
            </a:r>
            <a:r>
              <a:rPr lang="es-CL" sz="18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s-CL" sz="1800" b="0" i="0" u="none" strike="noStrike" cap="none" dirty="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¿Qué indicaciones le darías a los rescatistas para encontrar al zorro?</a:t>
            </a:r>
            <a:endParaRPr sz="1800" b="0" i="0" u="none" strike="noStrike" cap="none" dirty="0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3" name="Google Shape;283;p46"/>
          <p:cNvSpPr txBox="1">
            <a:spLocks noGrp="1"/>
          </p:cNvSpPr>
          <p:nvPr>
            <p:ph type="title"/>
          </p:nvPr>
        </p:nvSpPr>
        <p:spPr>
          <a:xfrm>
            <a:off x="4803750" y="130975"/>
            <a:ext cx="4233000" cy="22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CL" sz="1800" b="1" dirty="0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1. </a:t>
            </a:r>
            <a:r>
              <a:rPr lang="es-CL" sz="1800" dirty="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En un sector del Parque Nacional Nahuelbuta, hay un zorro culpeo herido y dos rescatistas lo están buscando para realizarle una curación.</a:t>
            </a:r>
            <a:endParaRPr sz="1800" dirty="0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B2E92D9-4B1F-1D1A-E447-DECBDC226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59" y="53524"/>
            <a:ext cx="4493141" cy="4474852"/>
          </a:xfrm>
          <a:prstGeom prst="rect">
            <a:avLst/>
          </a:prstGeom>
        </p:spPr>
      </p:pic>
      <p:sp>
        <p:nvSpPr>
          <p:cNvPr id="5" name="Google Shape;267;p45">
            <a:extLst>
              <a:ext uri="{FF2B5EF4-FFF2-40B4-BE49-F238E27FC236}">
                <a16:creationId xmlns:a16="http://schemas.microsoft.com/office/drawing/2014/main" id="{7946A4A8-54C1-BB1A-23D7-1F309CE74C37}"/>
              </a:ext>
            </a:extLst>
          </p:cNvPr>
          <p:cNvSpPr/>
          <p:nvPr/>
        </p:nvSpPr>
        <p:spPr>
          <a:xfrm>
            <a:off x="2364210" y="1377315"/>
            <a:ext cx="571500" cy="53721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268;p45">
            <a:extLst>
              <a:ext uri="{FF2B5EF4-FFF2-40B4-BE49-F238E27FC236}">
                <a16:creationId xmlns:a16="http://schemas.microsoft.com/office/drawing/2014/main" id="{925BA0BC-E2D6-E563-1050-11B28885C04C}"/>
              </a:ext>
            </a:extLst>
          </p:cNvPr>
          <p:cNvSpPr/>
          <p:nvPr/>
        </p:nvSpPr>
        <p:spPr>
          <a:xfrm>
            <a:off x="107250" y="1468770"/>
            <a:ext cx="388620" cy="3429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" name="Google Shape;269;p45">
            <a:extLst>
              <a:ext uri="{FF2B5EF4-FFF2-40B4-BE49-F238E27FC236}">
                <a16:creationId xmlns:a16="http://schemas.microsoft.com/office/drawing/2014/main" id="{AAC40738-1F5A-B317-F546-4F9B083E738B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524261" y="1645920"/>
            <a:ext cx="1839949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2" name="Google Shape;279;p46">
            <a:extLst>
              <a:ext uri="{FF2B5EF4-FFF2-40B4-BE49-F238E27FC236}">
                <a16:creationId xmlns:a16="http://schemas.microsoft.com/office/drawing/2014/main" id="{0A92F744-FDC0-D363-52CF-29150FD8DB8F}"/>
              </a:ext>
            </a:extLst>
          </p:cNvPr>
          <p:cNvSpPr/>
          <p:nvPr/>
        </p:nvSpPr>
        <p:spPr>
          <a:xfrm>
            <a:off x="2474280" y="4112885"/>
            <a:ext cx="365760" cy="35177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" name="Google Shape;281;p46">
            <a:extLst>
              <a:ext uri="{FF2B5EF4-FFF2-40B4-BE49-F238E27FC236}">
                <a16:creationId xmlns:a16="http://schemas.microsoft.com/office/drawing/2014/main" id="{F103D76F-34B8-8F9E-E8E5-C7714EE50B16}"/>
              </a:ext>
            </a:extLst>
          </p:cNvPr>
          <p:cNvCxnSpPr>
            <a:cxnSpLocks/>
            <a:stCxn id="5" idx="4"/>
            <a:endCxn id="2" idx="0"/>
          </p:cNvCxnSpPr>
          <p:nvPr/>
        </p:nvCxnSpPr>
        <p:spPr>
          <a:xfrm>
            <a:off x="2649960" y="1914525"/>
            <a:ext cx="7200" cy="219836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7"/>
          <p:cNvSpPr txBox="1"/>
          <p:nvPr/>
        </p:nvSpPr>
        <p:spPr>
          <a:xfrm>
            <a:off x="5052260" y="3239324"/>
            <a:ext cx="36387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i="0" u="none" strike="noStrike" cap="none" dirty="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Avanzar hasta la coordenada:</a:t>
            </a:r>
            <a:endParaRPr sz="1800" b="1" i="0" u="none" strike="noStrike" cap="none" dirty="0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i="0" u="none" strike="noStrike" cap="none" dirty="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E5</a:t>
            </a:r>
            <a:endParaRPr sz="1400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5" name="Google Shape;295;p47"/>
          <p:cNvSpPr txBox="1"/>
          <p:nvPr/>
        </p:nvSpPr>
        <p:spPr>
          <a:xfrm>
            <a:off x="4952479" y="2367290"/>
            <a:ext cx="39213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i="0" u="none" strike="noStrike" cap="none" dirty="0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a)</a:t>
            </a:r>
            <a:r>
              <a:rPr lang="es-CL" sz="18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s-CL" sz="1800" b="0" i="0" u="none" strike="noStrike" cap="none" dirty="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¿Qué indicaciones le darías a los rescatistas para encontrar al zorro?</a:t>
            </a:r>
            <a:endParaRPr sz="1800" b="0" i="0" u="none" strike="noStrike" cap="none" dirty="0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6" name="Google Shape;296;p47"/>
          <p:cNvSpPr txBox="1">
            <a:spLocks noGrp="1"/>
          </p:cNvSpPr>
          <p:nvPr>
            <p:ph type="title"/>
          </p:nvPr>
        </p:nvSpPr>
        <p:spPr>
          <a:xfrm>
            <a:off x="4803750" y="130975"/>
            <a:ext cx="4233000" cy="22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CL" sz="1800" b="1" dirty="0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1.</a:t>
            </a:r>
            <a:r>
              <a:rPr lang="es-CL" sz="1800" dirty="0"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s-CL" sz="1800" dirty="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En un sector del Parque Nacional Nahuelbuta, hay un zorro culpeo herido y dos rescatistas lo están buscando para realizarle una curación.</a:t>
            </a:r>
            <a:endParaRPr sz="1800" dirty="0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15E9488-097A-B53E-ABD0-845E7FAB6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59" y="53524"/>
            <a:ext cx="4493141" cy="4474852"/>
          </a:xfrm>
          <a:prstGeom prst="rect">
            <a:avLst/>
          </a:prstGeom>
        </p:spPr>
      </p:pic>
      <p:sp>
        <p:nvSpPr>
          <p:cNvPr id="6" name="Google Shape;267;p45">
            <a:extLst>
              <a:ext uri="{FF2B5EF4-FFF2-40B4-BE49-F238E27FC236}">
                <a16:creationId xmlns:a16="http://schemas.microsoft.com/office/drawing/2014/main" id="{91A7F8B4-8D9F-3B3B-BF99-086F309F684B}"/>
              </a:ext>
            </a:extLst>
          </p:cNvPr>
          <p:cNvSpPr/>
          <p:nvPr/>
        </p:nvSpPr>
        <p:spPr>
          <a:xfrm>
            <a:off x="2364210" y="1377315"/>
            <a:ext cx="571500" cy="53721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268;p45">
            <a:extLst>
              <a:ext uri="{FF2B5EF4-FFF2-40B4-BE49-F238E27FC236}">
                <a16:creationId xmlns:a16="http://schemas.microsoft.com/office/drawing/2014/main" id="{799F2E3D-8AFB-E69B-4C43-E9520D6F267E}"/>
              </a:ext>
            </a:extLst>
          </p:cNvPr>
          <p:cNvSpPr/>
          <p:nvPr/>
        </p:nvSpPr>
        <p:spPr>
          <a:xfrm>
            <a:off x="107250" y="1468770"/>
            <a:ext cx="388620" cy="3429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" name="Google Shape;269;p45">
            <a:extLst>
              <a:ext uri="{FF2B5EF4-FFF2-40B4-BE49-F238E27FC236}">
                <a16:creationId xmlns:a16="http://schemas.microsoft.com/office/drawing/2014/main" id="{C6126655-0E96-A5AF-D1CF-2C36D38FEB0F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524261" y="1645920"/>
            <a:ext cx="1839949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9" name="Google Shape;279;p46">
            <a:extLst>
              <a:ext uri="{FF2B5EF4-FFF2-40B4-BE49-F238E27FC236}">
                <a16:creationId xmlns:a16="http://schemas.microsoft.com/office/drawing/2014/main" id="{CD8AF254-CD40-D4AF-B1D7-CAD4A532D1D0}"/>
              </a:ext>
            </a:extLst>
          </p:cNvPr>
          <p:cNvSpPr/>
          <p:nvPr/>
        </p:nvSpPr>
        <p:spPr>
          <a:xfrm>
            <a:off x="2474280" y="4112885"/>
            <a:ext cx="365760" cy="35177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" name="Google Shape;281;p46">
            <a:extLst>
              <a:ext uri="{FF2B5EF4-FFF2-40B4-BE49-F238E27FC236}">
                <a16:creationId xmlns:a16="http://schemas.microsoft.com/office/drawing/2014/main" id="{7ECE7E17-820A-202A-176C-08E56755AEF3}"/>
              </a:ext>
            </a:extLst>
          </p:cNvPr>
          <p:cNvCxnSpPr>
            <a:cxnSpLocks/>
            <a:stCxn id="6" idx="4"/>
            <a:endCxn id="9" idx="0"/>
          </p:cNvCxnSpPr>
          <p:nvPr/>
        </p:nvCxnSpPr>
        <p:spPr>
          <a:xfrm>
            <a:off x="2649960" y="1914525"/>
            <a:ext cx="7200" cy="219836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1"/>
          <p:cNvSpPr txBox="1">
            <a:spLocks noGrp="1"/>
          </p:cNvSpPr>
          <p:nvPr>
            <p:ph type="title"/>
          </p:nvPr>
        </p:nvSpPr>
        <p:spPr>
          <a:xfrm>
            <a:off x="4910925" y="309550"/>
            <a:ext cx="3921300" cy="8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CL" sz="1800" b="1" dirty="0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b) </a:t>
            </a:r>
            <a:r>
              <a:rPr lang="es-CL" sz="1800" dirty="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¿Cuál es la ubicación del zorro y de los rescatistas?</a:t>
            </a:r>
            <a:endParaRPr sz="1800" dirty="0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2D2AF00-5021-F0FE-1D62-129080C44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22" y="0"/>
            <a:ext cx="4489778" cy="44724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"/>
          <p:cNvSpPr txBox="1"/>
          <p:nvPr/>
        </p:nvSpPr>
        <p:spPr>
          <a:xfrm>
            <a:off x="9539500" y="702325"/>
            <a:ext cx="6954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" name="Google Shape;6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2796" y="166936"/>
            <a:ext cx="4775375" cy="4076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8"/>
          <p:cNvSpPr txBox="1"/>
          <p:nvPr/>
        </p:nvSpPr>
        <p:spPr>
          <a:xfrm>
            <a:off x="5794038" y="1556494"/>
            <a:ext cx="754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i="0" u="none" strike="noStrike" cap="none" dirty="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H6</a:t>
            </a:r>
            <a:endParaRPr sz="1800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10" name="Google Shape;310;p48"/>
          <p:cNvSpPr txBox="1">
            <a:spLocks noGrp="1"/>
          </p:cNvSpPr>
          <p:nvPr>
            <p:ph type="title"/>
          </p:nvPr>
        </p:nvSpPr>
        <p:spPr>
          <a:xfrm>
            <a:off x="4910925" y="309550"/>
            <a:ext cx="3921300" cy="8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CL" sz="1800" b="1" dirty="0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b)</a:t>
            </a:r>
            <a:r>
              <a:rPr lang="es-CL" sz="1800" dirty="0"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s-CL" sz="1800" dirty="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¿Cuál es la ubicación del zorro y de los rescatistas?</a:t>
            </a:r>
            <a:endParaRPr sz="1800" dirty="0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1BD61D5-6FC6-AD7E-EC16-826F3857EE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22" y="0"/>
            <a:ext cx="4489778" cy="4472443"/>
          </a:xfrm>
          <a:prstGeom prst="rect">
            <a:avLst/>
          </a:prstGeom>
        </p:spPr>
      </p:pic>
      <p:cxnSp>
        <p:nvCxnSpPr>
          <p:cNvPr id="309" name="Google Shape;309;p48"/>
          <p:cNvCxnSpPr/>
          <p:nvPr/>
        </p:nvCxnSpPr>
        <p:spPr>
          <a:xfrm>
            <a:off x="4296138" y="992944"/>
            <a:ext cx="1497900" cy="7482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9"/>
          <p:cNvSpPr txBox="1"/>
          <p:nvPr/>
        </p:nvSpPr>
        <p:spPr>
          <a:xfrm>
            <a:off x="5981700" y="2292420"/>
            <a:ext cx="651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i="0" u="none" strike="noStrike" cap="none" dirty="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E5</a:t>
            </a:r>
            <a:endParaRPr sz="1800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18" name="Google Shape;318;p49"/>
          <p:cNvSpPr txBox="1"/>
          <p:nvPr/>
        </p:nvSpPr>
        <p:spPr>
          <a:xfrm>
            <a:off x="6022175" y="1619137"/>
            <a:ext cx="754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i="0" u="none" strike="noStrike" cap="none" dirty="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H6</a:t>
            </a:r>
            <a:endParaRPr sz="1800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20" name="Google Shape;320;p49"/>
          <p:cNvSpPr txBox="1">
            <a:spLocks noGrp="1"/>
          </p:cNvSpPr>
          <p:nvPr>
            <p:ph type="title"/>
          </p:nvPr>
        </p:nvSpPr>
        <p:spPr>
          <a:xfrm>
            <a:off x="4910925" y="309550"/>
            <a:ext cx="3921300" cy="8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CL" sz="1800" b="1" dirty="0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b)</a:t>
            </a:r>
            <a:r>
              <a:rPr lang="es-CL" sz="1800" dirty="0"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s-CL" sz="1800" dirty="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¿Cuál es la ubicación del zorro y de los rescatistas?</a:t>
            </a:r>
            <a:endParaRPr sz="1800" dirty="0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6AEE0A9-BBDB-2B36-78A0-2DDD86374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22" y="0"/>
            <a:ext cx="4489778" cy="4472443"/>
          </a:xfrm>
          <a:prstGeom prst="rect">
            <a:avLst/>
          </a:prstGeom>
        </p:spPr>
      </p:pic>
      <p:cxnSp>
        <p:nvCxnSpPr>
          <p:cNvPr id="319" name="Google Shape;319;p49"/>
          <p:cNvCxnSpPr>
            <a:cxnSpLocks/>
          </p:cNvCxnSpPr>
          <p:nvPr/>
        </p:nvCxnSpPr>
        <p:spPr>
          <a:xfrm>
            <a:off x="4327200" y="1065600"/>
            <a:ext cx="1639830" cy="67701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6" name="Google Shape;316;p49"/>
          <p:cNvCxnSpPr/>
          <p:nvPr/>
        </p:nvCxnSpPr>
        <p:spPr>
          <a:xfrm>
            <a:off x="2945128" y="1781370"/>
            <a:ext cx="3009000" cy="6957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0"/>
          <p:cNvSpPr txBox="1"/>
          <p:nvPr/>
        </p:nvSpPr>
        <p:spPr>
          <a:xfrm>
            <a:off x="5846640" y="3038127"/>
            <a:ext cx="651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i="0" u="none" strike="noStrike" cap="none" dirty="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C2</a:t>
            </a:r>
            <a:endParaRPr sz="1800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29" name="Google Shape;329;p50"/>
          <p:cNvSpPr txBox="1"/>
          <p:nvPr/>
        </p:nvSpPr>
        <p:spPr>
          <a:xfrm>
            <a:off x="5981700" y="2292420"/>
            <a:ext cx="651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i="0" u="none" strike="noStrike" cap="none" dirty="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E5</a:t>
            </a:r>
            <a:endParaRPr sz="1800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30" name="Google Shape;330;p50"/>
          <p:cNvSpPr txBox="1"/>
          <p:nvPr/>
        </p:nvSpPr>
        <p:spPr>
          <a:xfrm>
            <a:off x="6022175" y="1619137"/>
            <a:ext cx="754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i="0" u="none" strike="noStrike" cap="none" dirty="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H6</a:t>
            </a:r>
            <a:endParaRPr sz="1800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32" name="Google Shape;332;p50"/>
          <p:cNvSpPr txBox="1">
            <a:spLocks noGrp="1"/>
          </p:cNvSpPr>
          <p:nvPr>
            <p:ph type="title"/>
          </p:nvPr>
        </p:nvSpPr>
        <p:spPr>
          <a:xfrm>
            <a:off x="4910925" y="309550"/>
            <a:ext cx="3921300" cy="8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CL" sz="1800" b="1" dirty="0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b)</a:t>
            </a:r>
            <a:r>
              <a:rPr lang="es-CL" sz="1800" dirty="0"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s-CL" sz="1800" dirty="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¿Cuál es la ubicación del zorro y de los rescatistas?</a:t>
            </a:r>
            <a:endParaRPr sz="1800" dirty="0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97CA5D9-A53F-256A-FBF3-EFAA550B1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22" y="0"/>
            <a:ext cx="4489778" cy="4472443"/>
          </a:xfrm>
          <a:prstGeom prst="rect">
            <a:avLst/>
          </a:prstGeom>
        </p:spPr>
      </p:pic>
      <p:cxnSp>
        <p:nvCxnSpPr>
          <p:cNvPr id="331" name="Google Shape;331;p50"/>
          <p:cNvCxnSpPr>
            <a:cxnSpLocks/>
          </p:cNvCxnSpPr>
          <p:nvPr/>
        </p:nvCxnSpPr>
        <p:spPr>
          <a:xfrm>
            <a:off x="4338643" y="1072107"/>
            <a:ext cx="1643057" cy="665253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8" name="Google Shape;328;p50"/>
          <p:cNvCxnSpPr/>
          <p:nvPr/>
        </p:nvCxnSpPr>
        <p:spPr>
          <a:xfrm>
            <a:off x="2972700" y="1737360"/>
            <a:ext cx="3009000" cy="6957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6" name="Google Shape;326;p50"/>
          <p:cNvCxnSpPr/>
          <p:nvPr/>
        </p:nvCxnSpPr>
        <p:spPr>
          <a:xfrm rot="10800000" flipH="1">
            <a:off x="1854540" y="3209909"/>
            <a:ext cx="3992100" cy="1191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83184DA-3F8D-66A6-27F1-FA70589B4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17" y="0"/>
            <a:ext cx="5039383" cy="4496104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5029200" cy="4489105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51"/>
          <p:cNvSpPr txBox="1"/>
          <p:nvPr/>
        </p:nvSpPr>
        <p:spPr>
          <a:xfrm>
            <a:off x="4846319" y="144535"/>
            <a:ext cx="4160400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i="0" u="none" strike="noStrike" cap="none" dirty="0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2.</a:t>
            </a:r>
            <a:r>
              <a:rPr lang="es-CL" sz="18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s-ES" sz="1800" b="0" i="0" u="none" strike="noStrike" cap="none" dirty="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Una vez realizadas las curaciones al zorro culpeo, los rescatistas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 dirty="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abandonaron el lugar y otros animales aparecieron en el sector.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2"/>
          <p:cNvSpPr txBox="1"/>
          <p:nvPr/>
        </p:nvSpPr>
        <p:spPr>
          <a:xfrm>
            <a:off x="4852357" y="135413"/>
            <a:ext cx="4263900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i="0" u="none" strike="noStrike" cap="none" dirty="0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a)</a:t>
            </a:r>
            <a:r>
              <a:rPr lang="es-CL" sz="18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s-CL" sz="1800" b="0" i="0" u="none" strike="noStrike" cap="none" dirty="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¿Qué camino debe seguir el              para llegar a la posición de los demás animales? Une la descripción del camino con el animal al que llega.</a:t>
            </a:r>
            <a:endParaRPr sz="1800" b="0" i="0" u="none" strike="noStrike" cap="none" dirty="0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51" name="Google Shape;351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79840" y="135413"/>
            <a:ext cx="730460" cy="498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342;p51">
            <a:extLst>
              <a:ext uri="{FF2B5EF4-FFF2-40B4-BE49-F238E27FC236}">
                <a16:creationId xmlns:a16="http://schemas.microsoft.com/office/drawing/2014/main" id="{91D8A901-5787-5215-0E5D-790F4011E4C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4644"/>
          <a:stretch/>
        </p:blipFill>
        <p:spPr>
          <a:xfrm>
            <a:off x="0" y="0"/>
            <a:ext cx="4730400" cy="439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EF1813E-C9E9-2673-BA0B-072747E6E7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8801" y="2002695"/>
            <a:ext cx="3745734" cy="2389306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3"/>
          <p:cNvSpPr txBox="1"/>
          <p:nvPr/>
        </p:nvSpPr>
        <p:spPr>
          <a:xfrm>
            <a:off x="4852357" y="135413"/>
            <a:ext cx="4263900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i="0" u="none" strike="noStrike" cap="none" dirty="0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a)</a:t>
            </a:r>
            <a:r>
              <a:rPr lang="es-CL" sz="18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s-CL" sz="1800" b="0" i="0" u="none" strike="noStrike" cap="none" dirty="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¿Qué camino debe seguir el              para llegar a la posición de los demás animales? Une la descripción del camino con el animal al que llega.</a:t>
            </a:r>
            <a:endParaRPr sz="1800" b="0" i="0" u="none" strike="noStrike" cap="none" dirty="0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63" name="Google Shape;36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50259" y="135413"/>
            <a:ext cx="730460" cy="498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342;p51">
            <a:extLst>
              <a:ext uri="{FF2B5EF4-FFF2-40B4-BE49-F238E27FC236}">
                <a16:creationId xmlns:a16="http://schemas.microsoft.com/office/drawing/2014/main" id="{3181FC46-5C15-9B21-62D8-3C09A29B8C4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4644"/>
          <a:stretch/>
        </p:blipFill>
        <p:spPr>
          <a:xfrm>
            <a:off x="0" y="0"/>
            <a:ext cx="4730400" cy="439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F1AE381-319B-3EAC-492E-0FDF039D21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0801" y="2002695"/>
            <a:ext cx="3745734" cy="2389306"/>
          </a:xfrm>
          <a:prstGeom prst="rect">
            <a:avLst/>
          </a:prstGeom>
        </p:spPr>
      </p:pic>
      <p:cxnSp>
        <p:nvCxnSpPr>
          <p:cNvPr id="366" name="Google Shape;366;p13"/>
          <p:cNvCxnSpPr>
            <a:cxnSpLocks/>
          </p:cNvCxnSpPr>
          <p:nvPr/>
        </p:nvCxnSpPr>
        <p:spPr>
          <a:xfrm>
            <a:off x="6578542" y="3094676"/>
            <a:ext cx="650258" cy="886924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3"/>
          <p:cNvSpPr txBox="1"/>
          <p:nvPr/>
        </p:nvSpPr>
        <p:spPr>
          <a:xfrm>
            <a:off x="4852357" y="135413"/>
            <a:ext cx="4263900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i="0" u="none" strike="noStrike" cap="none" dirty="0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a)</a:t>
            </a:r>
            <a:r>
              <a:rPr lang="es-CL" sz="18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s-CL" sz="1800" b="0" i="0" u="none" strike="noStrike" cap="none" dirty="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¿Qué camino debe seguir el              para llegar a la posición de los demás animales? Une la descripción del camino con el animal al que llega.</a:t>
            </a:r>
            <a:endParaRPr sz="1800" b="0" i="0" u="none" strike="noStrike" cap="none" dirty="0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76" name="Google Shape;376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79840" y="135413"/>
            <a:ext cx="730460" cy="498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342;p51">
            <a:extLst>
              <a:ext uri="{FF2B5EF4-FFF2-40B4-BE49-F238E27FC236}">
                <a16:creationId xmlns:a16="http://schemas.microsoft.com/office/drawing/2014/main" id="{0AEA84DB-F326-7E62-AF54-ED319FC0572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4644"/>
          <a:stretch/>
        </p:blipFill>
        <p:spPr>
          <a:xfrm>
            <a:off x="0" y="0"/>
            <a:ext cx="4730400" cy="439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B7C5E10-2A92-7A2C-2415-40A15A2AEF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157" y="1889699"/>
            <a:ext cx="3745734" cy="2389306"/>
          </a:xfrm>
          <a:prstGeom prst="rect">
            <a:avLst/>
          </a:prstGeom>
        </p:spPr>
      </p:pic>
      <p:cxnSp>
        <p:nvCxnSpPr>
          <p:cNvPr id="377" name="Google Shape;377;p53"/>
          <p:cNvCxnSpPr>
            <a:cxnSpLocks/>
          </p:cNvCxnSpPr>
          <p:nvPr/>
        </p:nvCxnSpPr>
        <p:spPr>
          <a:xfrm>
            <a:off x="6573600" y="2275200"/>
            <a:ext cx="658189" cy="7416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80" name="Google Shape;380;p53"/>
          <p:cNvCxnSpPr>
            <a:cxnSpLocks/>
          </p:cNvCxnSpPr>
          <p:nvPr/>
        </p:nvCxnSpPr>
        <p:spPr>
          <a:xfrm>
            <a:off x="6573600" y="2966400"/>
            <a:ext cx="658189" cy="9189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4"/>
          <p:cNvSpPr txBox="1"/>
          <p:nvPr/>
        </p:nvSpPr>
        <p:spPr>
          <a:xfrm>
            <a:off x="4852357" y="135413"/>
            <a:ext cx="4263900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i="0" u="none" strike="noStrike" cap="none" dirty="0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a)</a:t>
            </a:r>
            <a:r>
              <a:rPr lang="es-CL" sz="18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s-CL" sz="1800" b="0" i="0" u="none" strike="noStrike" cap="none" dirty="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¿Qué camino debe seguir el              para llegar a la posición de los demás animales? Une la descripción del camino con el animal al que llega.</a:t>
            </a:r>
            <a:endParaRPr sz="1800" b="0" i="0" u="none" strike="noStrike" cap="none" dirty="0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90" name="Google Shape;390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50259" y="135413"/>
            <a:ext cx="730460" cy="498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4AB5CBED-F671-6D40-A41B-CE2CA3D286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00" y="0"/>
            <a:ext cx="4730906" cy="43895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6F1919F-0D29-8BD2-F70A-B91B8E10E8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5997" y="1889699"/>
            <a:ext cx="3745734" cy="2389306"/>
          </a:xfrm>
          <a:prstGeom prst="rect">
            <a:avLst/>
          </a:prstGeom>
        </p:spPr>
      </p:pic>
      <p:cxnSp>
        <p:nvCxnSpPr>
          <p:cNvPr id="391" name="Google Shape;391;p54"/>
          <p:cNvCxnSpPr>
            <a:cxnSpLocks/>
          </p:cNvCxnSpPr>
          <p:nvPr/>
        </p:nvCxnSpPr>
        <p:spPr>
          <a:xfrm>
            <a:off x="6578542" y="2252231"/>
            <a:ext cx="664658" cy="773357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95" name="Google Shape;395;p54"/>
          <p:cNvCxnSpPr>
            <a:cxnSpLocks/>
          </p:cNvCxnSpPr>
          <p:nvPr/>
        </p:nvCxnSpPr>
        <p:spPr>
          <a:xfrm flipV="1">
            <a:off x="6578542" y="2252231"/>
            <a:ext cx="664658" cy="1627245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94" name="Google Shape;394;p54"/>
          <p:cNvCxnSpPr>
            <a:cxnSpLocks/>
          </p:cNvCxnSpPr>
          <p:nvPr/>
        </p:nvCxnSpPr>
        <p:spPr>
          <a:xfrm>
            <a:off x="6578542" y="3025588"/>
            <a:ext cx="664658" cy="853888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Google Shape;40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476" y="1041814"/>
            <a:ext cx="8939048" cy="234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1"/>
          <p:cNvSpPr txBox="1"/>
          <p:nvPr/>
        </p:nvSpPr>
        <p:spPr>
          <a:xfrm>
            <a:off x="9539500" y="702325"/>
            <a:ext cx="6954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31"/>
          <p:cNvSpPr txBox="1"/>
          <p:nvPr/>
        </p:nvSpPr>
        <p:spPr>
          <a:xfrm>
            <a:off x="5392200" y="202675"/>
            <a:ext cx="3429000" cy="1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i="0" u="none" strike="noStrike" cap="none" dirty="0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1.</a:t>
            </a:r>
            <a:endParaRPr sz="1800" b="1" i="0" u="none" strike="noStrike" cap="none" dirty="0">
              <a:solidFill>
                <a:srgbClr val="5E56A6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6A6"/>
              </a:buClr>
              <a:buSzPts val="1800"/>
              <a:buFont typeface="Nunito"/>
              <a:buAutoNum type="alphaLcParenR"/>
            </a:pPr>
            <a:r>
              <a:rPr lang="es-CL" sz="1800" b="0" i="0" u="none" strike="noStrike" cap="none" dirty="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Sofía llega al parque y quiere ir directamente a la rueda de la fortuna.</a:t>
            </a:r>
            <a:endParaRPr sz="1800" b="0" i="0" u="none" strike="noStrike" cap="none" dirty="0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L" sz="1800" b="0" i="0" u="none" strike="noStrike" cap="none" dirty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800" b="0" i="0" u="none" strike="noStrike" cap="none" dirty="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75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22622" y="2108414"/>
            <a:ext cx="784307" cy="926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2796" y="166936"/>
            <a:ext cx="4775375" cy="4076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Google Shape;428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247" y="729155"/>
            <a:ext cx="5060732" cy="3702974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57"/>
          <p:cNvSpPr/>
          <p:nvPr/>
        </p:nvSpPr>
        <p:spPr>
          <a:xfrm>
            <a:off x="2002221" y="3326524"/>
            <a:ext cx="882869" cy="77251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57"/>
          <p:cNvSpPr txBox="1"/>
          <p:nvPr/>
        </p:nvSpPr>
        <p:spPr>
          <a:xfrm>
            <a:off x="5612525" y="1323377"/>
            <a:ext cx="35314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i="0" u="none" strike="noStrike" cap="none" dirty="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C1</a:t>
            </a:r>
            <a:endParaRPr sz="1800" b="1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31" name="Google Shape;431;p57"/>
          <p:cNvSpPr txBox="1"/>
          <p:nvPr/>
        </p:nvSpPr>
        <p:spPr>
          <a:xfrm>
            <a:off x="5312976" y="933925"/>
            <a:ext cx="3749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i="0" u="none" strike="noStrike" cap="none" dirty="0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a)</a:t>
            </a:r>
            <a:r>
              <a:rPr lang="es-CL" sz="18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s-CL" sz="1800" b="0" i="0" u="none" strike="noStrike" cap="none" dirty="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¿Cuál es la ubicación de Ema?</a:t>
            </a:r>
            <a:endParaRPr sz="1800" b="0" i="0" u="none" strike="noStrike" cap="none" dirty="0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32" name="Google Shape;432;p57"/>
          <p:cNvSpPr txBox="1"/>
          <p:nvPr/>
        </p:nvSpPr>
        <p:spPr>
          <a:xfrm>
            <a:off x="192600" y="82825"/>
            <a:ext cx="880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i="0" u="none" strike="noStrike" cap="none" dirty="0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3. </a:t>
            </a:r>
            <a:r>
              <a:rPr lang="es-CL" sz="1800" b="0" i="0" u="none" strike="noStrike" cap="none" dirty="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Ema fue a la plaza de juegos de su barrio representada en la siguiente cuadrícula:</a:t>
            </a:r>
            <a:endParaRPr sz="1800" b="0" i="0" u="none" strike="noStrike" cap="none" dirty="0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" grpId="0" animBg="1"/>
      <p:bldP spid="430" grpId="0"/>
      <p:bldP spid="43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60"/>
          <p:cNvSpPr txBox="1"/>
          <p:nvPr/>
        </p:nvSpPr>
        <p:spPr>
          <a:xfrm>
            <a:off x="4740534" y="528068"/>
            <a:ext cx="4104041" cy="3323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i="0" u="none" strike="noStrike" cap="none" dirty="0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b)</a:t>
            </a:r>
            <a:r>
              <a:rPr lang="es-CL" sz="18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s-CL" sz="1800" b="0" i="0" u="none" strike="noStrike" cap="none" dirty="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En relación a Ema, ¿cuál es la ubicación de:</a:t>
            </a:r>
            <a:endParaRPr sz="1800" b="0" i="0" u="none" strike="noStrike" cap="none" dirty="0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0" i="0" u="none" strike="noStrike" cap="none" dirty="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• árbol</a:t>
            </a:r>
            <a:endParaRPr sz="1800" b="0" i="0" u="none" strike="noStrike" cap="none" dirty="0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0" i="0" u="none" strike="noStrike" cap="none" dirty="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• </a:t>
            </a:r>
            <a:r>
              <a:rPr lang="es-CL" sz="1800" b="0" i="0" u="none" strike="noStrike" cap="none" dirty="0" err="1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resbalín</a:t>
            </a:r>
            <a:endParaRPr sz="1800" b="0" i="0" u="none" strike="noStrike" cap="none" dirty="0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0" i="0" u="none" strike="noStrike" cap="none" dirty="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• columpio</a:t>
            </a:r>
            <a:endParaRPr sz="1800" b="0" i="0" u="none" strike="noStrike" cap="none" dirty="0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0" i="0" u="none" strike="noStrike" cap="none" dirty="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• trepadora</a:t>
            </a:r>
            <a:endParaRPr sz="1800" b="0" i="0" u="none" strike="noStrike" cap="none" dirty="0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62" name="Google Shape;462;p60"/>
          <p:cNvSpPr txBox="1"/>
          <p:nvPr/>
        </p:nvSpPr>
        <p:spPr>
          <a:xfrm>
            <a:off x="192600" y="82825"/>
            <a:ext cx="880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i="0" u="none" strike="noStrike" cap="none" dirty="0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3. </a:t>
            </a:r>
            <a:r>
              <a:rPr lang="es-CL" sz="1800" b="0" i="0" u="none" strike="noStrike" cap="none" dirty="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Ema fue a la plaza de juegos de su barrio representada en la siguiente cuadrícula:</a:t>
            </a:r>
            <a:endParaRPr sz="1800" b="0" i="0" u="none" strike="noStrike" cap="none" dirty="0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63" name="Google Shape;463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9425" y="715924"/>
            <a:ext cx="4441109" cy="3290901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60"/>
          <p:cNvSpPr txBox="1"/>
          <p:nvPr/>
        </p:nvSpPr>
        <p:spPr>
          <a:xfrm>
            <a:off x="4916560" y="1569593"/>
            <a:ext cx="341521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i="0" u="none" strike="noStrike" cap="none" dirty="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2 casillas a la derecha de Ema</a:t>
            </a:r>
            <a:endParaRPr sz="1800" b="1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65" name="Google Shape;465;p60"/>
          <p:cNvSpPr txBox="1"/>
          <p:nvPr/>
        </p:nvSpPr>
        <p:spPr>
          <a:xfrm>
            <a:off x="4916560" y="2329791"/>
            <a:ext cx="35316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i="0" u="none" strike="noStrike" cap="none" dirty="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2 casillas a la izquierda de Ema</a:t>
            </a:r>
            <a:endParaRPr sz="1800" b="1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66" name="Google Shape;466;p60"/>
          <p:cNvSpPr txBox="1"/>
          <p:nvPr/>
        </p:nvSpPr>
        <p:spPr>
          <a:xfrm>
            <a:off x="4916560" y="2980409"/>
            <a:ext cx="384466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i="0" u="none" strike="noStrike" cap="none" dirty="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1 casilla al este y 2 hacia el norte</a:t>
            </a:r>
            <a:endParaRPr sz="1800" b="1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DF6849F-62EA-A13C-7488-8E9020CFF106}"/>
              </a:ext>
            </a:extLst>
          </p:cNvPr>
          <p:cNvSpPr txBox="1"/>
          <p:nvPr/>
        </p:nvSpPr>
        <p:spPr>
          <a:xfrm>
            <a:off x="4884757" y="3739730"/>
            <a:ext cx="39598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1" dirty="0">
                <a:solidFill>
                  <a:srgbClr val="FF0000"/>
                </a:solidFill>
                <a:latin typeface="Nunito"/>
                <a:sym typeface="Nunito"/>
              </a:rPr>
              <a:t>4 casillas hacia el norte y 1 al oeste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" grpId="0"/>
      <p:bldP spid="465" grpId="0"/>
      <p:bldP spid="466" grpId="0"/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" name="Google Shape;48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4654" y="207943"/>
            <a:ext cx="5134692" cy="4191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" name="Google Shape;487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247" y="729155"/>
            <a:ext cx="5060732" cy="3702974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62"/>
          <p:cNvSpPr txBox="1"/>
          <p:nvPr/>
        </p:nvSpPr>
        <p:spPr>
          <a:xfrm>
            <a:off x="192600" y="82825"/>
            <a:ext cx="880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i="0" u="none" strike="noStrike" cap="none" dirty="0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3. </a:t>
            </a:r>
            <a:r>
              <a:rPr lang="es-CL" sz="1800" b="0" i="0" u="none" strike="noStrike" cap="none" dirty="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Ema fue a la plaza de juegos de su barrio representada en la siguiente cuadrícula:</a:t>
            </a:r>
            <a:endParaRPr sz="1800" b="0" i="0" u="none" strike="noStrike" cap="none" dirty="0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" name="Google Shape;521;p65">
            <a:extLst>
              <a:ext uri="{FF2B5EF4-FFF2-40B4-BE49-F238E27FC236}">
                <a16:creationId xmlns:a16="http://schemas.microsoft.com/office/drawing/2014/main" id="{5AFD66CF-F0F5-5192-F52D-F1BF42CB3E5E}"/>
              </a:ext>
            </a:extLst>
          </p:cNvPr>
          <p:cNvSpPr txBox="1"/>
          <p:nvPr/>
        </p:nvSpPr>
        <p:spPr>
          <a:xfrm>
            <a:off x="5312976" y="711375"/>
            <a:ext cx="3831000" cy="3831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i="0" u="none" strike="noStrike" cap="none" dirty="0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c)</a:t>
            </a:r>
            <a:r>
              <a:rPr lang="es-CL" sz="18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s-CL" sz="1800" b="0" i="0" u="none" strike="noStrike" cap="none" dirty="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Describe el trayecto para ir:</a:t>
            </a:r>
            <a:endParaRPr sz="1800" b="0" i="0" u="none" strike="noStrike" cap="none" dirty="0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0" i="0" u="none" strike="noStrike" cap="none" dirty="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• Desde el </a:t>
            </a:r>
            <a:r>
              <a:rPr lang="es-CL" sz="1800" b="0" i="0" u="none" strike="noStrike" cap="none" dirty="0" err="1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resbalín</a:t>
            </a:r>
            <a:r>
              <a:rPr lang="es-CL" sz="1800" b="0" i="0" u="none" strike="noStrike" cap="none" dirty="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 al columpio.</a:t>
            </a:r>
            <a:endParaRPr lang="es-CL" sz="1800" dirty="0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MX" sz="1800" b="1" i="0" u="none" strike="noStrike" cap="none" dirty="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lang="es-CL" sz="1800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0" i="0" u="none" strike="noStrike" cap="none" dirty="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• Desde el árbol al columpio.</a:t>
            </a:r>
          </a:p>
          <a:p>
            <a:pPr>
              <a:lnSpc>
                <a:spcPct val="150000"/>
              </a:lnSpc>
              <a:buSzPts val="1800"/>
            </a:pPr>
            <a:r>
              <a:rPr lang="es-MX" sz="1800" b="1" i="0" u="none" strike="noStrike" cap="none" dirty="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    </a:t>
            </a:r>
            <a:endParaRPr sz="1800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0" i="0" u="none" strike="noStrike" cap="none" dirty="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• Desde el columpio a la trepadora.</a:t>
            </a:r>
          </a:p>
          <a:p>
            <a:pPr>
              <a:lnSpc>
                <a:spcPct val="150000"/>
              </a:lnSpc>
              <a:buSzPts val="1800"/>
            </a:pPr>
            <a:r>
              <a:rPr lang="es-MX" sz="1800" b="1" i="0" u="none" strike="noStrike" cap="none" dirty="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   </a:t>
            </a:r>
            <a:endParaRPr sz="1800" b="0" i="0" u="none" strike="noStrike" cap="none" dirty="0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0" i="0" u="none" strike="noStrike" cap="none" dirty="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• Desde el árbol al </a:t>
            </a:r>
            <a:r>
              <a:rPr lang="es-CL" sz="1800" b="0" i="0" u="none" strike="noStrike" cap="none" dirty="0" err="1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resbalín</a:t>
            </a:r>
            <a:r>
              <a:rPr lang="es-CL" sz="1800" b="0" i="0" u="none" strike="noStrike" cap="none" dirty="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</a:p>
          <a:p>
            <a:pPr>
              <a:lnSpc>
                <a:spcPct val="150000"/>
              </a:lnSpc>
              <a:buSzPts val="1800"/>
            </a:pPr>
            <a:r>
              <a:rPr lang="es-CL" sz="1800" b="1" i="0" u="none" strike="noStrike" cap="none" dirty="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   </a:t>
            </a:r>
            <a:endParaRPr lang="es-CL" sz="1800" b="1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65"/>
          <p:cNvSpPr txBox="1"/>
          <p:nvPr/>
        </p:nvSpPr>
        <p:spPr>
          <a:xfrm>
            <a:off x="5312976" y="711375"/>
            <a:ext cx="3831000" cy="3831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i="0" u="none" strike="noStrike" cap="none" dirty="0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c)</a:t>
            </a:r>
            <a:r>
              <a:rPr lang="es-CL" sz="18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s-CL" sz="1800" b="0" i="0" u="none" strike="noStrike" cap="none" dirty="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Describe el trayecto para ir:</a:t>
            </a:r>
            <a:endParaRPr sz="1800" b="0" i="0" u="none" strike="noStrike" cap="none" dirty="0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0" i="0" u="none" strike="noStrike" cap="none" dirty="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• Desde el </a:t>
            </a:r>
            <a:r>
              <a:rPr lang="es-CL" sz="1800" b="0" i="0" u="none" strike="noStrike" cap="none" dirty="0" err="1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resbalín</a:t>
            </a:r>
            <a:r>
              <a:rPr lang="es-CL" sz="1800" b="0" i="0" u="none" strike="noStrike" cap="none" dirty="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 al columpio.</a:t>
            </a:r>
            <a:endParaRPr lang="es-CL" sz="1800" dirty="0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i="0" u="none" strike="noStrike" cap="none" dirty="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   </a:t>
            </a:r>
            <a:r>
              <a:rPr lang="es-MX" sz="1800" b="1" i="0" u="none" strike="noStrike" cap="none" dirty="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2 hacia arriba y 1 a la izquierda </a:t>
            </a:r>
            <a:endParaRPr lang="es-CL" sz="1800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0" i="0" u="none" strike="noStrike" cap="none" dirty="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• Desde el árbol al columpio.</a:t>
            </a:r>
          </a:p>
          <a:p>
            <a:pPr>
              <a:lnSpc>
                <a:spcPct val="150000"/>
              </a:lnSpc>
              <a:buSzPts val="1800"/>
            </a:pPr>
            <a:r>
              <a:rPr lang="es-MX" sz="1800" b="1" i="0" u="none" strike="noStrike" cap="none" dirty="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   2 hacia el norte y 3 hacia el este </a:t>
            </a:r>
            <a:endParaRPr sz="1800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0" i="0" u="none" strike="noStrike" cap="none" dirty="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• Desde el columpio a la trepadora.</a:t>
            </a:r>
          </a:p>
          <a:p>
            <a:pPr>
              <a:lnSpc>
                <a:spcPct val="150000"/>
              </a:lnSpc>
              <a:buSzPts val="1800"/>
            </a:pPr>
            <a:r>
              <a:rPr lang="es-MX" sz="1800" b="1" i="0" u="none" strike="noStrike" cap="none" dirty="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   2 hacia el norte y 2 al oeste</a:t>
            </a:r>
            <a:endParaRPr sz="1800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0" i="0" u="none" strike="noStrike" cap="none" dirty="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• Desde el árbol al </a:t>
            </a:r>
            <a:r>
              <a:rPr lang="es-CL" sz="1800" b="0" i="0" u="none" strike="noStrike" cap="none" dirty="0" err="1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resbalín</a:t>
            </a:r>
            <a:r>
              <a:rPr lang="es-CL" sz="1800" b="0" i="0" u="none" strike="noStrike" cap="none" dirty="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</a:p>
          <a:p>
            <a:pPr>
              <a:lnSpc>
                <a:spcPct val="150000"/>
              </a:lnSpc>
              <a:buSzPts val="1800"/>
            </a:pPr>
            <a:r>
              <a:rPr lang="es-CL" sz="1800" b="1" i="0" u="none" strike="noStrike" cap="none" dirty="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   4 hacia el este </a:t>
            </a:r>
            <a:endParaRPr lang="es-CL" sz="1800" b="1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22" name="Google Shape;522;p65"/>
          <p:cNvSpPr txBox="1"/>
          <p:nvPr/>
        </p:nvSpPr>
        <p:spPr>
          <a:xfrm>
            <a:off x="192600" y="82825"/>
            <a:ext cx="880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i="0" u="none" strike="noStrike" cap="none" dirty="0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3. </a:t>
            </a:r>
            <a:r>
              <a:rPr lang="es-CL" sz="1800" b="0" i="0" u="none" strike="noStrike" cap="none" dirty="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Ema fue a la plaza de juegos de su barrio representada en la siguiente cuadrícula:</a:t>
            </a:r>
            <a:endParaRPr sz="1800" b="0" i="0" u="none" strike="noStrike" cap="none" dirty="0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23" name="Google Shape;523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244" y="729151"/>
            <a:ext cx="5060732" cy="3702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2"/>
          <p:cNvSpPr txBox="1"/>
          <p:nvPr/>
        </p:nvSpPr>
        <p:spPr>
          <a:xfrm>
            <a:off x="9539500" y="702325"/>
            <a:ext cx="6954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Google Shape;82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2796" y="166936"/>
            <a:ext cx="4775375" cy="4076974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32"/>
          <p:cNvSpPr/>
          <p:nvPr/>
        </p:nvSpPr>
        <p:spPr>
          <a:xfrm>
            <a:off x="368135" y="2053642"/>
            <a:ext cx="1009403" cy="1092529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Google Shape;84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22622" y="2108414"/>
            <a:ext cx="768163" cy="926672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32"/>
          <p:cNvSpPr txBox="1"/>
          <p:nvPr/>
        </p:nvSpPr>
        <p:spPr>
          <a:xfrm>
            <a:off x="5392200" y="202675"/>
            <a:ext cx="3429000" cy="1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i="0" u="none" strike="noStrike" cap="none" dirty="0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1.</a:t>
            </a:r>
            <a:endParaRPr sz="1800" b="1" i="0" u="none" strike="noStrike" cap="none" dirty="0">
              <a:solidFill>
                <a:srgbClr val="5E56A6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6A6"/>
              </a:buClr>
              <a:buSzPts val="1800"/>
              <a:buFont typeface="Nunito"/>
              <a:buAutoNum type="alphaLcParenR"/>
            </a:pPr>
            <a:r>
              <a:rPr lang="es-CL" sz="1800" b="0" i="0" u="none" strike="noStrike" cap="none" dirty="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Sofía llega al parque y quiere ir directamente a la rueda de la fortuna.</a:t>
            </a:r>
            <a:endParaRPr sz="1800" b="0" i="0" u="none" strike="noStrike" cap="none" dirty="0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L" sz="1800" b="0" i="0" u="none" strike="noStrike" cap="none" dirty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800" b="0" i="0" u="none" strike="noStrike" cap="none" dirty="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3"/>
          <p:cNvSpPr txBox="1"/>
          <p:nvPr/>
        </p:nvSpPr>
        <p:spPr>
          <a:xfrm>
            <a:off x="9539500" y="702325"/>
            <a:ext cx="6954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33"/>
          <p:cNvSpPr txBox="1"/>
          <p:nvPr/>
        </p:nvSpPr>
        <p:spPr>
          <a:xfrm>
            <a:off x="5392200" y="3249007"/>
            <a:ext cx="3210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0" i="0" u="none" strike="noStrike" cap="none" dirty="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¿Qué indicaciones le darías?</a:t>
            </a:r>
            <a:endParaRPr sz="1800" b="0" i="0" u="none" strike="noStrike" cap="none" dirty="0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92" name="Google Shape;92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2796" y="166936"/>
            <a:ext cx="4775375" cy="4076974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33"/>
          <p:cNvSpPr/>
          <p:nvPr/>
        </p:nvSpPr>
        <p:spPr>
          <a:xfrm>
            <a:off x="368135" y="2053642"/>
            <a:ext cx="1009403" cy="1092529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22622" y="2108414"/>
            <a:ext cx="768163" cy="926672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33"/>
          <p:cNvSpPr txBox="1"/>
          <p:nvPr/>
        </p:nvSpPr>
        <p:spPr>
          <a:xfrm>
            <a:off x="5392200" y="202675"/>
            <a:ext cx="3429000" cy="1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i="0" u="none" strike="noStrike" cap="none" dirty="0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1.</a:t>
            </a:r>
            <a:endParaRPr sz="1800" b="1" i="0" u="none" strike="noStrike" cap="none" dirty="0">
              <a:solidFill>
                <a:srgbClr val="5E56A6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6A6"/>
              </a:buClr>
              <a:buSzPts val="1800"/>
              <a:buFont typeface="Nunito"/>
              <a:buAutoNum type="alphaLcParenR"/>
            </a:pPr>
            <a:r>
              <a:rPr lang="es-CL" sz="1800" b="0" i="0" u="none" strike="noStrike" cap="none" dirty="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Sofía llega al parque y quiere ir directamente a la rueda de la fortuna.</a:t>
            </a:r>
            <a:endParaRPr sz="1800" b="0" i="0" u="none" strike="noStrike" cap="none" dirty="0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L" sz="1800" b="0" i="0" u="none" strike="noStrike" cap="none" dirty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800" b="0" i="0" u="none" strike="noStrike" cap="none" dirty="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64461" y="4240000"/>
            <a:ext cx="768163" cy="926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2796" y="166936"/>
            <a:ext cx="4775375" cy="4076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4"/>
          <p:cNvSpPr txBox="1"/>
          <p:nvPr/>
        </p:nvSpPr>
        <p:spPr>
          <a:xfrm>
            <a:off x="5577839" y="819832"/>
            <a:ext cx="32004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i="0" u="none" strike="noStrike" cap="none" dirty="0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b) </a:t>
            </a:r>
            <a:r>
              <a:rPr lang="es-CL" sz="1800" b="0" i="0" u="none" strike="noStrike" cap="none" dirty="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Matías está en el sector del puesto de cabritas. </a:t>
            </a:r>
            <a:endParaRPr sz="1800" b="0" i="0" u="none" strike="noStrike" cap="none" dirty="0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07" name="Google Shape;107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41176" y="1922220"/>
            <a:ext cx="873725" cy="92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2796" y="166936"/>
            <a:ext cx="4775375" cy="4076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64461" y="4240000"/>
            <a:ext cx="768163" cy="926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5"/>
          <p:cNvSpPr txBox="1"/>
          <p:nvPr/>
        </p:nvSpPr>
        <p:spPr>
          <a:xfrm>
            <a:off x="5629273" y="3079674"/>
            <a:ext cx="30975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0" i="0" u="none" strike="noStrike" cap="none" dirty="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¿Cómo podría describir su ubicación a Sofía?</a:t>
            </a:r>
            <a:endParaRPr sz="1800" b="0" i="0" u="none" strike="noStrike" cap="none" dirty="0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15" name="Google Shape;115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2796" y="166936"/>
            <a:ext cx="4775375" cy="4076974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35"/>
          <p:cNvSpPr txBox="1"/>
          <p:nvPr/>
        </p:nvSpPr>
        <p:spPr>
          <a:xfrm>
            <a:off x="5577839" y="819832"/>
            <a:ext cx="32004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i="0" u="none" strike="noStrike" cap="none" dirty="0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b) </a:t>
            </a:r>
            <a:r>
              <a:rPr lang="es-CL" sz="1800" b="0" i="0" u="none" strike="noStrike" cap="none" dirty="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Matías está en el sector del puesto de cabritas. </a:t>
            </a:r>
            <a:endParaRPr sz="1800" b="0" i="0" u="none" strike="noStrike" cap="none" dirty="0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17" name="Google Shape;117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41176" y="1922220"/>
            <a:ext cx="873725" cy="92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64461" y="4240000"/>
            <a:ext cx="768163" cy="926672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35"/>
          <p:cNvSpPr/>
          <p:nvPr/>
        </p:nvSpPr>
        <p:spPr>
          <a:xfrm>
            <a:off x="4051603" y="2045016"/>
            <a:ext cx="1009403" cy="1092529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961</Words>
  <Application>Microsoft Macintosh PowerPoint</Application>
  <PresentationFormat>Presentación en pantalla (16:9)</PresentationFormat>
  <Paragraphs>118</Paragraphs>
  <Slides>44</Slides>
  <Notes>44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48" baseType="lpstr">
      <vt:lpstr>Nunito SemiBold</vt:lpstr>
      <vt:lpstr>Arial</vt:lpstr>
      <vt:lpstr>Nunito</vt:lpstr>
      <vt:lpstr>Simple Light</vt:lpstr>
      <vt:lpstr>Presentación de PowerPoint</vt:lpstr>
      <vt:lpstr>Ubicando en la cuadrícula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2. Observa la cuadrícula y escribe la ubicación. </vt:lpstr>
      <vt:lpstr>2. Observa la cuadrícula y escribe la ubicación. </vt:lpstr>
      <vt:lpstr>2. Observa la cuadrícula y escribe la ubicación. </vt:lpstr>
      <vt:lpstr>2. Observa la cuadrícula y escribe la ubicación. </vt:lpstr>
      <vt:lpstr>2. Observa la cuadrícula y escribe la ubicación. </vt:lpstr>
      <vt:lpstr>2. Observa la cuadrícula y escribe la ubicación. </vt:lpstr>
      <vt:lpstr>2. Observa la cuadrícula y escribe la ubicación. </vt:lpstr>
      <vt:lpstr>Describiendo una trayectoria </vt:lpstr>
      <vt:lpstr>1. En un sector del Parque Nacional Nahuelbuta, hay un zorro culpeo herido y dos rescatistas, Pablo y Sandra, lo están buscando para realizarle una curación.</vt:lpstr>
      <vt:lpstr>1. En un sector del Parque Nacional Nahuelbuta, hay un zorro culpeo herido y dos rescatistas, Pablo y Sandra, lo están buscando para realizarle una curación.</vt:lpstr>
      <vt:lpstr>1. En un sector del Parque Nacional Nahuelbuta, hay un zorro culpeo herido y dos rescatistas lo están buscando para realizarle una curación.</vt:lpstr>
      <vt:lpstr>1. En un sector del Parque Nacional Nahuelbuta, hay un zorro culpeo herido y dos rescatistas lo están buscando para realizarle una curación.</vt:lpstr>
      <vt:lpstr>1. En un sector del Parque Nacional Nahuelbuta, hay un zorro culpeo herido y dos rescatistas lo están buscando para realizarle una curación.</vt:lpstr>
      <vt:lpstr>1. En un sector del Parque Nacional Nahuelbuta, hay un zorro culpeo herido y dos rescatistas lo están buscando para realizarle una curación.</vt:lpstr>
      <vt:lpstr>b) ¿Cuál es la ubicación del zorro y de los rescatistas?</vt:lpstr>
      <vt:lpstr>b) ¿Cuál es la ubicación del zorro y de los rescatistas?</vt:lpstr>
      <vt:lpstr>b) ¿Cuál es la ubicación del zorro y de los rescatistas?</vt:lpstr>
      <vt:lpstr>b) ¿Cuál es la ubicación del zorro y de los rescatistas?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Javiera Aguirre</dc:creator>
  <cp:lastModifiedBy>Daniela Danisa Saavedra Pizarro</cp:lastModifiedBy>
  <cp:revision>6</cp:revision>
  <dcterms:modified xsi:type="dcterms:W3CDTF">2025-02-10T15:11:40Z</dcterms:modified>
</cp:coreProperties>
</file>