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embeddedFontLst>
    <p:embeddedFont>
      <p:font typeface="Nunito" pitchFamily="2" charset="0"/>
      <p:regular r:id="rId11"/>
      <p:bold r:id="rId12"/>
      <p:italic r:id="rId13"/>
      <p:boldItalic r:id="rId14"/>
    </p:embeddedFont>
    <p:embeddedFont>
      <p:font typeface="Nunito Medium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iqLdTWfVYqYsLF8WGRwR6bEAW+Y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A918896-C049-A582-D732-A694582543C8}" name="Macarena Ovalle Larrain" initials="MO" userId="S::macarena.ovalle@mineduc.cl::feac4b69-8b2b-49af-a1db-41f5b17ced4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00"/>
    <p:restoredTop sz="94686"/>
  </p:normalViewPr>
  <p:slideViewPr>
    <p:cSldViewPr snapToGrid="0" showGuides="1">
      <p:cViewPr varScale="1">
        <p:scale>
          <a:sx n="101" d="100"/>
          <a:sy n="101" d="100"/>
        </p:scale>
        <p:origin x="77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7" name="Google Shape;22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3" name="Google Shape;23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CL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3" name="Google Shape;2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3" name="Google Shape;2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3" name="Google Shape;26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3" name="Google Shape;27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58" name="Google Shape;58;p1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cabezado de sección">
  <p:cSld name="1_Encabezado de secció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63" name="Google Shape;63;p20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Encabezado de sección">
  <p:cSld name="2_Encabezado de secció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68" name="Google Shape;68;p2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Encabezado de sección">
  <p:cSld name="3_Encabezado de secció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73" name="Google Shape;73;p22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>
  <p:cSld name="Dos objeto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9" name="Google Shape;79;p23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os objetos">
  <p:cSld name="1_Dos objeto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85" name="Google Shape;85;p24"/>
          <p:cNvCxnSpPr/>
          <p:nvPr/>
        </p:nvCxnSpPr>
        <p:spPr>
          <a:xfrm>
            <a:off x="-133004" y="141316"/>
            <a:ext cx="12452466" cy="0"/>
          </a:xfrm>
          <a:prstGeom prst="straightConnector1">
            <a:avLst/>
          </a:prstGeom>
          <a:noFill/>
          <a:ln w="28575" cap="flat" cmpd="sng">
            <a:solidFill>
              <a:srgbClr val="65B32E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86" name="Google Shape;86;p24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os objetos">
  <p:cSld name="2_Dos objeto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2" name="Google Shape;92;p25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os objetos">
  <p:cSld name="3_Dos objeto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98" name="Google Shape;98;p26"/>
          <p:cNvCxnSpPr/>
          <p:nvPr/>
        </p:nvCxnSpPr>
        <p:spPr>
          <a:xfrm>
            <a:off x="-133004" y="141316"/>
            <a:ext cx="12452466" cy="0"/>
          </a:xfrm>
          <a:prstGeom prst="straightConnector1">
            <a:avLst/>
          </a:prstGeom>
          <a:noFill/>
          <a:ln w="28575" cap="flat" cmpd="sng">
            <a:solidFill>
              <a:srgbClr val="EF7D00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99" name="Google Shape;99;p26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>
  <p:cSld name="Comparació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4" name="Google Shape;104;p27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105" name="Google Shape;105;p27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7"/>
          <p:cNvSpPr txBox="1">
            <a:spLocks noGrp="1"/>
          </p:cNvSpPr>
          <p:nvPr>
            <p:ph type="body" idx="3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2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ación">
  <p:cSld name="1_Comparación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2" name="Google Shape;112;p28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113" name="Google Shape;113;p2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8"/>
          <p:cNvSpPr txBox="1">
            <a:spLocks noGrp="1"/>
          </p:cNvSpPr>
          <p:nvPr>
            <p:ph type="body" idx="3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y objetos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3" name="Google Shape;23;p1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mparación" type="twoTxTwoObj">
  <p:cSld name="TWO_OBJECTS_WITH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3" name="Google Shape;123;p2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mparación">
  <p:cSld name="3_Comparació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3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129" name="Google Shape;129;p30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30"/>
          <p:cNvSpPr txBox="1">
            <a:spLocks noGrp="1"/>
          </p:cNvSpPr>
          <p:nvPr>
            <p:ph type="body" idx="3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5" name="Google Shape;135;p3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olo el título">
  <p:cSld name="1_Solo el título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9" name="Google Shape;139;p32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olo el título">
  <p:cSld name="2_Solo el título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3" name="Google Shape;143;p33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olo el título">
  <p:cSld name="3_Solo el título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7" name="Google Shape;147;p34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>
  <p:cSld name="En blanco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35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En blanco">
  <p:cSld name="2_En blanco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6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En blanco">
  <p:cSld name="3_En blanco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37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61" name="Google Shape;161;p3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62" name="Google Shape;162;p3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 blanco" type="blank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2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ido con título">
  <p:cSld name="1_Contenido con título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3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67" name="Google Shape;167;p3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8" name="Google Shape;168;p39"/>
          <p:cNvSpPr txBox="1"/>
          <p:nvPr/>
        </p:nvSpPr>
        <p:spPr>
          <a:xfrm>
            <a:off x="232756" y="6390700"/>
            <a:ext cx="14962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Sumo Primero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ido con título">
  <p:cSld name="2_Contenido con título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4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4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73" name="Google Shape;173;p4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74" name="Google Shape;174;p40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ido con título">
  <p:cSld name="3_Contenido con título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4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79" name="Google Shape;179;p4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80" name="Google Shape;180;p4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86" name="Google Shape;186;p42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n con título">
  <p:cSld name="1_Imagen con título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4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91" name="Google Shape;191;p4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92" name="Google Shape;192;p43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Imagen con título">
  <p:cSld name="2_Imagen con título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4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97" name="Google Shape;197;p4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98" name="Google Shape;198;p44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Imagen con título">
  <p:cSld name="3_Imagen con título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03" name="Google Shape;203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204" name="Google Shape;204;p45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" name="Google Shape;20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4" name="Google Shape;21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iapositiva de título">
  <p:cSld name="3_Diapositiva de título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3" name="Google Shape;43;p16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ítulo y objetos">
  <p:cSld name="2_Título y objeto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8" name="Google Shape;48;p17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ítulo y objetos">
  <p:cSld name="3_Título y objeto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1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</p:sldLayoutIdLst>
  <mc:AlternateContent xmlns:mc="http://schemas.openxmlformats.org/markup-compatibility/2006" xmlns:p14="http://schemas.microsoft.com/office/powerpoint/2010/main">
    <mc:Choice Requires="p14">
      <p:transition spd="slow" p14:dur="250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4;p1">
            <a:extLst>
              <a:ext uri="{FF2B5EF4-FFF2-40B4-BE49-F238E27FC236}">
                <a16:creationId xmlns:a16="http://schemas.microsoft.com/office/drawing/2014/main" id="{F06301E7-7DBB-0EB3-92AD-7DFB3DD906F4}"/>
              </a:ext>
            </a:extLst>
          </p:cNvPr>
          <p:cNvSpPr txBox="1"/>
          <p:nvPr/>
        </p:nvSpPr>
        <p:spPr>
          <a:xfrm>
            <a:off x="1524000" y="3038699"/>
            <a:ext cx="914399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54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Tiempo</a:t>
            </a:r>
            <a:endParaRPr sz="1800" i="0" u="none" strike="noStrike" cap="none"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4" name="Google Shape;219;p1">
            <a:extLst>
              <a:ext uri="{FF2B5EF4-FFF2-40B4-BE49-F238E27FC236}">
                <a16:creationId xmlns:a16="http://schemas.microsoft.com/office/drawing/2014/main" id="{0CEB2908-D296-9166-75AB-3828372092E1}"/>
              </a:ext>
            </a:extLst>
          </p:cNvPr>
          <p:cNvSpPr txBox="1"/>
          <p:nvPr/>
        </p:nvSpPr>
        <p:spPr>
          <a:xfrm>
            <a:off x="3001019" y="5054262"/>
            <a:ext cx="7261788" cy="942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3° Básico: Unidad 2  |  Capítulo 5: </a:t>
            </a:r>
            <a:r>
              <a:rPr lang="es-CL" sz="20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Tiempo y duración.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Para usar </a:t>
            </a:r>
            <a:r>
              <a:rPr lang="es-CL" sz="1600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en </a:t>
            </a:r>
            <a:r>
              <a:rPr lang="es-CL" sz="16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la página 100.</a:t>
            </a:r>
          </a:p>
        </p:txBody>
      </p:sp>
      <p:sp>
        <p:nvSpPr>
          <p:cNvPr id="5" name="Google Shape;86;p1">
            <a:extLst>
              <a:ext uri="{FF2B5EF4-FFF2-40B4-BE49-F238E27FC236}">
                <a16:creationId xmlns:a16="http://schemas.microsoft.com/office/drawing/2014/main" id="{19D07FA1-06EA-53C1-914B-66E34254DAE6}"/>
              </a:ext>
            </a:extLst>
          </p:cNvPr>
          <p:cNvSpPr txBox="1"/>
          <p:nvPr/>
        </p:nvSpPr>
        <p:spPr>
          <a:xfrm>
            <a:off x="1523999" y="1677058"/>
            <a:ext cx="9144000" cy="14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8EC4"/>
              </a:buClr>
              <a:buSzPts val="9600"/>
              <a:buNone/>
            </a:pPr>
            <a:r>
              <a:rPr lang="es-MX" sz="9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Sumo Primero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"/>
          <p:cNvSpPr txBox="1"/>
          <p:nvPr/>
        </p:nvSpPr>
        <p:spPr>
          <a:xfrm>
            <a:off x="2238375" y="1572843"/>
            <a:ext cx="91821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CL" sz="40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Veamos el paso del tiempo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CL" sz="40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desde que llegamos a la escuela,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CL" sz="40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hasta que nos vamos a casa. </a:t>
            </a:r>
            <a:endParaRPr sz="4000" i="0" u="none" strike="noStrike" cap="none"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6113" y="1860016"/>
            <a:ext cx="4022408" cy="2495764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4"/>
          <p:cNvSpPr/>
          <p:nvPr/>
        </p:nvSpPr>
        <p:spPr>
          <a:xfrm>
            <a:off x="223520" y="4795520"/>
            <a:ext cx="11765280" cy="78232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7" name="Google Shape;23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11879" y="1906348"/>
            <a:ext cx="4114800" cy="2447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06950" y="955040"/>
            <a:ext cx="2476500" cy="36449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4"/>
          <p:cNvSpPr txBox="1"/>
          <p:nvPr/>
        </p:nvSpPr>
        <p:spPr>
          <a:xfrm>
            <a:off x="1894840" y="633829"/>
            <a:ext cx="2306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CL" sz="3600" i="0" u="none" strike="noStrike" cap="none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8 : 00</a:t>
            </a:r>
            <a:endParaRPr sz="3600" i="0" u="none" strike="noStrike" cap="none">
              <a:solidFill>
                <a:schemeClr val="dk1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240" name="Google Shape;240;p4"/>
          <p:cNvSpPr txBox="1"/>
          <p:nvPr/>
        </p:nvSpPr>
        <p:spPr>
          <a:xfrm>
            <a:off x="7990840" y="631874"/>
            <a:ext cx="2306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CL" sz="3600" i="0" u="none" strike="noStrike" cap="none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9 : 10</a:t>
            </a:r>
            <a:endParaRPr sz="3600" i="0" u="none" strike="noStrike" cap="none">
              <a:solidFill>
                <a:schemeClr val="dk1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5"/>
          <p:cNvSpPr/>
          <p:nvPr/>
        </p:nvSpPr>
        <p:spPr>
          <a:xfrm>
            <a:off x="223520" y="4795520"/>
            <a:ext cx="11765280" cy="78232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6" name="Google Shape;24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5155" y="1880274"/>
            <a:ext cx="4114800" cy="2447662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5"/>
          <p:cNvSpPr txBox="1"/>
          <p:nvPr/>
        </p:nvSpPr>
        <p:spPr>
          <a:xfrm>
            <a:off x="1894840" y="644911"/>
            <a:ext cx="2306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CL" sz="3600" i="0" u="none" strike="noStrike" cap="none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9 : 10</a:t>
            </a:r>
            <a:endParaRPr sz="3600" i="0" u="none" strike="noStrike" cap="none">
              <a:solidFill>
                <a:schemeClr val="dk1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248" name="Google Shape;248;p5"/>
          <p:cNvSpPr txBox="1"/>
          <p:nvPr/>
        </p:nvSpPr>
        <p:spPr>
          <a:xfrm>
            <a:off x="7990840" y="631874"/>
            <a:ext cx="2306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CL" sz="3600" i="0" u="none" strike="noStrike" cap="none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10 : 45</a:t>
            </a:r>
            <a:endParaRPr sz="3600" i="0" u="none" strike="noStrike" cap="none">
              <a:solidFill>
                <a:schemeClr val="dk1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249" name="Google Shape;249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18547" y="1912435"/>
            <a:ext cx="4117340" cy="244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06950" y="955040"/>
            <a:ext cx="2476500" cy="364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6"/>
          <p:cNvSpPr/>
          <p:nvPr/>
        </p:nvSpPr>
        <p:spPr>
          <a:xfrm>
            <a:off x="223520" y="4795520"/>
            <a:ext cx="11765280" cy="78232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6"/>
          <p:cNvSpPr txBox="1"/>
          <p:nvPr/>
        </p:nvSpPr>
        <p:spPr>
          <a:xfrm>
            <a:off x="1894840" y="631874"/>
            <a:ext cx="2306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CL" sz="3600" i="0" u="none" strike="noStrike" cap="none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10 : 45</a:t>
            </a:r>
            <a:endParaRPr sz="3600" i="0" u="none" strike="noStrike" cap="none">
              <a:solidFill>
                <a:schemeClr val="dk1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257" name="Google Shape;257;p6"/>
          <p:cNvSpPr txBox="1"/>
          <p:nvPr/>
        </p:nvSpPr>
        <p:spPr>
          <a:xfrm>
            <a:off x="7990840" y="644574"/>
            <a:ext cx="2306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CL" sz="3600" i="0" u="none" strike="noStrike" cap="none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11 : 33</a:t>
            </a:r>
            <a:endParaRPr sz="3600" i="0" u="none" strike="noStrike" cap="none">
              <a:solidFill>
                <a:schemeClr val="dk1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258" name="Google Shape;25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530" y="1883317"/>
            <a:ext cx="4117340" cy="244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6"/>
          <p:cNvPicPr preferRelativeResize="0"/>
          <p:nvPr/>
        </p:nvPicPr>
        <p:blipFill rotWithShape="1">
          <a:blip r:embed="rId4">
            <a:alphaModFix/>
          </a:blip>
          <a:srcRect t="14683"/>
          <a:stretch/>
        </p:blipFill>
        <p:spPr>
          <a:xfrm>
            <a:off x="7411879" y="1918345"/>
            <a:ext cx="3804846" cy="2425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00600" y="967740"/>
            <a:ext cx="2489200" cy="361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7"/>
          <p:cNvSpPr/>
          <p:nvPr/>
        </p:nvSpPr>
        <p:spPr>
          <a:xfrm>
            <a:off x="223520" y="4795520"/>
            <a:ext cx="11765280" cy="78232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7"/>
          <p:cNvSpPr txBox="1"/>
          <p:nvPr/>
        </p:nvSpPr>
        <p:spPr>
          <a:xfrm>
            <a:off x="1894840" y="628778"/>
            <a:ext cx="2306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CL" sz="3600" i="0" u="none" strike="noStrike" cap="none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11 : 33</a:t>
            </a:r>
            <a:endParaRPr sz="3600" i="0" u="none" strike="noStrike" cap="none">
              <a:solidFill>
                <a:schemeClr val="dk1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267" name="Google Shape;267;p7"/>
          <p:cNvSpPr txBox="1"/>
          <p:nvPr/>
        </p:nvSpPr>
        <p:spPr>
          <a:xfrm>
            <a:off x="7990840" y="628779"/>
            <a:ext cx="2306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CL" sz="3600" i="0" u="none" strike="noStrike" cap="none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02 : 55</a:t>
            </a:r>
            <a:endParaRPr sz="3600" i="0" u="none" strike="noStrike" cap="none">
              <a:solidFill>
                <a:schemeClr val="dk1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268" name="Google Shape;268;p7"/>
          <p:cNvPicPr preferRelativeResize="0"/>
          <p:nvPr/>
        </p:nvPicPr>
        <p:blipFill rotWithShape="1">
          <a:blip r:embed="rId3">
            <a:alphaModFix/>
          </a:blip>
          <a:srcRect t="14683"/>
          <a:stretch/>
        </p:blipFill>
        <p:spPr>
          <a:xfrm>
            <a:off x="873675" y="1891386"/>
            <a:ext cx="3804846" cy="2425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7"/>
          <p:cNvPicPr preferRelativeResize="0"/>
          <p:nvPr/>
        </p:nvPicPr>
        <p:blipFill rotWithShape="1">
          <a:blip r:embed="rId4">
            <a:alphaModFix/>
          </a:blip>
          <a:srcRect t="13627"/>
          <a:stretch/>
        </p:blipFill>
        <p:spPr>
          <a:xfrm>
            <a:off x="7424579" y="1918345"/>
            <a:ext cx="3771116" cy="2425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06950" y="967740"/>
            <a:ext cx="2489200" cy="361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8"/>
          <p:cNvSpPr/>
          <p:nvPr/>
        </p:nvSpPr>
        <p:spPr>
          <a:xfrm>
            <a:off x="223520" y="4795520"/>
            <a:ext cx="11765280" cy="78232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8"/>
          <p:cNvSpPr txBox="1"/>
          <p:nvPr/>
        </p:nvSpPr>
        <p:spPr>
          <a:xfrm>
            <a:off x="1894840" y="631874"/>
            <a:ext cx="2306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CL" sz="3600" i="0" u="none" strike="noStrike" cap="none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02 : 55</a:t>
            </a:r>
            <a:endParaRPr sz="3600" i="0" u="none" strike="noStrike" cap="none">
              <a:solidFill>
                <a:schemeClr val="dk1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277" name="Google Shape;277;p8"/>
          <p:cNvSpPr txBox="1"/>
          <p:nvPr/>
        </p:nvSpPr>
        <p:spPr>
          <a:xfrm>
            <a:off x="7990840" y="649654"/>
            <a:ext cx="2306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CL" sz="3600" i="0" u="none" strike="noStrike" cap="none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03 : 30</a:t>
            </a:r>
            <a:endParaRPr sz="3600" i="0" u="none" strike="noStrike" cap="none">
              <a:solidFill>
                <a:schemeClr val="dk1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278" name="Google Shape;278;p8"/>
          <p:cNvPicPr preferRelativeResize="0"/>
          <p:nvPr/>
        </p:nvPicPr>
        <p:blipFill rotWithShape="1">
          <a:blip r:embed="rId3">
            <a:alphaModFix/>
          </a:blip>
          <a:srcRect t="13627"/>
          <a:stretch/>
        </p:blipFill>
        <p:spPr>
          <a:xfrm>
            <a:off x="907405" y="1891386"/>
            <a:ext cx="3771116" cy="2425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5680" y="972820"/>
            <a:ext cx="2489200" cy="361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8"/>
          <p:cNvPicPr preferRelativeResize="0"/>
          <p:nvPr/>
        </p:nvPicPr>
        <p:blipFill rotWithShape="1">
          <a:blip r:embed="rId5">
            <a:alphaModFix/>
          </a:blip>
          <a:srcRect t="3928" b="5699"/>
          <a:stretch/>
        </p:blipFill>
        <p:spPr>
          <a:xfrm>
            <a:off x="7422039" y="1918345"/>
            <a:ext cx="3830387" cy="2425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p8">
            <a:extLst>
              <a:ext uri="{FF2B5EF4-FFF2-40B4-BE49-F238E27FC236}">
                <a16:creationId xmlns:a16="http://schemas.microsoft.com/office/drawing/2014/main" id="{AE34BD41-E863-B0A6-F49B-B3F38EC00FD5}"/>
              </a:ext>
            </a:extLst>
          </p:cNvPr>
          <p:cNvSpPr/>
          <p:nvPr/>
        </p:nvSpPr>
        <p:spPr>
          <a:xfrm>
            <a:off x="223520" y="4795520"/>
            <a:ext cx="11765280" cy="78232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Google Shape;279;p8">
            <a:extLst>
              <a:ext uri="{FF2B5EF4-FFF2-40B4-BE49-F238E27FC236}">
                <a16:creationId xmlns:a16="http://schemas.microsoft.com/office/drawing/2014/main" id="{0BD00428-D5CE-9306-F7E7-FD9DCE2095BE}"/>
              </a:ext>
            </a:extLst>
          </p:cNvPr>
          <p:cNvPicPr preferRelativeResize="0"/>
          <p:nvPr/>
        </p:nvPicPr>
        <p:blipFill>
          <a:blip r:embed="rId2"/>
          <a:srcRect/>
          <a:stretch/>
        </p:blipFill>
        <p:spPr>
          <a:xfrm>
            <a:off x="4817834" y="972820"/>
            <a:ext cx="2464892" cy="36195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77;p8">
            <a:extLst>
              <a:ext uri="{FF2B5EF4-FFF2-40B4-BE49-F238E27FC236}">
                <a16:creationId xmlns:a16="http://schemas.microsoft.com/office/drawing/2014/main" id="{050A9EF6-C78D-574B-ED93-81F67E1C726A}"/>
              </a:ext>
            </a:extLst>
          </p:cNvPr>
          <p:cNvSpPr txBox="1"/>
          <p:nvPr/>
        </p:nvSpPr>
        <p:spPr>
          <a:xfrm>
            <a:off x="1386840" y="649570"/>
            <a:ext cx="2306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CL" sz="3600" i="0" u="none" strike="noStrike" cap="none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03 : 30</a:t>
            </a:r>
            <a:endParaRPr sz="3600" i="0" u="none" strike="noStrike" cap="none">
              <a:solidFill>
                <a:schemeClr val="dk1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9" name="Google Shape;280;p8">
            <a:extLst>
              <a:ext uri="{FF2B5EF4-FFF2-40B4-BE49-F238E27FC236}">
                <a16:creationId xmlns:a16="http://schemas.microsoft.com/office/drawing/2014/main" id="{C4CF343F-6771-CFB7-CA0D-A02C21A4644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928" b="5699"/>
          <a:stretch/>
        </p:blipFill>
        <p:spPr>
          <a:xfrm>
            <a:off x="818039" y="1918261"/>
            <a:ext cx="3830387" cy="2425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634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77</Words>
  <Application>Microsoft Office PowerPoint</Application>
  <PresentationFormat>Panorámica</PresentationFormat>
  <Paragraphs>19</Paragraphs>
  <Slides>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Calibri</vt:lpstr>
      <vt:lpstr>Nunito Medium</vt:lpstr>
      <vt:lpstr>Arial</vt:lpstr>
      <vt:lpstr>Nunito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Tomás Gonzalo Basaure Retamal</dc:creator>
  <cp:lastModifiedBy>Macarena Ovalle Larrain</cp:lastModifiedBy>
  <cp:revision>6</cp:revision>
  <dcterms:created xsi:type="dcterms:W3CDTF">2023-09-12T20:21:07Z</dcterms:created>
  <dcterms:modified xsi:type="dcterms:W3CDTF">2025-02-04T13:54:50Z</dcterms:modified>
</cp:coreProperties>
</file>