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</p:sldIdLst>
  <p:sldSz cx="12192000" cy="6858000"/>
  <p:notesSz cx="6858000" cy="9144000"/>
  <p:embeddedFontLst>
    <p:embeddedFont>
      <p:font typeface="Nunito" pitchFamily="2" charset="0"/>
      <p:regular r:id="rId31"/>
      <p:bold r:id="rId32"/>
      <p:italic r:id="rId33"/>
      <p:boldItalic r:id="rId34"/>
    </p:embeddedFont>
    <p:embeddedFont>
      <p:font typeface="Nunito Medium" charset="0"/>
      <p:regular r:id="rId35"/>
      <p:bold r:id="rId36"/>
      <p:italic r:id="rId37"/>
      <p:boldItalic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" roundtripDataSignature="AMtx7mjs1MUq/7K2zGEQcscxiLOo7jRo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5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Relationship Id="rId4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7" name="Google Shape;29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4" name="Google Shape;32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9" name="Google Shape;34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4" name="Google Shape;37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1" name="Google Shape;40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8" name="Google Shape;42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3" name="Google Shape;45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0" name="Google Shape;48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6" name="Google Shape;50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1" name="Google Shape;53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7" name="Google Shape;53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5" name="Google Shape;5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5" name="Google Shape;55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6" name="Google Shape;56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8" name="Google Shape;57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1" name="Google Shape;59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5" name="Google Shape;60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0" name="Google Shape;620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6" name="Google Shape;6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" name="Google Shape;7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0" name="Google Shape;18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ubTitle" idx="1"/>
          </p:nvPr>
        </p:nvSpPr>
        <p:spPr>
          <a:xfrm>
            <a:off x="1524000" y="3602039"/>
            <a:ext cx="9144000" cy="16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5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55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51" name="Google Shape;51;p55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2" name="Google Shape;52;p55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5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5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7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endParaRPr/>
          </a:p>
        </p:txBody>
      </p:sp>
      <p:sp>
        <p:nvSpPr>
          <p:cNvPr id="59" name="Google Shape;59;p57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5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21" name="Google Shape;21;p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8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4" name="Google Shape;24;p48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25" name="Google Shape;25;p4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8" name="Google Shape;28;p4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6" name="Google Shape;36;p51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7" name="Google Shape;37;p5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3" name="Google Shape;43;p5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44" name="Google Shape;44;p5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4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47" name="Google Shape;47;p5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>
            <a:spLocks noGrp="1"/>
          </p:cNvSpPr>
          <p:nvPr>
            <p:ph type="subTitle" idx="1"/>
          </p:nvPr>
        </p:nvSpPr>
        <p:spPr>
          <a:xfrm>
            <a:off x="1523998" y="1692268"/>
            <a:ext cx="9144001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rgbClr val="EF818A"/>
              </a:buClr>
              <a:buSzPts val="7200"/>
              <a:buNone/>
            </a:pPr>
            <a:r>
              <a:rPr lang="es-CL" sz="9400" b="1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9400" b="1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873301" y="3117571"/>
            <a:ext cx="10445393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s-CL" sz="42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Sustracción con reagrupamiento</a:t>
            </a:r>
            <a:endParaRPr sz="42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70" name="Google Shape;70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19;p1">
            <a:extLst>
              <a:ext uri="{FF2B5EF4-FFF2-40B4-BE49-F238E27FC236}">
                <a16:creationId xmlns:a16="http://schemas.microsoft.com/office/drawing/2014/main" id="{D50DE163-56C8-1755-B3A7-5C09BE1437D8}"/>
              </a:ext>
            </a:extLst>
          </p:cNvPr>
          <p:cNvSpPr txBox="1"/>
          <p:nvPr/>
        </p:nvSpPr>
        <p:spPr>
          <a:xfrm>
            <a:off x="2282560" y="5065148"/>
            <a:ext cx="7797610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3° Básico: Unidad 1  |  Capítulo 3: </a:t>
            </a:r>
            <a:r>
              <a:rPr lang="es-CL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Sustracción en forma vertical. </a:t>
            </a:r>
            <a:r>
              <a:rPr lang="es-CL" sz="1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Sistematización sustracción con reagrupamiento. Página 62.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19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2" name="Google Shape;302;p19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3" name="Google Shape;303;p19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4" name="Google Shape;304;p19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05" name="Google Shape;305;p19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19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19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19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1" name="Google Shape;311;p19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2" name="Google Shape;312;p19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14" name="Google Shape;314;p19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4547412" y="3447019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19" descr="Rectángulo&#10;&#10;Descripción generada automáticamente con confianza media"/>
          <p:cNvPicPr preferRelativeResize="0"/>
          <p:nvPr/>
        </p:nvPicPr>
        <p:blipFill rotWithShape="1">
          <a:blip r:embed="rId5">
            <a:alphaModFix/>
          </a:blip>
          <a:srcRect l="55107" t="73500"/>
          <a:stretch/>
        </p:blipFill>
        <p:spPr>
          <a:xfrm>
            <a:off x="4565126" y="4489564"/>
            <a:ext cx="336360" cy="610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p19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p19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9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– 7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3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20" name="Google Shape;320;p19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21" name="Google Shape;321;p19"/>
          <p:cNvSpPr txBox="1"/>
          <p:nvPr/>
        </p:nvSpPr>
        <p:spPr>
          <a:xfrm>
            <a:off x="4221612" y="3065279"/>
            <a:ext cx="10065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Google Shape;237;p16">
            <a:extLst>
              <a:ext uri="{FF2B5EF4-FFF2-40B4-BE49-F238E27FC236}">
                <a16:creationId xmlns:a16="http://schemas.microsoft.com/office/drawing/2014/main" id="{715ACE72-74B6-396D-DD7E-AB6D895B94C2}"/>
              </a:ext>
            </a:extLst>
          </p:cNvPr>
          <p:cNvSpPr txBox="1"/>
          <p:nvPr/>
        </p:nvSpPr>
        <p:spPr>
          <a:xfrm>
            <a:off x="9627682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cxnSp>
        <p:nvCxnSpPr>
          <p:cNvPr id="3" name="Google Shape;311;p19">
            <a:extLst>
              <a:ext uri="{FF2B5EF4-FFF2-40B4-BE49-F238E27FC236}">
                <a16:creationId xmlns:a16="http://schemas.microsoft.com/office/drawing/2014/main" id="{2BCEA19A-84F4-18EE-573B-3CF30480269A}"/>
              </a:ext>
            </a:extLst>
          </p:cNvPr>
          <p:cNvCxnSpPr/>
          <p:nvPr/>
        </p:nvCxnSpPr>
        <p:spPr>
          <a:xfrm>
            <a:off x="4257090" y="3621966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7FF9DF9-733C-B368-BFDA-F4D4E0696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Google Shape;327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20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9" name="Google Shape;329;p20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0" name="Google Shape;330;p20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1" name="Google Shape;331;p20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32" name="Google Shape;332;p2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2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2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2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8" name="Google Shape;338;p20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9" name="Google Shape;339;p20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41" name="Google Shape;341;p20" descr="Imagen que contiene Rectángul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20" descr="Dibujo animado de un personaje animado&#10;&#10;Descripción generada automáticamente con confianza baja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344" name="Google Shape;344;p20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– 7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3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45" name="Google Shape;345;p20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Google Shape;237;p16">
            <a:extLst>
              <a:ext uri="{FF2B5EF4-FFF2-40B4-BE49-F238E27FC236}">
                <a16:creationId xmlns:a16="http://schemas.microsoft.com/office/drawing/2014/main" id="{C6D2A95E-0CDF-7A34-8F7C-3429419707C8}"/>
              </a:ext>
            </a:extLst>
          </p:cNvPr>
          <p:cNvSpPr txBox="1"/>
          <p:nvPr/>
        </p:nvSpPr>
        <p:spPr>
          <a:xfrm>
            <a:off x="9627682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8FFAE3C-8AE6-81FE-2540-5ABE047AB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Google Shape;35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1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4" name="Google Shape;354;p21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5" name="Google Shape;355;p21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6" name="Google Shape;356;p21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57" name="Google Shape;357;p2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2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2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2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3" name="Google Shape;363;p21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4" name="Google Shape;364;p21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66" name="Google Shape;366;p21" descr="Imagen que contiene Rectángul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21" descr="Dibujo animado de un personaje animado&#10;&#10;Descripción generada automáticamente con confianza baja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21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5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+ 3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8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70" name="Google Shape;370;p21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Google Shape;237;p16">
            <a:extLst>
              <a:ext uri="{FF2B5EF4-FFF2-40B4-BE49-F238E27FC236}">
                <a16:creationId xmlns:a16="http://schemas.microsoft.com/office/drawing/2014/main" id="{4AA71AD0-8AC0-1A0D-D5BB-F8E8E6239AE6}"/>
              </a:ext>
            </a:extLst>
          </p:cNvPr>
          <p:cNvSpPr txBox="1"/>
          <p:nvPr/>
        </p:nvSpPr>
        <p:spPr>
          <a:xfrm>
            <a:off x="9627682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AD45971-94A5-7C3E-07F3-6516F67B5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" name="Google Shape;377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378" name="Google Shape;378;p22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9" name="Google Shape;379;p22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0" name="Google Shape;380;p22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1" name="Google Shape;381;p22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82" name="Google Shape;382;p22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22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22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22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Google Shape;387;p22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8" name="Google Shape;388;p22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9" name="Google Shape;389;p22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91" name="Google Shape;391;p22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22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22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22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5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+ 3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8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95" name="Google Shape;395;p22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96" name="Google Shape;396;p22"/>
          <p:cNvPicPr preferRelativeResize="0"/>
          <p:nvPr/>
        </p:nvPicPr>
        <p:blipFill rotWithShape="1">
          <a:blip r:embed="rId8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22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Google Shape;237;p16">
            <a:extLst>
              <a:ext uri="{FF2B5EF4-FFF2-40B4-BE49-F238E27FC236}">
                <a16:creationId xmlns:a16="http://schemas.microsoft.com/office/drawing/2014/main" id="{D5134440-909B-DAF2-52FD-A63328252149}"/>
              </a:ext>
            </a:extLst>
          </p:cNvPr>
          <p:cNvSpPr txBox="1"/>
          <p:nvPr/>
        </p:nvSpPr>
        <p:spPr>
          <a:xfrm>
            <a:off x="9627682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144FE3C-1AA8-3899-4DE9-E3E15BDE1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Google Shape;404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405" name="Google Shape;405;p23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6" name="Google Shape;406;p23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7" name="Google Shape;407;p23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8" name="Google Shape;408;p23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09" name="Google Shape;409;p2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" name="Google Shape;410;p2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2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2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23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Google Shape;414;p23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5" name="Google Shape;415;p23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6" name="Google Shape;416;p23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417" name="Google Shape;417;p23"/>
          <p:cNvPicPr preferRelativeResize="0"/>
          <p:nvPr/>
        </p:nvPicPr>
        <p:blipFill rotWithShape="1">
          <a:blip r:embed="rId5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23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23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" name="Google Shape;420;p23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23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3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2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1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22" name="Google Shape;422;p23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23" name="Google Shape;423;p23"/>
          <p:cNvPicPr preferRelativeResize="0"/>
          <p:nvPr/>
        </p:nvPicPr>
        <p:blipFill rotWithShape="1">
          <a:blip r:embed="rId8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p23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cxnSp>
        <p:nvCxnSpPr>
          <p:cNvPr id="2" name="Google Shape;415;p23">
            <a:extLst>
              <a:ext uri="{FF2B5EF4-FFF2-40B4-BE49-F238E27FC236}">
                <a16:creationId xmlns:a16="http://schemas.microsoft.com/office/drawing/2014/main" id="{DFA77F16-F84C-2033-2201-C9FE2055ADCB}"/>
              </a:ext>
            </a:extLst>
          </p:cNvPr>
          <p:cNvCxnSpPr>
            <a:cxnSpLocks/>
          </p:cNvCxnSpPr>
          <p:nvPr/>
        </p:nvCxnSpPr>
        <p:spPr>
          <a:xfrm>
            <a:off x="672206" y="3719162"/>
            <a:ext cx="1044305" cy="557970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8B42BD2-E51F-B6FD-93F7-26B5F5BE1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" name="Google Shape;431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Google Shape;432;p24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3" name="Google Shape;433;p24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4" name="Google Shape;434;p24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5" name="Google Shape;435;p24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36" name="Google Shape;436;p24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7" name="Google Shape;437;p24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38" name="Google Shape;438;p24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p24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0" name="Google Shape;440;p24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1" name="Google Shape;441;p24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443" name="Google Shape;443;p24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Google Shape;444;p24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Google Shape;445;p24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24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3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2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1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47" name="Google Shape;447;p24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48" name="Google Shape;448;p24"/>
          <p:cNvPicPr preferRelativeResize="0"/>
          <p:nvPr/>
        </p:nvPicPr>
        <p:blipFill rotWithShape="1">
          <a:blip r:embed="rId8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24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" name="Google Shape;474;p25">
            <a:extLst>
              <a:ext uri="{FF2B5EF4-FFF2-40B4-BE49-F238E27FC236}">
                <a16:creationId xmlns:a16="http://schemas.microsoft.com/office/drawing/2014/main" id="{47E1B29B-EB2F-3D5C-DF13-D04BB84EA32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 l="46214" t="88870" r="46990" b="4942"/>
          <a:stretch/>
        </p:blipFill>
        <p:spPr>
          <a:xfrm>
            <a:off x="3213099" y="5185878"/>
            <a:ext cx="419100" cy="52387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18469C9-2B75-802D-C1FC-CCC5F2BFA1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6" name="Google Shape;456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25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8" name="Google Shape;458;p25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9" name="Google Shape;459;p25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0" name="Google Shape;460;p25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61" name="Google Shape;461;p25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2" name="Google Shape;462;p25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63" name="Google Shape;463;p25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64" name="Google Shape;464;p25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5" name="Google Shape;465;p25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6" name="Google Shape;466;p25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467" name="Google Shape;467;p25"/>
          <p:cNvPicPr preferRelativeResize="0"/>
          <p:nvPr/>
        </p:nvPicPr>
        <p:blipFill rotWithShape="1">
          <a:blip r:embed="rId5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8" name="Google Shape;468;p25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69" name="Google Shape;469;p25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0" name="Google Shape;470;p25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25"/>
          <p:cNvSpPr/>
          <p:nvPr/>
        </p:nvSpPr>
        <p:spPr>
          <a:xfrm>
            <a:off x="10573282" y="2523608"/>
            <a:ext cx="1148715" cy="1540988"/>
          </a:xfrm>
          <a:prstGeom prst="wedgeRoundRectCallout">
            <a:avLst>
              <a:gd name="adj1" fmla="val -26838"/>
              <a:gd name="adj2" fmla="val 6406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3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sng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2 </a:t>
            </a:r>
            <a:r>
              <a:rPr lang="es-CL" sz="3200" i="0" u="sng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200" i="0" u="none" strike="noStrike" cap="none">
              <a:solidFill>
                <a:schemeClr val="lt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 1</a:t>
            </a:r>
            <a:endParaRPr sz="32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72" name="Google Shape;472;p25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73" name="Google Shape;473;p25"/>
          <p:cNvPicPr preferRelativeResize="0"/>
          <p:nvPr/>
        </p:nvPicPr>
        <p:blipFill rotWithShape="1">
          <a:blip r:embed="rId8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74" name="Google Shape;474;p25"/>
          <p:cNvPicPr preferRelativeResize="0"/>
          <p:nvPr/>
        </p:nvPicPr>
        <p:blipFill rotWithShape="1">
          <a:blip r:embed="rId8">
            <a:alphaModFix/>
          </a:blip>
          <a:srcRect l="46214" t="88870" r="46990" b="4942"/>
          <a:stretch/>
        </p:blipFill>
        <p:spPr>
          <a:xfrm>
            <a:off x="3213099" y="5185878"/>
            <a:ext cx="419100" cy="523876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25"/>
          <p:cNvSpPr txBox="1"/>
          <p:nvPr/>
        </p:nvSpPr>
        <p:spPr>
          <a:xfrm>
            <a:off x="85320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6" name="Google Shape;476;p25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29CBA6D-C495-A0DE-9A7F-1CF4DE70E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" name="Google Shape;483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484" name="Google Shape;484;p26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88" name="Google Shape;488;p2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9" name="Google Shape;489;p2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90" name="Google Shape;490;p26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1" name="Google Shape;491;p26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2" name="Google Shape;492;p26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93" name="Google Shape;493;p26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494" name="Google Shape;494;p26"/>
          <p:cNvPicPr preferRelativeResize="0"/>
          <p:nvPr/>
        </p:nvPicPr>
        <p:blipFill rotWithShape="1">
          <a:blip r:embed="rId5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95" name="Google Shape;495;p26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96" name="Google Shape;496;p26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26" descr="Dibujo animado de un personaje animado&#10;&#10;Descripción generada automáticamente con confianza ba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300691" y="4269742"/>
            <a:ext cx="1462090" cy="2043293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26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99" name="Google Shape;499;p26"/>
          <p:cNvPicPr preferRelativeResize="0"/>
          <p:nvPr/>
        </p:nvPicPr>
        <p:blipFill rotWithShape="1">
          <a:blip r:embed="rId8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p26"/>
          <p:cNvPicPr preferRelativeResize="0"/>
          <p:nvPr/>
        </p:nvPicPr>
        <p:blipFill rotWithShape="1">
          <a:blip r:embed="rId8">
            <a:alphaModFix/>
          </a:blip>
          <a:srcRect l="46214" t="88870" r="46990" b="4942"/>
          <a:stretch/>
        </p:blipFill>
        <p:spPr>
          <a:xfrm>
            <a:off x="3213099" y="5185878"/>
            <a:ext cx="419100" cy="523876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Google Shape;501;p26"/>
          <p:cNvSpPr txBox="1"/>
          <p:nvPr/>
        </p:nvSpPr>
        <p:spPr>
          <a:xfrm>
            <a:off x="85320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BDAF088-44C9-D0D9-3C09-3AABE027D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9" name="Google Shape;50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10" name="Google Shape;510;p27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1" name="Google Shape;511;p27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2" name="Google Shape;512;p27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3" name="Google Shape;513;p27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14" name="Google Shape;514;p27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5" name="Google Shape;515;p27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516" name="Google Shape;516;p27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7" name="Google Shape;517;p27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8" name="Google Shape;518;p27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9" name="Google Shape;519;p27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520" name="Google Shape;520;p27"/>
          <p:cNvPicPr preferRelativeResize="0"/>
          <p:nvPr/>
        </p:nvPicPr>
        <p:blipFill rotWithShape="1">
          <a:blip r:embed="rId5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21" name="Google Shape;521;p27" descr="Imagen que contiene Rectángulo&#10;&#10;Descripción generada automáticamente"/>
          <p:cNvPicPr preferRelativeResize="0"/>
          <p:nvPr/>
        </p:nvPicPr>
        <p:blipFill rotWithShape="1">
          <a:blip r:embed="rId6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22" name="Google Shape;522;p27"/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910209" y="5209475"/>
            <a:ext cx="413657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27"/>
          <p:cNvSpPr txBox="1"/>
          <p:nvPr/>
        </p:nvSpPr>
        <p:spPr>
          <a:xfrm>
            <a:off x="94822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24" name="Google Shape;524;p27"/>
          <p:cNvPicPr preferRelativeResize="0"/>
          <p:nvPr/>
        </p:nvPicPr>
        <p:blipFill rotWithShape="1">
          <a:blip r:embed="rId7">
            <a:alphaModFix/>
          </a:blip>
          <a:srcRect l="87298" t="89182" r="5636" b="5496"/>
          <a:stretch/>
        </p:blipFill>
        <p:spPr>
          <a:xfrm>
            <a:off x="5917964" y="5210826"/>
            <a:ext cx="398145" cy="450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25" name="Google Shape;525;p27"/>
          <p:cNvPicPr preferRelativeResize="0"/>
          <p:nvPr/>
        </p:nvPicPr>
        <p:blipFill rotWithShape="1">
          <a:blip r:embed="rId7">
            <a:alphaModFix/>
          </a:blip>
          <a:srcRect l="46214" t="88870" r="46990" b="4942"/>
          <a:stretch/>
        </p:blipFill>
        <p:spPr>
          <a:xfrm>
            <a:off x="3213099" y="5185878"/>
            <a:ext cx="419100" cy="523876"/>
          </a:xfrm>
          <a:prstGeom prst="rect">
            <a:avLst/>
          </a:prstGeom>
          <a:noFill/>
          <a:ln>
            <a:noFill/>
          </a:ln>
        </p:spPr>
      </p:pic>
      <p:sp>
        <p:nvSpPr>
          <p:cNvPr id="526" name="Google Shape;526;p27"/>
          <p:cNvSpPr txBox="1"/>
          <p:nvPr/>
        </p:nvSpPr>
        <p:spPr>
          <a:xfrm>
            <a:off x="8532091" y="49238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7" name="Google Shape;527;p27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5F59CA2-C27D-A9E4-1D3C-317696AEA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3" name="Google Shape;533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4" name="Google Shape;534;p28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70408" y="3228123"/>
            <a:ext cx="1153867" cy="2420967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2"/>
          <p:cNvSpPr/>
          <p:nvPr/>
        </p:nvSpPr>
        <p:spPr>
          <a:xfrm>
            <a:off x="1781175" y="1543050"/>
            <a:ext cx="9305925" cy="1275200"/>
          </a:xfrm>
          <a:prstGeom prst="wedgeRoundRectCallout">
            <a:avLst>
              <a:gd name="adj1" fmla="val -33764"/>
              <a:gd name="adj2" fmla="val 72895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CL" sz="28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Veamos cómo funciona la sustracción en forma vertical.</a:t>
            </a:r>
            <a:endParaRPr sz="28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9" name="Google Shape;539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40" name="Google Shape;540;p29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1" name="Google Shape;541;p29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42" name="Google Shape;542;p29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7" name="Google Shape;54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48" name="Google Shape;548;p4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9" name="Google Shape;549;p4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0" name="Google Shape;550;p4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1" name="Google Shape;551;p4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52" name="Google Shape;552;p4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7" name="Google Shape;557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58" name="Google Shape;558;p30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9" name="Google Shape;559;p30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0" name="Google Shape;560;p30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1" name="Google Shape;561;p30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62" name="Google Shape;562;p30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3" name="Google Shape;563;p30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8" name="Google Shape;56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69" name="Google Shape;569;p31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70" name="Google Shape;570;p31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71" name="Google Shape;571;p31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72" name="Google Shape;572;p31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73" name="Google Shape;573;p31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4" name="Google Shape;574;p31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75" name="Google Shape;575;p31"/>
          <p:cNvSpPr txBox="1"/>
          <p:nvPr/>
        </p:nvSpPr>
        <p:spPr>
          <a:xfrm>
            <a:off x="2028834" y="1517904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0" name="Google Shape;580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81" name="Google Shape;581;p32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82" name="Google Shape;582;p32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83" name="Google Shape;583;p32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84" name="Google Shape;584;p32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85" name="Google Shape;585;p32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6" name="Google Shape;586;p32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7" name="Google Shape;587;p32"/>
          <p:cNvSpPr txBox="1"/>
          <p:nvPr/>
        </p:nvSpPr>
        <p:spPr>
          <a:xfrm>
            <a:off x="2907325" y="1510250"/>
            <a:ext cx="1023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4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588" name="Google Shape;588;p32"/>
          <p:cNvSpPr txBox="1"/>
          <p:nvPr/>
        </p:nvSpPr>
        <p:spPr>
          <a:xfrm>
            <a:off x="2028834" y="1517904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" name="Google Shape;593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94" name="Google Shape;594;p33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95" name="Google Shape;595;p33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96" name="Google Shape;596;p33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97" name="Google Shape;597;p33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98" name="Google Shape;598;p33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9" name="Google Shape;599;p33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00" name="Google Shape;600;p33"/>
          <p:cNvSpPr txBox="1"/>
          <p:nvPr/>
        </p:nvSpPr>
        <p:spPr>
          <a:xfrm>
            <a:off x="2983525" y="4183575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01" name="Google Shape;601;p33"/>
          <p:cNvSpPr txBox="1"/>
          <p:nvPr/>
        </p:nvSpPr>
        <p:spPr>
          <a:xfrm>
            <a:off x="2028834" y="1517904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02" name="Google Shape;602;p33"/>
          <p:cNvSpPr txBox="1"/>
          <p:nvPr/>
        </p:nvSpPr>
        <p:spPr>
          <a:xfrm>
            <a:off x="2907325" y="1510250"/>
            <a:ext cx="1023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4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7" name="Google Shape;607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608" name="Google Shape;608;p34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09" name="Google Shape;609;p34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10" name="Google Shape;610;p34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11" name="Google Shape;611;p34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12" name="Google Shape;612;p34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85902" y="1895967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3" name="Google Shape;613;p34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14" name="Google Shape;614;p34"/>
          <p:cNvSpPr txBox="1"/>
          <p:nvPr/>
        </p:nvSpPr>
        <p:spPr>
          <a:xfrm>
            <a:off x="2983525" y="4183575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15" name="Google Shape;615;p34"/>
          <p:cNvSpPr txBox="1"/>
          <p:nvPr/>
        </p:nvSpPr>
        <p:spPr>
          <a:xfrm>
            <a:off x="2033325" y="4183575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16" name="Google Shape;616;p34"/>
          <p:cNvSpPr txBox="1"/>
          <p:nvPr/>
        </p:nvSpPr>
        <p:spPr>
          <a:xfrm>
            <a:off x="2028834" y="1517904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17" name="Google Shape;617;p34"/>
          <p:cNvSpPr txBox="1"/>
          <p:nvPr/>
        </p:nvSpPr>
        <p:spPr>
          <a:xfrm>
            <a:off x="2907325" y="1510250"/>
            <a:ext cx="1023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4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2" name="Google Shape;622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525" y="2186588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623" name="Google Shape;623;p35"/>
          <p:cNvSpPr txBox="1"/>
          <p:nvPr/>
        </p:nvSpPr>
        <p:spPr>
          <a:xfrm>
            <a:off x="2033325" y="2325050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24" name="Google Shape;624;p35"/>
          <p:cNvSpPr txBox="1"/>
          <p:nvPr/>
        </p:nvSpPr>
        <p:spPr>
          <a:xfrm>
            <a:off x="2983525" y="2325050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25" name="Google Shape;625;p35"/>
          <p:cNvSpPr txBox="1"/>
          <p:nvPr/>
        </p:nvSpPr>
        <p:spPr>
          <a:xfrm>
            <a:off x="2983525" y="3213975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26" name="Google Shape;626;p35"/>
          <p:cNvSpPr txBox="1"/>
          <p:nvPr/>
        </p:nvSpPr>
        <p:spPr>
          <a:xfrm>
            <a:off x="2033325" y="3213963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27" name="Google Shape;627;p35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84934" y="1895000"/>
            <a:ext cx="3067050" cy="428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28" name="Google Shape;628;p35"/>
          <p:cNvCxnSpPr/>
          <p:nvPr/>
        </p:nvCxnSpPr>
        <p:spPr>
          <a:xfrm>
            <a:off x="2040000" y="2430942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9" name="Google Shape;629;p35"/>
          <p:cNvSpPr txBox="1"/>
          <p:nvPr/>
        </p:nvSpPr>
        <p:spPr>
          <a:xfrm>
            <a:off x="2983525" y="4183575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30" name="Google Shape;630;p35"/>
          <p:cNvSpPr txBox="1"/>
          <p:nvPr/>
        </p:nvSpPr>
        <p:spPr>
          <a:xfrm>
            <a:off x="2033325" y="4183575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31" name="Google Shape;631;p35"/>
          <p:cNvSpPr/>
          <p:nvPr/>
        </p:nvSpPr>
        <p:spPr>
          <a:xfrm>
            <a:off x="4877034" y="545754"/>
            <a:ext cx="4895616" cy="1944300"/>
          </a:xfrm>
          <a:prstGeom prst="wedgeRoundRectCallout">
            <a:avLst>
              <a:gd name="adj1" fmla="val 44347"/>
              <a:gd name="adj2" fmla="val 69056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2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Como 5 es menor que 7 debemos reagrupar. </a:t>
            </a:r>
            <a:endParaRPr sz="32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32" name="Google Shape;632;p35"/>
          <p:cNvSpPr txBox="1"/>
          <p:nvPr/>
        </p:nvSpPr>
        <p:spPr>
          <a:xfrm>
            <a:off x="2028834" y="1517904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33" name="Google Shape;633;p35"/>
          <p:cNvSpPr txBox="1"/>
          <p:nvPr/>
        </p:nvSpPr>
        <p:spPr>
          <a:xfrm>
            <a:off x="2907325" y="1510250"/>
            <a:ext cx="1023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4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5"/>
          <p:cNvSpPr txBox="1"/>
          <p:nvPr/>
        </p:nvSpPr>
        <p:spPr>
          <a:xfrm>
            <a:off x="1495100" y="1397175"/>
            <a:ext cx="99891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48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Sigamos estudiando la </a:t>
            </a:r>
            <a:r>
              <a:rPr lang="es-CL" sz="48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sustracción</a:t>
            </a:r>
            <a:r>
              <a:rPr lang="es-CL" sz="48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48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9" name="Google Shape;639;p5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066" y="2919183"/>
            <a:ext cx="1153867" cy="24209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la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sustracción en forma 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83" name="Google Shape;8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9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6" name="Google Shape;86;p9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7" name="Google Shape;87;p9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B717143-A762-D6D9-44F9-7F1552859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94" name="Google Shape;9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99" name="Google Shape;99;p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236936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CE23DA5-0569-0B8A-696E-4ACD0A320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0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</a:t>
            </a:r>
            <a:endParaRPr sz="57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11" name="Google Shape;111;p10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</a:t>
            </a:r>
            <a:endParaRPr sz="57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12" name="Google Shape;112;p10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</a:t>
            </a:r>
            <a:endParaRPr sz="57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13" name="Google Shape;113;p10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</a:t>
            </a:r>
            <a:endParaRPr sz="57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114" name="Google Shape;114;p1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236936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0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0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0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0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FD35740-29F9-5E11-BAF3-693FF8BF4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1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9" name="Google Shape;129;p11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0" name="Google Shape;130;p11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1" name="Google Shape;131;p11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32" name="Google Shape;132;p1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236936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1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1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1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1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C6C6471-46E4-D04B-68A9-E7795C467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3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6" name="Google Shape;166;p13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7" name="Google Shape;167;p13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8" name="Google Shape;168;p13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69" name="Google Shape;169;p1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236936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3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3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3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6" name="Google Shape;176;p13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7" name="Google Shape;177;p13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cxnSp>
        <p:nvCxnSpPr>
          <p:cNvPr id="2" name="Google Shape;176;p13">
            <a:extLst>
              <a:ext uri="{FF2B5EF4-FFF2-40B4-BE49-F238E27FC236}">
                <a16:creationId xmlns:a16="http://schemas.microsoft.com/office/drawing/2014/main" id="{4A144CA6-F93F-237C-E79A-D42ED56D4123}"/>
              </a:ext>
            </a:extLst>
          </p:cNvPr>
          <p:cNvCxnSpPr/>
          <p:nvPr/>
        </p:nvCxnSpPr>
        <p:spPr>
          <a:xfrm>
            <a:off x="2256852" y="4063338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4D893CC-7E32-0CB6-DBFD-CDEC58F45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724" y="1930634"/>
            <a:ext cx="6671851" cy="413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4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5" name="Google Shape;185;p14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6" name="Google Shape;186;p14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7" name="Google Shape;187;p14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88" name="Google Shape;188;p14" descr="Imagen de la pantalla de una ventana&#10;&#10;Descripción generada automáticamente con confianza baja"/>
          <p:cNvPicPr preferRelativeResize="0"/>
          <p:nvPr/>
        </p:nvPicPr>
        <p:blipFill rotWithShape="1">
          <a:blip r:embed="rId5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4" descr="Imagen de la pantalla de una ventana&#10;&#10;Descripción generada automáticamente con confianza baja"/>
          <p:cNvPicPr preferRelativeResize="0"/>
          <p:nvPr/>
        </p:nvPicPr>
        <p:blipFill rotWithShape="1">
          <a:blip r:embed="rId5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14" descr="Imagen de la pantalla de una ventana&#10;&#10;Descripción generada automáticamente con confianza baja"/>
          <p:cNvPicPr preferRelativeResize="0"/>
          <p:nvPr/>
        </p:nvPicPr>
        <p:blipFill rotWithShape="1">
          <a:blip r:embed="rId5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4" descr="Imagen de la pantalla de una ventana&#10;&#10;Descripción generada automáticamente con confianza baja"/>
          <p:cNvPicPr preferRelativeResize="0"/>
          <p:nvPr/>
        </p:nvPicPr>
        <p:blipFill rotWithShape="1">
          <a:blip r:embed="rId5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14"/>
          <p:cNvPicPr preferRelativeResize="0"/>
          <p:nvPr/>
        </p:nvPicPr>
        <p:blipFill rotWithShape="1">
          <a:blip r:embed="rId6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5" name="Google Shape;195;p14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6" name="Google Shape;196;p14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97" name="Google Shape;197;p14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" name="Google Shape;213;p15">
            <a:extLst>
              <a:ext uri="{FF2B5EF4-FFF2-40B4-BE49-F238E27FC236}">
                <a16:creationId xmlns:a16="http://schemas.microsoft.com/office/drawing/2014/main" id="{4BEF3574-3838-C2A3-1B50-DCDE724DCFB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217;p15">
            <a:extLst>
              <a:ext uri="{FF2B5EF4-FFF2-40B4-BE49-F238E27FC236}">
                <a16:creationId xmlns:a16="http://schemas.microsoft.com/office/drawing/2014/main" id="{506A4EFB-F637-4213-FB53-7D0259A614E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Google Shape;225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6291" y="2926817"/>
            <a:ext cx="3130000" cy="3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16"/>
          <p:cNvSpPr txBox="1"/>
          <p:nvPr/>
        </p:nvSpPr>
        <p:spPr>
          <a:xfrm>
            <a:off x="8532091" y="3065279"/>
            <a:ext cx="8184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7" name="Google Shape;227;p16"/>
          <p:cNvSpPr txBox="1"/>
          <p:nvPr/>
        </p:nvSpPr>
        <p:spPr>
          <a:xfrm>
            <a:off x="9482291" y="3065279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8" name="Google Shape;228;p16"/>
          <p:cNvSpPr txBox="1"/>
          <p:nvPr/>
        </p:nvSpPr>
        <p:spPr>
          <a:xfrm>
            <a:off x="9482291" y="3954204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9" name="Google Shape;229;p16"/>
          <p:cNvSpPr txBox="1"/>
          <p:nvPr/>
        </p:nvSpPr>
        <p:spPr>
          <a:xfrm>
            <a:off x="8532091" y="3954192"/>
            <a:ext cx="8184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s-CL" sz="5700" b="1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5700" b="1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30" name="Google Shape;230;p1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835741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1302114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r="55712"/>
          <a:stretch/>
        </p:blipFill>
        <p:spPr>
          <a:xfrm>
            <a:off x="768487" y="3309870"/>
            <a:ext cx="337022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5073418" y="4479870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16"/>
          <p:cNvPicPr preferRelativeResize="0"/>
          <p:nvPr/>
        </p:nvPicPr>
        <p:blipFill rotWithShape="1">
          <a:blip r:embed="rId5">
            <a:alphaModFix/>
          </a:blip>
          <a:srcRect l="38370" t="39261" r="50941" b="50593"/>
          <a:stretch/>
        </p:blipFill>
        <p:spPr>
          <a:xfrm>
            <a:off x="3124568" y="5134809"/>
            <a:ext cx="598715" cy="642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16"/>
          <p:cNvPicPr preferRelativeResize="0"/>
          <p:nvPr/>
        </p:nvPicPr>
        <p:blipFill rotWithShape="1">
          <a:blip r:embed="rId5">
            <a:alphaModFix/>
          </a:blip>
          <a:srcRect l="84625" t="39089" r="4297" b="50936"/>
          <a:stretch/>
        </p:blipFill>
        <p:spPr>
          <a:xfrm>
            <a:off x="5783203" y="5134809"/>
            <a:ext cx="620486" cy="6313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6" name="Google Shape;236;p16"/>
          <p:cNvCxnSpPr/>
          <p:nvPr/>
        </p:nvCxnSpPr>
        <p:spPr>
          <a:xfrm>
            <a:off x="8485566" y="3139154"/>
            <a:ext cx="864925" cy="782877"/>
          </a:xfrm>
          <a:prstGeom prst="straightConnector1">
            <a:avLst/>
          </a:prstGeom>
          <a:noFill/>
          <a:ln w="76200" cap="flat" cmpd="sng">
            <a:solidFill>
              <a:srgbClr val="E5225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7" name="Google Shape;237;p16"/>
          <p:cNvSpPr txBox="1"/>
          <p:nvPr/>
        </p:nvSpPr>
        <p:spPr>
          <a:xfrm>
            <a:off x="8684491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38" name="Google Shape;238;p16"/>
          <p:cNvPicPr preferRelativeResize="0"/>
          <p:nvPr/>
        </p:nvPicPr>
        <p:blipFill rotWithShape="1">
          <a:blip r:embed="rId5">
            <a:alphaModFix/>
          </a:blip>
          <a:srcRect l="45518" t="87943" r="47291" b="4146"/>
          <a:stretch/>
        </p:blipFill>
        <p:spPr>
          <a:xfrm>
            <a:off x="3255422" y="5200122"/>
            <a:ext cx="402772" cy="50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6" descr="Imagen de la pantalla de una ventana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 l="52633" t="46381"/>
          <a:stretch/>
        </p:blipFill>
        <p:spPr>
          <a:xfrm>
            <a:off x="4547412" y="3447019"/>
            <a:ext cx="354900" cy="1235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6" descr="Rectángulo&#10;&#10;Descripción generada automáticamente con confianza media"/>
          <p:cNvPicPr preferRelativeResize="0"/>
          <p:nvPr/>
        </p:nvPicPr>
        <p:blipFill rotWithShape="1">
          <a:blip r:embed="rId6">
            <a:alphaModFix/>
          </a:blip>
          <a:srcRect l="55107" t="73500"/>
          <a:stretch/>
        </p:blipFill>
        <p:spPr>
          <a:xfrm>
            <a:off x="4565126" y="4489564"/>
            <a:ext cx="336360" cy="610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6" descr="Imagen que contiene Rectángulo&#10;&#10;Descripción generada automáticamente"/>
          <p:cNvPicPr preferRelativeResize="0"/>
          <p:nvPr/>
        </p:nvPicPr>
        <p:blipFill rotWithShape="1">
          <a:blip r:embed="rId7">
            <a:alphaModFix/>
          </a:blip>
          <a:srcRect l="56816" t="64973" b="2705"/>
          <a:stretch/>
        </p:blipFill>
        <p:spPr>
          <a:xfrm>
            <a:off x="4578454" y="4919048"/>
            <a:ext cx="323559" cy="744683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6"/>
          <p:cNvSpPr txBox="1"/>
          <p:nvPr/>
        </p:nvSpPr>
        <p:spPr>
          <a:xfrm>
            <a:off x="4244368" y="3103384"/>
            <a:ext cx="10065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10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43" name="Google Shape;243;p16"/>
          <p:cNvSpPr txBox="1"/>
          <p:nvPr/>
        </p:nvSpPr>
        <p:spPr>
          <a:xfrm>
            <a:off x="998883" y="394861"/>
            <a:ext cx="10370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funciona </a:t>
            </a:r>
            <a:r>
              <a:rPr lang="es-CL" sz="3600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sustracción en forma</a:t>
            </a:r>
            <a:r>
              <a:rPr lang="es-CL" sz="3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 vertical con reagrupamiento? </a:t>
            </a:r>
            <a:endParaRPr sz="36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Google Shape;237;p16">
            <a:extLst>
              <a:ext uri="{FF2B5EF4-FFF2-40B4-BE49-F238E27FC236}">
                <a16:creationId xmlns:a16="http://schemas.microsoft.com/office/drawing/2014/main" id="{E0F83C8A-AA86-1377-A26D-F66EC971BE46}"/>
              </a:ext>
            </a:extLst>
          </p:cNvPr>
          <p:cNvSpPr txBox="1"/>
          <p:nvPr/>
        </p:nvSpPr>
        <p:spPr>
          <a:xfrm>
            <a:off x="9627682" y="2089919"/>
            <a:ext cx="8184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s-CL" sz="4300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</a:t>
            </a:r>
            <a:endParaRPr sz="43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" name="Google Shape;291;p18">
            <a:extLst>
              <a:ext uri="{FF2B5EF4-FFF2-40B4-BE49-F238E27FC236}">
                <a16:creationId xmlns:a16="http://schemas.microsoft.com/office/drawing/2014/main" id="{26387597-2C8B-DC83-ED51-1D7D1C62499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86527" t="88459" r="6088" b="4319"/>
          <a:stretch/>
        </p:blipFill>
        <p:spPr>
          <a:xfrm>
            <a:off x="5889171" y="5197946"/>
            <a:ext cx="413657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0A853B8-4732-34D8-A94A-187F04EBC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11350"/>
              </p:ext>
            </p:extLst>
          </p:nvPr>
        </p:nvGraphicFramePr>
        <p:xfrm>
          <a:off x="273375" y="2112390"/>
          <a:ext cx="6588000" cy="3683604"/>
        </p:xfrm>
        <a:graphic>
          <a:graphicData uri="http://schemas.openxmlformats.org/drawingml/2006/table">
            <a:tbl>
              <a:tblPr firstRow="1" bandRow="1"/>
              <a:tblGrid>
                <a:gridCol w="3559629">
                  <a:extLst>
                    <a:ext uri="{9D8B030D-6E8A-4147-A177-3AD203B41FA5}">
                      <a16:colId xmlns:a16="http://schemas.microsoft.com/office/drawing/2014/main" val="4293203854"/>
                    </a:ext>
                  </a:extLst>
                </a:gridCol>
                <a:gridCol w="3028371">
                  <a:extLst>
                    <a:ext uri="{9D8B030D-6E8A-4147-A177-3AD203B41FA5}">
                      <a16:colId xmlns:a16="http://schemas.microsoft.com/office/drawing/2014/main" val="2200602153"/>
                    </a:ext>
                  </a:extLst>
                </a:gridCol>
              </a:tblGrid>
              <a:tr h="7941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Decenas</a:t>
                      </a:r>
                    </a:p>
                  </a:txBody>
                  <a:tcPr marL="49801" marR="49801" marT="24901" marB="24901" anchor="ctr">
                    <a:solidFill>
                      <a:srgbClr val="C4E1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595959"/>
                          </a:solidFill>
                        </a:rPr>
                        <a:t>Unidades</a:t>
                      </a:r>
                    </a:p>
                  </a:txBody>
                  <a:tcPr marL="49801" marR="49801" marT="24901" marB="24901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29776"/>
                  </a:ext>
                </a:extLst>
              </a:tr>
              <a:tr h="2889464">
                <a:tc>
                  <a:txBody>
                    <a:bodyPr/>
                    <a:lstStyle/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  <a:p>
                      <a:endParaRPr lang="es-CL" sz="800" dirty="0"/>
                    </a:p>
                  </a:txBody>
                  <a:tcPr marL="49801" marR="49801" marT="24901" marB="24901"/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 marL="49801" marR="49801" marT="24901" marB="24901"/>
                </a:tc>
                <a:extLst>
                  <a:ext uri="{0D108BD9-81ED-4DB2-BD59-A6C34878D82A}">
                    <a16:rowId xmlns:a16="http://schemas.microsoft.com/office/drawing/2014/main" val="40122043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439</Words>
  <Application>Microsoft Office PowerPoint</Application>
  <PresentationFormat>Panorámica</PresentationFormat>
  <Paragraphs>403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Calibri</vt:lpstr>
      <vt:lpstr>Nunito</vt:lpstr>
      <vt:lpstr>Nunito Medium</vt:lpstr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12</cp:revision>
  <dcterms:created xsi:type="dcterms:W3CDTF">2023-09-12T20:21:07Z</dcterms:created>
  <dcterms:modified xsi:type="dcterms:W3CDTF">2025-02-04T13:53:04Z</dcterms:modified>
</cp:coreProperties>
</file>