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embeddedFontLst>
    <p:embeddedFont>
      <p:font typeface="Nunito" pitchFamily="2" charset="77"/>
      <p:regular r:id="rId16"/>
      <p:bold r:id="rId17"/>
      <p:italic r:id="rId18"/>
      <p:boldItalic r:id="rId19"/>
    </p:embeddedFont>
    <p:embeddedFont>
      <p:font typeface="Nunito Medium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i69bM1TWFuB9f0gmaclSLX2J9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E599"/>
    <a:srgbClr val="C3E2B2"/>
    <a:srgbClr val="90CFF1"/>
    <a:srgbClr val="38C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83401"/>
  </p:normalViewPr>
  <p:slideViewPr>
    <p:cSldViewPr snapToGrid="0">
      <p:cViewPr varScale="1">
        <p:scale>
          <a:sx n="135" d="100"/>
          <a:sy n="135" d="100"/>
        </p:scale>
        <p:origin x="2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D7B4ED0-80F0-1A3D-4F6B-30B86561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>
            <a:extLst>
              <a:ext uri="{FF2B5EF4-FFF2-40B4-BE49-F238E27FC236}">
                <a16:creationId xmlns:a16="http://schemas.microsoft.com/office/drawing/2014/main" id="{ECECBECB-2ED5-8E3D-7F3E-22AA2FC3C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>
            <a:extLst>
              <a:ext uri="{FF2B5EF4-FFF2-40B4-BE49-F238E27FC236}">
                <a16:creationId xmlns:a16="http://schemas.microsoft.com/office/drawing/2014/main" id="{23B82727-C549-A6B6-CAE9-43AC6F0578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201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" name="Google Shape;17;p1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4" y="4586212"/>
            <a:ext cx="409816" cy="55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142998" y="124755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F818A"/>
              </a:buClr>
              <a:buSzPts val="7200"/>
              <a:buNone/>
            </a:pPr>
            <a:r>
              <a:rPr lang="es-CL" sz="72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473305" y="2277450"/>
            <a:ext cx="6197385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Contar agrupando de a 10</a:t>
            </a:r>
            <a:endParaRPr sz="4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66" name="Google Shape;66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35" y="4626244"/>
            <a:ext cx="381699" cy="5095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9;p1">
            <a:extLst>
              <a:ext uri="{FF2B5EF4-FFF2-40B4-BE49-F238E27FC236}">
                <a16:creationId xmlns:a16="http://schemas.microsoft.com/office/drawing/2014/main" id="{EA499CC6-CCE3-AEB2-49D1-6C45B3135E36}"/>
              </a:ext>
            </a:extLst>
          </p:cNvPr>
          <p:cNvSpPr txBox="1"/>
          <p:nvPr/>
        </p:nvSpPr>
        <p:spPr>
          <a:xfrm>
            <a:off x="1546781" y="3501153"/>
            <a:ext cx="6103152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MX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3° Básico: Unidad 1  |  Capítulo 1: </a:t>
            </a: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Números mayores a 1 000.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Contando panes con </a:t>
            </a:r>
            <a:r>
              <a:rPr lang="es-CL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cubos.</a:t>
            </a:r>
            <a:endParaRPr lang="es-CL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/>
        </p:nvSpPr>
        <p:spPr>
          <a:xfrm>
            <a:off x="1327490" y="185675"/>
            <a:ext cx="628985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Agrupemos contando de 10 en 10</a:t>
            </a:r>
            <a:endParaRPr sz="2800" i="0" u="none" strike="noStrike" cap="none">
              <a:solidFill>
                <a:srgbClr val="FF1C55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55" name="Google Shape;155;p10"/>
          <p:cNvGrpSpPr/>
          <p:nvPr/>
        </p:nvGrpSpPr>
        <p:grpSpPr>
          <a:xfrm>
            <a:off x="996098" y="828082"/>
            <a:ext cx="7151803" cy="3609494"/>
            <a:chOff x="574767" y="844978"/>
            <a:chExt cx="7360366" cy="3796691"/>
          </a:xfrm>
        </p:grpSpPr>
        <p:pic>
          <p:nvPicPr>
            <p:cNvPr id="156" name="Google Shape;156;p10"/>
            <p:cNvPicPr preferRelativeResize="0"/>
            <p:nvPr/>
          </p:nvPicPr>
          <p:blipFill rotWithShape="1">
            <a:blip r:embed="rId3">
              <a:alphaModFix/>
            </a:blip>
            <a:srcRect r="10500"/>
            <a:stretch/>
          </p:blipFill>
          <p:spPr>
            <a:xfrm>
              <a:off x="574767" y="844978"/>
              <a:ext cx="7360366" cy="379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8627"/>
            <a:stretch/>
          </p:blipFill>
          <p:spPr>
            <a:xfrm>
              <a:off x="932328" y="921734"/>
              <a:ext cx="179499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0933"/>
            <a:stretch/>
          </p:blipFill>
          <p:spPr>
            <a:xfrm>
              <a:off x="1653829" y="921734"/>
              <a:ext cx="174972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7947"/>
            <a:stretch/>
          </p:blipFill>
          <p:spPr>
            <a:xfrm>
              <a:off x="2375329" y="921734"/>
              <a:ext cx="180836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6725"/>
            <a:stretch/>
          </p:blipFill>
          <p:spPr>
            <a:xfrm>
              <a:off x="3096829" y="921734"/>
              <a:ext cx="183236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0794"/>
            <a:stretch/>
          </p:blipFill>
          <p:spPr>
            <a:xfrm>
              <a:off x="3818328" y="921734"/>
              <a:ext cx="17524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18387"/>
            <a:stretch/>
          </p:blipFill>
          <p:spPr>
            <a:xfrm>
              <a:off x="4539828" y="921734"/>
              <a:ext cx="160327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8351"/>
            <a:stretch/>
          </p:blipFill>
          <p:spPr>
            <a:xfrm>
              <a:off x="5261328" y="921734"/>
              <a:ext cx="18004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5365"/>
            <a:stretch/>
          </p:blipFill>
          <p:spPr>
            <a:xfrm>
              <a:off x="5982829" y="921734"/>
              <a:ext cx="185908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2959"/>
            <a:stretch/>
          </p:blipFill>
          <p:spPr>
            <a:xfrm>
              <a:off x="6704329" y="921734"/>
              <a:ext cx="170990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9974"/>
            <a:stretch/>
          </p:blipFill>
          <p:spPr>
            <a:xfrm>
              <a:off x="7425827" y="921734"/>
              <a:ext cx="17685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12155"/>
            <a:stretch/>
          </p:blipFill>
          <p:spPr>
            <a:xfrm>
              <a:off x="932329" y="2138730"/>
              <a:ext cx="172572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7405"/>
            <a:stretch/>
          </p:blipFill>
          <p:spPr>
            <a:xfrm>
              <a:off x="1653828" y="2138730"/>
              <a:ext cx="181899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3237"/>
            <a:stretch/>
          </p:blipFill>
          <p:spPr>
            <a:xfrm>
              <a:off x="2375328" y="2138730"/>
              <a:ext cx="17044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3779"/>
            <a:stretch/>
          </p:blipFill>
          <p:spPr>
            <a:xfrm>
              <a:off x="3096828" y="2138730"/>
              <a:ext cx="16938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12557"/>
            <a:stretch/>
          </p:blipFill>
          <p:spPr>
            <a:xfrm>
              <a:off x="3818328" y="2138730"/>
              <a:ext cx="17178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1335"/>
            <a:stretch/>
          </p:blipFill>
          <p:spPr>
            <a:xfrm>
              <a:off x="4539828" y="2138730"/>
              <a:ext cx="17418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4824"/>
            <a:stretch/>
          </p:blipFill>
          <p:spPr>
            <a:xfrm>
              <a:off x="5261329" y="2138730"/>
              <a:ext cx="186972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2" r="8890"/>
            <a:stretch/>
          </p:blipFill>
          <p:spPr>
            <a:xfrm>
              <a:off x="5982828" y="2138730"/>
              <a:ext cx="17898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2" r="5905"/>
            <a:stretch/>
          </p:blipFill>
          <p:spPr>
            <a:xfrm>
              <a:off x="6704328" y="2138730"/>
              <a:ext cx="18484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11739"/>
            <a:stretch/>
          </p:blipFill>
          <p:spPr>
            <a:xfrm>
              <a:off x="7425827" y="2138730"/>
              <a:ext cx="17339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5681"/>
            <a:stretch/>
          </p:blipFill>
          <p:spPr>
            <a:xfrm>
              <a:off x="932330" y="3355726"/>
              <a:ext cx="165644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r="10934"/>
            <a:stretch/>
          </p:blipFill>
          <p:spPr>
            <a:xfrm>
              <a:off x="1653829" y="3355726"/>
              <a:ext cx="174971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0" descr="Icon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 l="1" r="13237"/>
            <a:stretch/>
          </p:blipFill>
          <p:spPr>
            <a:xfrm>
              <a:off x="2375328" y="3355726"/>
              <a:ext cx="170445" cy="12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0" descr="Rectángulo&#10;&#10;Descripción generada automáticamente con confianza media"/>
            <p:cNvPicPr preferRelativeResize="0"/>
            <p:nvPr/>
          </p:nvPicPr>
          <p:blipFill rotWithShape="1">
            <a:blip r:embed="rId5">
              <a:alphaModFix/>
            </a:blip>
            <a:srcRect l="57259" t="81117"/>
            <a:stretch/>
          </p:blipFill>
          <p:spPr>
            <a:xfrm>
              <a:off x="2778032" y="3809927"/>
              <a:ext cx="156755" cy="22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0" descr="Rectángulo&#10;&#10;Descripción generada automáticamente con confianza media"/>
            <p:cNvPicPr preferRelativeResize="0"/>
            <p:nvPr/>
          </p:nvPicPr>
          <p:blipFill rotWithShape="1">
            <a:blip r:embed="rId5">
              <a:alphaModFix/>
            </a:blip>
            <a:srcRect l="57259" t="81117"/>
            <a:stretch/>
          </p:blipFill>
          <p:spPr>
            <a:xfrm>
              <a:off x="2973975" y="3809927"/>
              <a:ext cx="156755" cy="22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0" descr="Rectángulo&#10;&#10;Descripción generada automáticamente con confianza media"/>
            <p:cNvPicPr preferRelativeResize="0"/>
            <p:nvPr/>
          </p:nvPicPr>
          <p:blipFill rotWithShape="1">
            <a:blip r:embed="rId5">
              <a:alphaModFix/>
            </a:blip>
            <a:srcRect l="57259" t="81117"/>
            <a:stretch/>
          </p:blipFill>
          <p:spPr>
            <a:xfrm>
              <a:off x="3169918" y="3809927"/>
              <a:ext cx="156755" cy="22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0" descr="Rectángulo&#10;&#10;Descripción generada automáticamente con confianza media"/>
            <p:cNvPicPr preferRelativeResize="0"/>
            <p:nvPr/>
          </p:nvPicPr>
          <p:blipFill rotWithShape="1">
            <a:blip r:embed="rId5">
              <a:alphaModFix/>
            </a:blip>
            <a:srcRect l="57259" t="81117"/>
            <a:stretch/>
          </p:blipFill>
          <p:spPr>
            <a:xfrm>
              <a:off x="3365861" y="3809927"/>
              <a:ext cx="156755" cy="22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0" descr="Rectángulo&#10;&#10;Descripción generada automáticamente con confianza media"/>
            <p:cNvPicPr preferRelativeResize="0"/>
            <p:nvPr/>
          </p:nvPicPr>
          <p:blipFill rotWithShape="1">
            <a:blip r:embed="rId5">
              <a:alphaModFix/>
            </a:blip>
            <a:srcRect l="57259" t="81117"/>
            <a:stretch/>
          </p:blipFill>
          <p:spPr>
            <a:xfrm>
              <a:off x="3561804" y="3809927"/>
              <a:ext cx="156755" cy="226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" name="Google Shape;185;p10"/>
          <p:cNvPicPr preferRelativeResize="0"/>
          <p:nvPr/>
        </p:nvPicPr>
        <p:blipFill rotWithShape="1">
          <a:blip r:embed="rId6">
            <a:alphaModFix/>
          </a:blip>
          <a:srcRect l="43124" t="75139" r="46477" b="8815"/>
          <a:stretch/>
        </p:blipFill>
        <p:spPr>
          <a:xfrm>
            <a:off x="5208349" y="3271946"/>
            <a:ext cx="807242" cy="70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4472416" y="3387010"/>
            <a:ext cx="433147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Hay    23      grupos de 10</a:t>
            </a:r>
            <a:endParaRPr sz="2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6">
            <a:alphaModFix/>
          </a:blip>
          <a:srcRect l="43124" t="75717" r="46477" b="8815"/>
          <a:stretch/>
        </p:blipFill>
        <p:spPr>
          <a:xfrm>
            <a:off x="5208349" y="3862048"/>
            <a:ext cx="807242" cy="67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4873074" y="3967861"/>
            <a:ext cx="27193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y     5    unidades</a:t>
            </a:r>
            <a:endParaRPr sz="2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4;p10">
            <a:extLst>
              <a:ext uri="{FF2B5EF4-FFF2-40B4-BE49-F238E27FC236}">
                <a16:creationId xmlns:a16="http://schemas.microsoft.com/office/drawing/2014/main" id="{C61B000F-57EF-CEA3-EB51-D8676DB3DAC6}"/>
              </a:ext>
            </a:extLst>
          </p:cNvPr>
          <p:cNvSpPr txBox="1"/>
          <p:nvPr/>
        </p:nvSpPr>
        <p:spPr>
          <a:xfrm>
            <a:off x="1111490" y="560075"/>
            <a:ext cx="628985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800" b="0" i="0" u="none" strike="noStrike" kern="0" cap="none" spc="0" normalizeH="0" baseline="0" noProof="0" dirty="0">
                <a:ln>
                  <a:noFill/>
                </a:ln>
                <a:solidFill>
                  <a:srgbClr val="FF1C55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10 grupos de 10 son 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FF1C55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100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1C55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3DA05E-2010-5729-4620-D9FB7893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66" y="1722912"/>
            <a:ext cx="1697676" cy="1697676"/>
          </a:xfrm>
          <a:prstGeom prst="rect">
            <a:avLst/>
          </a:prstGeom>
        </p:spPr>
      </p:pic>
      <p:pic>
        <p:nvPicPr>
          <p:cNvPr id="6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04C615AE-D6A7-CC7F-0EFD-BACF0F5345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1404013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9CEF16B0-8A65-69FF-A006-7322E0EEE4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1696244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30D9D69C-42CF-7590-38F5-9E2C447FE1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1979048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3CB22840-36C4-4061-FFA8-C1DC9A37B2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2290132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1380B4F5-5BF6-3AD8-07B9-0B219B2E49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2582363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39B45B42-737E-E915-CA2D-7084EF4522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2874594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67C1817F-283E-900B-CFC6-02DEDBB6E5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3176252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5FA548CB-4675-6737-EA00-5B1D1A9515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3477909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E10E739B-34B0-B59A-3568-364FD7024C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3751286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B64DA885-9A4B-E78D-61C9-645FD1453B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4052944" y="1739572"/>
            <a:ext cx="217984" cy="1545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2A1B0FC-01A6-E35B-18F4-36F9EAECE820}"/>
              </a:ext>
            </a:extLst>
          </p:cNvPr>
          <p:cNvCxnSpPr>
            <a:cxnSpLocks/>
          </p:cNvCxnSpPr>
          <p:nvPr/>
        </p:nvCxnSpPr>
        <p:spPr>
          <a:xfrm>
            <a:off x="4506012" y="2507413"/>
            <a:ext cx="942681" cy="0"/>
          </a:xfrm>
          <a:prstGeom prst="straightConnector1">
            <a:avLst/>
          </a:prstGeom>
          <a:ln w="92075">
            <a:solidFill>
              <a:srgbClr val="38C7F4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A15DF75B-B142-3D97-BF0E-8F16B2D8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85;p10">
            <a:extLst>
              <a:ext uri="{FF2B5EF4-FFF2-40B4-BE49-F238E27FC236}">
                <a16:creationId xmlns:a16="http://schemas.microsoft.com/office/drawing/2014/main" id="{A6BBCDBA-586C-441C-A5AD-5C26EC08C5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3124" t="75139" r="46477" b="8815"/>
          <a:stretch/>
        </p:blipFill>
        <p:spPr>
          <a:xfrm>
            <a:off x="4847270" y="3192557"/>
            <a:ext cx="807242" cy="70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>
            <a:extLst>
              <a:ext uri="{FF2B5EF4-FFF2-40B4-BE49-F238E27FC236}">
                <a16:creationId xmlns:a16="http://schemas.microsoft.com/office/drawing/2014/main" id="{60114CB4-6B78-4D9A-5481-CB55F832514F}"/>
              </a:ext>
            </a:extLst>
          </p:cNvPr>
          <p:cNvSpPr txBox="1"/>
          <p:nvPr/>
        </p:nvSpPr>
        <p:spPr>
          <a:xfrm>
            <a:off x="1302572" y="399941"/>
            <a:ext cx="628985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800" b="0" i="0" u="none" strike="noStrike" kern="0" cap="none" spc="0" normalizeH="0" baseline="0" noProof="0" dirty="0">
                <a:ln>
                  <a:noFill/>
                </a:ln>
                <a:solidFill>
                  <a:srgbClr val="FF1C55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Agrupemos los grupos de 10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1C55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85" name="Google Shape;185;p10">
            <a:extLst>
              <a:ext uri="{FF2B5EF4-FFF2-40B4-BE49-F238E27FC236}">
                <a16:creationId xmlns:a16="http://schemas.microsoft.com/office/drawing/2014/main" id="{CDEB865A-6779-87CE-8DBD-D24F0D6F43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3124" t="75139" r="46477" b="8815"/>
          <a:stretch/>
        </p:blipFill>
        <p:spPr>
          <a:xfrm>
            <a:off x="1784106" y="3249218"/>
            <a:ext cx="807242" cy="70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>
            <a:extLst>
              <a:ext uri="{FF2B5EF4-FFF2-40B4-BE49-F238E27FC236}">
                <a16:creationId xmlns:a16="http://schemas.microsoft.com/office/drawing/2014/main" id="{84258939-3381-8DAB-FCE9-384B8839F48E}"/>
              </a:ext>
            </a:extLst>
          </p:cNvPr>
          <p:cNvSpPr txBox="1"/>
          <p:nvPr/>
        </p:nvSpPr>
        <p:spPr>
          <a:xfrm>
            <a:off x="1123212" y="3367505"/>
            <a:ext cx="433147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Hay    2     grupos de 100,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87" name="Google Shape;187;p10">
            <a:extLst>
              <a:ext uri="{FF2B5EF4-FFF2-40B4-BE49-F238E27FC236}">
                <a16:creationId xmlns:a16="http://schemas.microsoft.com/office/drawing/2014/main" id="{C171D963-66CA-04FC-5965-4CAE1E27C1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3124" t="75717" r="46477" b="8815"/>
          <a:stretch/>
        </p:blipFill>
        <p:spPr>
          <a:xfrm>
            <a:off x="1472872" y="3856325"/>
            <a:ext cx="807242" cy="67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>
            <a:extLst>
              <a:ext uri="{FF2B5EF4-FFF2-40B4-BE49-F238E27FC236}">
                <a16:creationId xmlns:a16="http://schemas.microsoft.com/office/drawing/2014/main" id="{4D2029AD-8E1D-470F-232F-51F889620335}"/>
              </a:ext>
            </a:extLst>
          </p:cNvPr>
          <p:cNvSpPr txBox="1"/>
          <p:nvPr/>
        </p:nvSpPr>
        <p:spPr>
          <a:xfrm>
            <a:off x="1123212" y="3974749"/>
            <a:ext cx="27193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y     5    unidades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CFB553C2-34AC-1487-C8D2-68070FF4B6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5293737" y="1702566"/>
            <a:ext cx="160950" cy="11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720463DA-23AB-016D-07AA-421423F92A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5611970" y="1702566"/>
            <a:ext cx="122210" cy="11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A4866F87-2256-0868-077E-EF72560895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5892945" y="1702566"/>
            <a:ext cx="160950" cy="11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3;p10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BEAD81F-6AFB-72CC-E9D6-5EEF195DD9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259" t="81117"/>
          <a:stretch/>
        </p:blipFill>
        <p:spPr>
          <a:xfrm>
            <a:off x="7440111" y="2356545"/>
            <a:ext cx="152313" cy="21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3;p10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70661647-AA52-299A-98CB-D051FC7A5C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259" t="81117"/>
          <a:stretch/>
        </p:blipFill>
        <p:spPr>
          <a:xfrm>
            <a:off x="7211210" y="2356545"/>
            <a:ext cx="152313" cy="21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3;p10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74B40E9-AACD-0983-7F0C-7168737182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259" t="81117"/>
          <a:stretch/>
        </p:blipFill>
        <p:spPr>
          <a:xfrm>
            <a:off x="6982309" y="2356544"/>
            <a:ext cx="152313" cy="21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3;p10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3E5479C5-1482-3247-F319-201FB54213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259" t="81117"/>
          <a:stretch/>
        </p:blipFill>
        <p:spPr>
          <a:xfrm>
            <a:off x="6753408" y="2361644"/>
            <a:ext cx="152313" cy="21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3;p10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821603E4-4D85-4714-0889-E64752BAF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259" t="81117"/>
          <a:stretch/>
        </p:blipFill>
        <p:spPr>
          <a:xfrm>
            <a:off x="6531593" y="2356544"/>
            <a:ext cx="152313" cy="2152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6;p10">
            <a:extLst>
              <a:ext uri="{FF2B5EF4-FFF2-40B4-BE49-F238E27FC236}">
                <a16:creationId xmlns:a16="http://schemas.microsoft.com/office/drawing/2014/main" id="{203C209B-8784-165C-C6FF-FFDD92594245}"/>
              </a:ext>
            </a:extLst>
          </p:cNvPr>
          <p:cNvSpPr txBox="1"/>
          <p:nvPr/>
        </p:nvSpPr>
        <p:spPr>
          <a:xfrm>
            <a:off x="4739983" y="3342594"/>
            <a:ext cx="433147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    3      grupos de 10,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20FD711-493C-9C0C-17E6-46BEF9244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058" y="1279212"/>
            <a:ext cx="1635635" cy="16356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E485F8-E86F-3E9A-56A1-2FC5E1F44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101" y="1287530"/>
            <a:ext cx="1635635" cy="1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509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/>
        </p:nvSpPr>
        <p:spPr>
          <a:xfrm>
            <a:off x="1858049" y="122026"/>
            <a:ext cx="54279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la tabla de valor posicional:</a:t>
            </a:r>
            <a:endParaRPr sz="2800" i="0" u="none" strike="noStrike" cap="none">
              <a:solidFill>
                <a:srgbClr val="FF1C55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7BE1B3-293F-04C5-4287-CCC536AA7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2882"/>
              </p:ext>
            </p:extLst>
          </p:nvPr>
        </p:nvGraphicFramePr>
        <p:xfrm>
          <a:off x="1203959" y="779983"/>
          <a:ext cx="6855959" cy="3593327"/>
        </p:xfrm>
        <a:graphic>
          <a:graphicData uri="http://schemas.openxmlformats.org/drawingml/2006/table">
            <a:tbl>
              <a:tblPr firstRow="1" bandRow="1"/>
              <a:tblGrid>
                <a:gridCol w="2404963">
                  <a:extLst>
                    <a:ext uri="{9D8B030D-6E8A-4147-A177-3AD203B41FA5}">
                      <a16:colId xmlns:a16="http://schemas.microsoft.com/office/drawing/2014/main" val="988543343"/>
                    </a:ext>
                  </a:extLst>
                </a:gridCol>
                <a:gridCol w="2404963">
                  <a:extLst>
                    <a:ext uri="{9D8B030D-6E8A-4147-A177-3AD203B41FA5}">
                      <a16:colId xmlns:a16="http://schemas.microsoft.com/office/drawing/2014/main" val="4293203854"/>
                    </a:ext>
                  </a:extLst>
                </a:gridCol>
                <a:gridCol w="2046033">
                  <a:extLst>
                    <a:ext uri="{9D8B030D-6E8A-4147-A177-3AD203B41FA5}">
                      <a16:colId xmlns:a16="http://schemas.microsoft.com/office/drawing/2014/main" val="220060215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Centenas</a:t>
                      </a:r>
                    </a:p>
                  </a:txBody>
                  <a:tcPr marL="49801" marR="49801" marT="24901" marB="24901" anchor="ctr">
                    <a:solidFill>
                      <a:srgbClr val="90C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Decenas</a:t>
                      </a:r>
                    </a:p>
                  </a:txBody>
                  <a:tcPr marL="49801" marR="49801" marT="24901" marB="24901" anchor="ctr">
                    <a:solidFill>
                      <a:srgbClr val="C4E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Unidades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29776"/>
                  </a:ext>
                </a:extLst>
              </a:tr>
              <a:tr h="2169765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49801" marR="49801" marT="24901" marB="24901"/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</a:txBody>
                  <a:tcPr marL="49801" marR="49801" marT="24901" marB="24901"/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49801" marR="49801" marT="24901" marB="24901"/>
                </a:tc>
                <a:extLst>
                  <a:ext uri="{0D108BD9-81ED-4DB2-BD59-A6C34878D82A}">
                    <a16:rowId xmlns:a16="http://schemas.microsoft.com/office/drawing/2014/main" val="40122043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000" dirty="0">
                          <a:solidFill>
                            <a:srgbClr val="595959"/>
                          </a:solidFill>
                        </a:rPr>
                        <a:t>Doscientos</a:t>
                      </a:r>
                    </a:p>
                  </a:txBody>
                  <a:tcPr marL="49801" marR="49801" marT="24901" marB="24901" anchor="ctr">
                    <a:solidFill>
                      <a:srgbClr val="90C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000" dirty="0">
                          <a:solidFill>
                            <a:srgbClr val="595959"/>
                          </a:solidFill>
                        </a:rPr>
                        <a:t>Treinta</a:t>
                      </a:r>
                    </a:p>
                  </a:txBody>
                  <a:tcPr marL="49801" marR="49801" marT="24901" marB="24901" anchor="ctr">
                    <a:solidFill>
                      <a:srgbClr val="C3E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000" dirty="0">
                          <a:solidFill>
                            <a:srgbClr val="595959"/>
                          </a:solidFill>
                        </a:rPr>
                        <a:t>Cinco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39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2</a:t>
                      </a:r>
                    </a:p>
                  </a:txBody>
                  <a:tcPr marL="49801" marR="49801" marT="24901" marB="24901" anchor="ctr">
                    <a:solidFill>
                      <a:srgbClr val="90C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3</a:t>
                      </a:r>
                    </a:p>
                  </a:txBody>
                  <a:tcPr marL="49801" marR="49801" marT="24901" marB="24901" anchor="ctr">
                    <a:solidFill>
                      <a:srgbClr val="C3E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5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8814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54CC73C-457B-DD76-504C-4DF0B65D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21" y="1739496"/>
            <a:ext cx="1522695" cy="1474356"/>
          </a:xfrm>
          <a:prstGeom prst="rect">
            <a:avLst/>
          </a:prstGeom>
        </p:spPr>
      </p:pic>
      <p:pic>
        <p:nvPicPr>
          <p:cNvPr id="11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6EB3D855-2608-CDB3-D17A-0C24EDB987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4425569" y="1791094"/>
            <a:ext cx="180130" cy="127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23478D41-648D-19EA-5807-944678FD7F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4698946" y="1791094"/>
            <a:ext cx="180130" cy="127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7;p10" descr="Icono&#10;&#10;Descripción generada automáticamente con confianza baja">
            <a:extLst>
              <a:ext uri="{FF2B5EF4-FFF2-40B4-BE49-F238E27FC236}">
                <a16:creationId xmlns:a16="http://schemas.microsoft.com/office/drawing/2014/main" id="{C48A9019-9D1B-163C-9323-77F40F62AD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r="15681"/>
          <a:stretch/>
        </p:blipFill>
        <p:spPr>
          <a:xfrm>
            <a:off x="5000604" y="1791094"/>
            <a:ext cx="180130" cy="127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89172EB-8D4E-D051-0890-2E159D43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522" y="2335132"/>
            <a:ext cx="231427" cy="7328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0" y="1700210"/>
            <a:ext cx="907905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1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Hacemos grupos de 10 panes.</a:t>
            </a:r>
            <a:endParaRPr sz="4400" b="1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77" name="Google Shape;77;p3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4"/>
          <p:cNvSpPr/>
          <p:nvPr/>
        </p:nvSpPr>
        <p:spPr>
          <a:xfrm>
            <a:off x="2978150" y="3616325"/>
            <a:ext cx="1593850" cy="419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1C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92" name="Google Shape;92;p5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5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627119"/>
            <a:ext cx="1683320" cy="3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607989" y="3127107"/>
            <a:ext cx="528639" cy="1399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101" name="Google Shape;101;p6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6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627119"/>
            <a:ext cx="1683320" cy="3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607989" y="3127107"/>
            <a:ext cx="528639" cy="1399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/>
          <p:nvPr/>
        </p:nvSpPr>
        <p:spPr>
          <a:xfrm>
            <a:off x="2956374" y="3175699"/>
            <a:ext cx="1593850" cy="419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1C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111" name="Google Shape;111;p7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7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627119"/>
            <a:ext cx="1683320" cy="3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724163" y="3178642"/>
            <a:ext cx="431678" cy="126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240358"/>
            <a:ext cx="1498786" cy="3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878000" y="2783957"/>
            <a:ext cx="425381" cy="119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r="10572"/>
          <a:stretch/>
        </p:blipFill>
        <p:spPr>
          <a:xfrm>
            <a:off x="1446577" y="958250"/>
            <a:ext cx="6250843" cy="32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/>
        </p:nvSpPr>
        <p:spPr>
          <a:xfrm>
            <a:off x="1543424" y="249831"/>
            <a:ext cx="605715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Agrupando de a 10 panes tenemos:</a:t>
            </a:r>
            <a:endParaRPr sz="2800" i="0" u="none" strike="noStrike" cap="none">
              <a:solidFill>
                <a:srgbClr val="FF1C55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9"/>
          <p:cNvGrpSpPr/>
          <p:nvPr/>
        </p:nvGrpSpPr>
        <p:grpSpPr>
          <a:xfrm>
            <a:off x="1183956" y="730260"/>
            <a:ext cx="6776088" cy="3682980"/>
            <a:chOff x="1471925" y="279399"/>
            <a:chExt cx="7672075" cy="4444981"/>
          </a:xfrm>
        </p:grpSpPr>
        <p:pic>
          <p:nvPicPr>
            <p:cNvPr id="128" name="Google Shape;128;p9"/>
            <p:cNvPicPr preferRelativeResize="0"/>
            <p:nvPr/>
          </p:nvPicPr>
          <p:blipFill rotWithShape="1">
            <a:blip r:embed="rId3">
              <a:alphaModFix/>
            </a:blip>
            <a:srcRect t="995"/>
            <a:stretch/>
          </p:blipFill>
          <p:spPr>
            <a:xfrm>
              <a:off x="5384607" y="279399"/>
              <a:ext cx="3759393" cy="444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9"/>
            <p:cNvPicPr preferRelativeResize="0"/>
            <p:nvPr/>
          </p:nvPicPr>
          <p:blipFill rotWithShape="1">
            <a:blip r:embed="rId4">
              <a:alphaModFix/>
            </a:blip>
            <a:srcRect t="1021" r="1784" b="8427"/>
            <a:stretch/>
          </p:blipFill>
          <p:spPr>
            <a:xfrm>
              <a:off x="1471925" y="279400"/>
              <a:ext cx="4135124" cy="4444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627119"/>
            <a:ext cx="1683320" cy="3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724163" y="3178642"/>
            <a:ext cx="431678" cy="126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956374" y="3240358"/>
            <a:ext cx="1498786" cy="3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 rotWithShape="1">
          <a:blip r:embed="rId6">
            <a:alphaModFix/>
          </a:blip>
          <a:srcRect l="17577" r="18772" b="4988"/>
          <a:stretch/>
        </p:blipFill>
        <p:spPr>
          <a:xfrm rot="5400000">
            <a:off x="3878000" y="2783957"/>
            <a:ext cx="425381" cy="11963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/>
          <p:nvPr/>
        </p:nvSpPr>
        <p:spPr>
          <a:xfrm>
            <a:off x="3159024" y="3236942"/>
            <a:ext cx="1514576" cy="789538"/>
          </a:xfrm>
          <a:custGeom>
            <a:avLst/>
            <a:gdLst/>
            <a:ahLst/>
            <a:cxnLst/>
            <a:rect l="l" t="t" r="r" b="b"/>
            <a:pathLst>
              <a:path w="1514576" h="814359" extrusionOk="0">
                <a:moveTo>
                  <a:pt x="273151" y="7909"/>
                </a:moveTo>
                <a:lnTo>
                  <a:pt x="273151" y="7909"/>
                </a:lnTo>
                <a:cubicBezTo>
                  <a:pt x="361178" y="867"/>
                  <a:pt x="388971" y="-4097"/>
                  <a:pt x="489051" y="4734"/>
                </a:cubicBezTo>
                <a:cubicBezTo>
                  <a:pt x="515929" y="7106"/>
                  <a:pt x="541652" y="17262"/>
                  <a:pt x="568426" y="20609"/>
                </a:cubicBezTo>
                <a:lnTo>
                  <a:pt x="593826" y="23784"/>
                </a:lnTo>
                <a:cubicBezTo>
                  <a:pt x="616066" y="26852"/>
                  <a:pt x="638072" y="32334"/>
                  <a:pt x="660501" y="33309"/>
                </a:cubicBezTo>
                <a:lnTo>
                  <a:pt x="733526" y="36484"/>
                </a:lnTo>
                <a:cubicBezTo>
                  <a:pt x="747304" y="37249"/>
                  <a:pt x="761022" y="38914"/>
                  <a:pt x="774801" y="39659"/>
                </a:cubicBezTo>
                <a:cubicBezTo>
                  <a:pt x="800186" y="41031"/>
                  <a:pt x="825616" y="41462"/>
                  <a:pt x="851001" y="42834"/>
                </a:cubicBezTo>
                <a:cubicBezTo>
                  <a:pt x="868501" y="43780"/>
                  <a:pt x="908548" y="47408"/>
                  <a:pt x="927201" y="49184"/>
                </a:cubicBezTo>
                <a:cubicBezTo>
                  <a:pt x="937789" y="50192"/>
                  <a:pt x="948336" y="51696"/>
                  <a:pt x="958951" y="52359"/>
                </a:cubicBezTo>
                <a:cubicBezTo>
                  <a:pt x="982213" y="53813"/>
                  <a:pt x="1005532" y="54204"/>
                  <a:pt x="1028801" y="55534"/>
                </a:cubicBezTo>
                <a:cubicBezTo>
                  <a:pt x="1050725" y="56787"/>
                  <a:pt x="1082601" y="59848"/>
                  <a:pt x="1105001" y="61884"/>
                </a:cubicBezTo>
                <a:cubicBezTo>
                  <a:pt x="1122022" y="67558"/>
                  <a:pt x="1107413" y="63126"/>
                  <a:pt x="1130401" y="68234"/>
                </a:cubicBezTo>
                <a:cubicBezTo>
                  <a:pt x="1134661" y="69181"/>
                  <a:pt x="1138771" y="70868"/>
                  <a:pt x="1143101" y="71409"/>
                </a:cubicBezTo>
                <a:cubicBezTo>
                  <a:pt x="1155747" y="72990"/>
                  <a:pt x="1168501" y="73526"/>
                  <a:pt x="1181201" y="74584"/>
                </a:cubicBezTo>
                <a:cubicBezTo>
                  <a:pt x="1189668" y="76701"/>
                  <a:pt x="1198043" y="79222"/>
                  <a:pt x="1206601" y="80934"/>
                </a:cubicBezTo>
                <a:cubicBezTo>
                  <a:pt x="1229405" y="85495"/>
                  <a:pt x="1258122" y="85940"/>
                  <a:pt x="1279626" y="87284"/>
                </a:cubicBezTo>
                <a:cubicBezTo>
                  <a:pt x="1310627" y="93484"/>
                  <a:pt x="1279753" y="86176"/>
                  <a:pt x="1317726" y="99984"/>
                </a:cubicBezTo>
                <a:cubicBezTo>
                  <a:pt x="1321827" y="101475"/>
                  <a:pt x="1326230" y="101960"/>
                  <a:pt x="1330426" y="103159"/>
                </a:cubicBezTo>
                <a:cubicBezTo>
                  <a:pt x="1333644" y="104078"/>
                  <a:pt x="1336733" y="105415"/>
                  <a:pt x="1339951" y="106334"/>
                </a:cubicBezTo>
                <a:cubicBezTo>
                  <a:pt x="1344147" y="107533"/>
                  <a:pt x="1348347" y="108792"/>
                  <a:pt x="1352651" y="109509"/>
                </a:cubicBezTo>
                <a:cubicBezTo>
                  <a:pt x="1375785" y="113365"/>
                  <a:pt x="1374504" y="111003"/>
                  <a:pt x="1393926" y="115859"/>
                </a:cubicBezTo>
                <a:cubicBezTo>
                  <a:pt x="1397173" y="116671"/>
                  <a:pt x="1400233" y="118115"/>
                  <a:pt x="1403451" y="119034"/>
                </a:cubicBezTo>
                <a:cubicBezTo>
                  <a:pt x="1407647" y="120233"/>
                  <a:pt x="1411955" y="121010"/>
                  <a:pt x="1416151" y="122209"/>
                </a:cubicBezTo>
                <a:cubicBezTo>
                  <a:pt x="1419369" y="123128"/>
                  <a:pt x="1422394" y="124728"/>
                  <a:pt x="1425676" y="125384"/>
                </a:cubicBezTo>
                <a:cubicBezTo>
                  <a:pt x="1433014" y="126852"/>
                  <a:pt x="1440493" y="127501"/>
                  <a:pt x="1447901" y="128559"/>
                </a:cubicBezTo>
                <a:cubicBezTo>
                  <a:pt x="1499229" y="150557"/>
                  <a:pt x="1476393" y="145329"/>
                  <a:pt x="1514576" y="150784"/>
                </a:cubicBezTo>
                <a:cubicBezTo>
                  <a:pt x="1512459" y="174067"/>
                  <a:pt x="1510209" y="197339"/>
                  <a:pt x="1508226" y="220634"/>
                </a:cubicBezTo>
                <a:cubicBezTo>
                  <a:pt x="1505975" y="247081"/>
                  <a:pt x="1505544" y="273721"/>
                  <a:pt x="1501876" y="300009"/>
                </a:cubicBezTo>
                <a:cubicBezTo>
                  <a:pt x="1499179" y="319336"/>
                  <a:pt x="1493409" y="338109"/>
                  <a:pt x="1489176" y="357159"/>
                </a:cubicBezTo>
                <a:cubicBezTo>
                  <a:pt x="1488118" y="377267"/>
                  <a:pt x="1487545" y="397407"/>
                  <a:pt x="1486001" y="417484"/>
                </a:cubicBezTo>
                <a:cubicBezTo>
                  <a:pt x="1485427" y="424946"/>
                  <a:pt x="1484056" y="432327"/>
                  <a:pt x="1482826" y="439709"/>
                </a:cubicBezTo>
                <a:cubicBezTo>
                  <a:pt x="1475304" y="484842"/>
                  <a:pt x="1478052" y="466110"/>
                  <a:pt x="1466951" y="512734"/>
                </a:cubicBezTo>
                <a:cubicBezTo>
                  <a:pt x="1457861" y="550912"/>
                  <a:pt x="1463194" y="542472"/>
                  <a:pt x="1441551" y="585759"/>
                </a:cubicBezTo>
                <a:cubicBezTo>
                  <a:pt x="1438376" y="592109"/>
                  <a:pt x="1436461" y="599265"/>
                  <a:pt x="1432026" y="604809"/>
                </a:cubicBezTo>
                <a:cubicBezTo>
                  <a:pt x="1427793" y="610101"/>
                  <a:pt x="1421216" y="613007"/>
                  <a:pt x="1416151" y="617509"/>
                </a:cubicBezTo>
                <a:cubicBezTo>
                  <a:pt x="1411676" y="621486"/>
                  <a:pt x="1407191" y="625534"/>
                  <a:pt x="1403451" y="630209"/>
                </a:cubicBezTo>
                <a:cubicBezTo>
                  <a:pt x="1398683" y="636168"/>
                  <a:pt x="1395466" y="643258"/>
                  <a:pt x="1390751" y="649259"/>
                </a:cubicBezTo>
                <a:cubicBezTo>
                  <a:pt x="1371504" y="673755"/>
                  <a:pt x="1362971" y="681008"/>
                  <a:pt x="1336776" y="700059"/>
                </a:cubicBezTo>
                <a:cubicBezTo>
                  <a:pt x="1324432" y="709037"/>
                  <a:pt x="1312558" y="719113"/>
                  <a:pt x="1298676" y="725459"/>
                </a:cubicBezTo>
                <a:cubicBezTo>
                  <a:pt x="1275237" y="736174"/>
                  <a:pt x="1250023" y="742481"/>
                  <a:pt x="1225651" y="750859"/>
                </a:cubicBezTo>
                <a:cubicBezTo>
                  <a:pt x="1216156" y="754123"/>
                  <a:pt x="1206893" y="758280"/>
                  <a:pt x="1197076" y="760384"/>
                </a:cubicBezTo>
                <a:cubicBezTo>
                  <a:pt x="1182259" y="763559"/>
                  <a:pt x="1167356" y="766353"/>
                  <a:pt x="1152626" y="769909"/>
                </a:cubicBezTo>
                <a:cubicBezTo>
                  <a:pt x="1136655" y="773764"/>
                  <a:pt x="1121289" y="780458"/>
                  <a:pt x="1105001" y="782609"/>
                </a:cubicBezTo>
                <a:cubicBezTo>
                  <a:pt x="1065007" y="787891"/>
                  <a:pt x="1024568" y="788959"/>
                  <a:pt x="984351" y="792134"/>
                </a:cubicBezTo>
                <a:cubicBezTo>
                  <a:pt x="974826" y="795309"/>
                  <a:pt x="965621" y="799690"/>
                  <a:pt x="955776" y="801659"/>
                </a:cubicBezTo>
                <a:cubicBezTo>
                  <a:pt x="928476" y="807119"/>
                  <a:pt x="873226" y="814359"/>
                  <a:pt x="873226" y="814359"/>
                </a:cubicBezTo>
                <a:cubicBezTo>
                  <a:pt x="856293" y="813301"/>
                  <a:pt x="839289" y="813058"/>
                  <a:pt x="822426" y="811184"/>
                </a:cubicBezTo>
                <a:cubicBezTo>
                  <a:pt x="810666" y="809877"/>
                  <a:pt x="799203" y="806589"/>
                  <a:pt x="787501" y="804834"/>
                </a:cubicBezTo>
                <a:cubicBezTo>
                  <a:pt x="778023" y="803412"/>
                  <a:pt x="768451" y="802717"/>
                  <a:pt x="758926" y="801659"/>
                </a:cubicBezTo>
                <a:cubicBezTo>
                  <a:pt x="749401" y="802717"/>
                  <a:pt x="739804" y="803258"/>
                  <a:pt x="730351" y="804834"/>
                </a:cubicBezTo>
                <a:cubicBezTo>
                  <a:pt x="714382" y="807496"/>
                  <a:pt x="698900" y="813656"/>
                  <a:pt x="682726" y="814359"/>
                </a:cubicBezTo>
                <a:lnTo>
                  <a:pt x="523976" y="808009"/>
                </a:lnTo>
                <a:cubicBezTo>
                  <a:pt x="509149" y="807110"/>
                  <a:pt x="494351" y="805761"/>
                  <a:pt x="479526" y="804834"/>
                </a:cubicBezTo>
                <a:cubicBezTo>
                  <a:pt x="409398" y="800451"/>
                  <a:pt x="415426" y="802333"/>
                  <a:pt x="333476" y="795309"/>
                </a:cubicBezTo>
                <a:cubicBezTo>
                  <a:pt x="326020" y="794670"/>
                  <a:pt x="318722" y="792573"/>
                  <a:pt x="311251" y="792134"/>
                </a:cubicBezTo>
                <a:cubicBezTo>
                  <a:pt x="282706" y="790455"/>
                  <a:pt x="254101" y="790017"/>
                  <a:pt x="225526" y="788959"/>
                </a:cubicBezTo>
                <a:cubicBezTo>
                  <a:pt x="212826" y="786842"/>
                  <a:pt x="200172" y="784430"/>
                  <a:pt x="187426" y="782609"/>
                </a:cubicBezTo>
                <a:cubicBezTo>
                  <a:pt x="175094" y="780847"/>
                  <a:pt x="153096" y="779583"/>
                  <a:pt x="139801" y="776259"/>
                </a:cubicBezTo>
                <a:cubicBezTo>
                  <a:pt x="133307" y="774636"/>
                  <a:pt x="127273" y="771414"/>
                  <a:pt x="120751" y="769909"/>
                </a:cubicBezTo>
                <a:cubicBezTo>
                  <a:pt x="113459" y="768226"/>
                  <a:pt x="105923" y="767872"/>
                  <a:pt x="98526" y="766734"/>
                </a:cubicBezTo>
                <a:cubicBezTo>
                  <a:pt x="92163" y="765755"/>
                  <a:pt x="85826" y="764617"/>
                  <a:pt x="79476" y="763559"/>
                </a:cubicBezTo>
                <a:cubicBezTo>
                  <a:pt x="59502" y="750243"/>
                  <a:pt x="49332" y="745787"/>
                  <a:pt x="35026" y="722284"/>
                </a:cubicBezTo>
                <a:cubicBezTo>
                  <a:pt x="26644" y="708514"/>
                  <a:pt x="22326" y="692651"/>
                  <a:pt x="15976" y="677834"/>
                </a:cubicBezTo>
                <a:cubicBezTo>
                  <a:pt x="14360" y="669217"/>
                  <a:pt x="607" y="598924"/>
                  <a:pt x="101" y="585759"/>
                </a:cubicBezTo>
                <a:cubicBezTo>
                  <a:pt x="-429" y="571970"/>
                  <a:pt x="1178" y="558123"/>
                  <a:pt x="3276" y="544484"/>
                </a:cubicBezTo>
                <a:cubicBezTo>
                  <a:pt x="12354" y="485479"/>
                  <a:pt x="27678" y="473456"/>
                  <a:pt x="60426" y="407959"/>
                </a:cubicBezTo>
                <a:cubicBezTo>
                  <a:pt x="82141" y="364530"/>
                  <a:pt x="83380" y="352355"/>
                  <a:pt x="117576" y="319059"/>
                </a:cubicBezTo>
                <a:cubicBezTo>
                  <a:pt x="146039" y="291345"/>
                  <a:pt x="182254" y="271172"/>
                  <a:pt x="206476" y="239684"/>
                </a:cubicBezTo>
                <a:cubicBezTo>
                  <a:pt x="277746" y="147033"/>
                  <a:pt x="246912" y="183081"/>
                  <a:pt x="295376" y="128559"/>
                </a:cubicBezTo>
                <a:cubicBezTo>
                  <a:pt x="301368" y="110584"/>
                  <a:pt x="306782" y="106294"/>
                  <a:pt x="295376" y="87284"/>
                </a:cubicBezTo>
                <a:cubicBezTo>
                  <a:pt x="290392" y="78978"/>
                  <a:pt x="277846" y="79632"/>
                  <a:pt x="276326" y="68234"/>
                </a:cubicBezTo>
                <a:cubicBezTo>
                  <a:pt x="274648" y="55645"/>
                  <a:pt x="273680" y="17963"/>
                  <a:pt x="273151" y="7909"/>
                </a:cubicBezTo>
                <a:close/>
              </a:path>
            </a:pathLst>
          </a:custGeom>
          <a:solidFill>
            <a:srgbClr val="FBBF9C"/>
          </a:solidFill>
          <a:ln w="25400" cap="flat" cmpd="sng">
            <a:solidFill>
              <a:srgbClr val="FBBF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3410833" y="3169416"/>
            <a:ext cx="1310567" cy="209550"/>
          </a:xfrm>
          <a:custGeom>
            <a:avLst/>
            <a:gdLst/>
            <a:ahLst/>
            <a:cxnLst/>
            <a:rect l="l" t="t" r="r" b="b"/>
            <a:pathLst>
              <a:path w="1310567" h="209550" extrusionOk="0">
                <a:moveTo>
                  <a:pt x="0" y="71438"/>
                </a:moveTo>
                <a:lnTo>
                  <a:pt x="0" y="71438"/>
                </a:lnTo>
                <a:cubicBezTo>
                  <a:pt x="16404" y="73025"/>
                  <a:pt x="32914" y="73755"/>
                  <a:pt x="49213" y="76200"/>
                </a:cubicBezTo>
                <a:cubicBezTo>
                  <a:pt x="54177" y="76945"/>
                  <a:pt x="58673" y="79584"/>
                  <a:pt x="63500" y="80963"/>
                </a:cubicBezTo>
                <a:cubicBezTo>
                  <a:pt x="66095" y="81704"/>
                  <a:pt x="68859" y="81756"/>
                  <a:pt x="71438" y="82550"/>
                </a:cubicBezTo>
                <a:cubicBezTo>
                  <a:pt x="75759" y="83880"/>
                  <a:pt x="79698" y="86459"/>
                  <a:pt x="84138" y="87313"/>
                </a:cubicBezTo>
                <a:cubicBezTo>
                  <a:pt x="93549" y="89123"/>
                  <a:pt x="112713" y="90488"/>
                  <a:pt x="112713" y="90488"/>
                </a:cubicBezTo>
                <a:cubicBezTo>
                  <a:pt x="126421" y="94600"/>
                  <a:pt x="128242" y="95414"/>
                  <a:pt x="141288" y="98425"/>
                </a:cubicBezTo>
                <a:cubicBezTo>
                  <a:pt x="143917" y="99032"/>
                  <a:pt x="146622" y="99303"/>
                  <a:pt x="149225" y="100013"/>
                </a:cubicBezTo>
                <a:cubicBezTo>
                  <a:pt x="152454" y="100894"/>
                  <a:pt x="155575" y="102130"/>
                  <a:pt x="158750" y="103188"/>
                </a:cubicBezTo>
                <a:cubicBezTo>
                  <a:pt x="160338" y="103717"/>
                  <a:pt x="161862" y="104500"/>
                  <a:pt x="163513" y="104775"/>
                </a:cubicBezTo>
                <a:lnTo>
                  <a:pt x="182563" y="107950"/>
                </a:lnTo>
                <a:cubicBezTo>
                  <a:pt x="194187" y="109660"/>
                  <a:pt x="206089" y="109864"/>
                  <a:pt x="217488" y="112713"/>
                </a:cubicBezTo>
                <a:cubicBezTo>
                  <a:pt x="219605" y="113242"/>
                  <a:pt x="221674" y="114024"/>
                  <a:pt x="223838" y="114300"/>
                </a:cubicBezTo>
                <a:cubicBezTo>
                  <a:pt x="246561" y="117201"/>
                  <a:pt x="269423" y="118999"/>
                  <a:pt x="292100" y="122238"/>
                </a:cubicBezTo>
                <a:lnTo>
                  <a:pt x="325438" y="127000"/>
                </a:lnTo>
                <a:cubicBezTo>
                  <a:pt x="329664" y="127583"/>
                  <a:pt x="333921" y="127939"/>
                  <a:pt x="338138" y="128588"/>
                </a:cubicBezTo>
                <a:cubicBezTo>
                  <a:pt x="340805" y="128998"/>
                  <a:pt x="343404" y="129793"/>
                  <a:pt x="346075" y="130175"/>
                </a:cubicBezTo>
                <a:cubicBezTo>
                  <a:pt x="354522" y="131382"/>
                  <a:pt x="363008" y="132292"/>
                  <a:pt x="371475" y="133350"/>
                </a:cubicBezTo>
                <a:cubicBezTo>
                  <a:pt x="375708" y="133879"/>
                  <a:pt x="379914" y="134725"/>
                  <a:pt x="384175" y="134938"/>
                </a:cubicBezTo>
                <a:lnTo>
                  <a:pt x="415925" y="136525"/>
                </a:lnTo>
                <a:cubicBezTo>
                  <a:pt x="420688" y="137054"/>
                  <a:pt x="425486" y="137325"/>
                  <a:pt x="430213" y="138113"/>
                </a:cubicBezTo>
                <a:cubicBezTo>
                  <a:pt x="435025" y="138915"/>
                  <a:pt x="439705" y="140389"/>
                  <a:pt x="444500" y="141288"/>
                </a:cubicBezTo>
                <a:cubicBezTo>
                  <a:pt x="448178" y="141978"/>
                  <a:pt x="451922" y="142260"/>
                  <a:pt x="455613" y="142875"/>
                </a:cubicBezTo>
                <a:cubicBezTo>
                  <a:pt x="458274" y="143319"/>
                  <a:pt x="460916" y="143878"/>
                  <a:pt x="463550" y="144463"/>
                </a:cubicBezTo>
                <a:cubicBezTo>
                  <a:pt x="465680" y="144936"/>
                  <a:pt x="467734" y="145790"/>
                  <a:pt x="469900" y="146050"/>
                </a:cubicBezTo>
                <a:cubicBezTo>
                  <a:pt x="480983" y="147380"/>
                  <a:pt x="492125" y="148167"/>
                  <a:pt x="503238" y="149225"/>
                </a:cubicBezTo>
                <a:cubicBezTo>
                  <a:pt x="517739" y="152447"/>
                  <a:pt x="540223" y="157638"/>
                  <a:pt x="552450" y="158750"/>
                </a:cubicBezTo>
                <a:cubicBezTo>
                  <a:pt x="558271" y="159279"/>
                  <a:pt x="564104" y="159693"/>
                  <a:pt x="569913" y="160338"/>
                </a:cubicBezTo>
                <a:cubicBezTo>
                  <a:pt x="573632" y="160751"/>
                  <a:pt x="577316" y="161430"/>
                  <a:pt x="581025" y="161925"/>
                </a:cubicBezTo>
                <a:lnTo>
                  <a:pt x="593725" y="163513"/>
                </a:lnTo>
                <a:lnTo>
                  <a:pt x="625475" y="168275"/>
                </a:lnTo>
                <a:cubicBezTo>
                  <a:pt x="629698" y="168878"/>
                  <a:pt x="633952" y="169260"/>
                  <a:pt x="638175" y="169863"/>
                </a:cubicBezTo>
                <a:cubicBezTo>
                  <a:pt x="641361" y="170318"/>
                  <a:pt x="644494" y="171159"/>
                  <a:pt x="647700" y="171450"/>
                </a:cubicBezTo>
                <a:cubicBezTo>
                  <a:pt x="662785" y="172821"/>
                  <a:pt x="696899" y="174072"/>
                  <a:pt x="709613" y="174625"/>
                </a:cubicBezTo>
                <a:cubicBezTo>
                  <a:pt x="742994" y="181301"/>
                  <a:pt x="711940" y="175976"/>
                  <a:pt x="769938" y="179388"/>
                </a:cubicBezTo>
                <a:cubicBezTo>
                  <a:pt x="773151" y="179577"/>
                  <a:pt x="776255" y="180708"/>
                  <a:pt x="779463" y="180975"/>
                </a:cubicBezTo>
                <a:cubicBezTo>
                  <a:pt x="788970" y="181767"/>
                  <a:pt x="798513" y="182034"/>
                  <a:pt x="808038" y="182563"/>
                </a:cubicBezTo>
                <a:cubicBezTo>
                  <a:pt x="824217" y="184874"/>
                  <a:pt x="830954" y="185995"/>
                  <a:pt x="850900" y="187325"/>
                </a:cubicBezTo>
                <a:cubicBezTo>
                  <a:pt x="872046" y="188735"/>
                  <a:pt x="893233" y="189442"/>
                  <a:pt x="914400" y="190500"/>
                </a:cubicBezTo>
                <a:cubicBezTo>
                  <a:pt x="920750" y="191558"/>
                  <a:pt x="927066" y="192842"/>
                  <a:pt x="933450" y="193675"/>
                </a:cubicBezTo>
                <a:cubicBezTo>
                  <a:pt x="939246" y="194431"/>
                  <a:pt x="945130" y="194413"/>
                  <a:pt x="950913" y="195263"/>
                </a:cubicBezTo>
                <a:cubicBezTo>
                  <a:pt x="963135" y="197060"/>
                  <a:pt x="975082" y="201099"/>
                  <a:pt x="987425" y="201613"/>
                </a:cubicBezTo>
                <a:lnTo>
                  <a:pt x="1025525" y="203200"/>
                </a:lnTo>
                <a:cubicBezTo>
                  <a:pt x="1116956" y="210820"/>
                  <a:pt x="1063561" y="207669"/>
                  <a:pt x="1185863" y="209550"/>
                </a:cubicBezTo>
                <a:cubicBezTo>
                  <a:pt x="1195961" y="209019"/>
                  <a:pt x="1217846" y="208453"/>
                  <a:pt x="1230313" y="206375"/>
                </a:cubicBezTo>
                <a:cubicBezTo>
                  <a:pt x="1231963" y="206100"/>
                  <a:pt x="1233425" y="205063"/>
                  <a:pt x="1235075" y="204788"/>
                </a:cubicBezTo>
                <a:cubicBezTo>
                  <a:pt x="1239802" y="204000"/>
                  <a:pt x="1244600" y="203729"/>
                  <a:pt x="1249363" y="203200"/>
                </a:cubicBezTo>
                <a:cubicBezTo>
                  <a:pt x="1262425" y="204289"/>
                  <a:pt x="1301902" y="208365"/>
                  <a:pt x="1308100" y="203200"/>
                </a:cubicBezTo>
                <a:cubicBezTo>
                  <a:pt x="1314527" y="197844"/>
                  <a:pt x="1295060" y="192419"/>
                  <a:pt x="1287463" y="188913"/>
                </a:cubicBezTo>
                <a:cubicBezTo>
                  <a:pt x="1281053" y="185954"/>
                  <a:pt x="1273642" y="185986"/>
                  <a:pt x="1266825" y="184150"/>
                </a:cubicBezTo>
                <a:cubicBezTo>
                  <a:pt x="1259875" y="182279"/>
                  <a:pt x="1252989" y="180154"/>
                  <a:pt x="1246188" y="177800"/>
                </a:cubicBezTo>
                <a:cubicBezTo>
                  <a:pt x="1220736" y="168990"/>
                  <a:pt x="1196168" y="156335"/>
                  <a:pt x="1171575" y="146050"/>
                </a:cubicBezTo>
                <a:cubicBezTo>
                  <a:pt x="1160604" y="141462"/>
                  <a:pt x="1149168" y="138034"/>
                  <a:pt x="1138238" y="133350"/>
                </a:cubicBezTo>
                <a:cubicBezTo>
                  <a:pt x="1079403" y="108136"/>
                  <a:pt x="1121819" y="124086"/>
                  <a:pt x="1031875" y="101600"/>
                </a:cubicBezTo>
                <a:cubicBezTo>
                  <a:pt x="1020168" y="98673"/>
                  <a:pt x="1008717" y="94749"/>
                  <a:pt x="996950" y="92075"/>
                </a:cubicBezTo>
                <a:cubicBezTo>
                  <a:pt x="974987" y="87084"/>
                  <a:pt x="944218" y="79772"/>
                  <a:pt x="922338" y="76200"/>
                </a:cubicBezTo>
                <a:cubicBezTo>
                  <a:pt x="909706" y="74138"/>
                  <a:pt x="896871" y="73494"/>
                  <a:pt x="884238" y="71438"/>
                </a:cubicBezTo>
                <a:cubicBezTo>
                  <a:pt x="874097" y="69787"/>
                  <a:pt x="864216" y="66739"/>
                  <a:pt x="854075" y="65088"/>
                </a:cubicBezTo>
                <a:cubicBezTo>
                  <a:pt x="821054" y="59712"/>
                  <a:pt x="814750" y="60267"/>
                  <a:pt x="782638" y="58738"/>
                </a:cubicBezTo>
                <a:cubicBezTo>
                  <a:pt x="728349" y="53309"/>
                  <a:pt x="772921" y="57522"/>
                  <a:pt x="709613" y="52388"/>
                </a:cubicBezTo>
                <a:cubicBezTo>
                  <a:pt x="666920" y="48926"/>
                  <a:pt x="721537" y="52759"/>
                  <a:pt x="668338" y="49213"/>
                </a:cubicBezTo>
                <a:cubicBezTo>
                  <a:pt x="657120" y="46720"/>
                  <a:pt x="646520" y="44097"/>
                  <a:pt x="635000" y="42863"/>
                </a:cubicBezTo>
                <a:cubicBezTo>
                  <a:pt x="630486" y="42379"/>
                  <a:pt x="583877" y="39834"/>
                  <a:pt x="581025" y="39688"/>
                </a:cubicBezTo>
                <a:cubicBezTo>
                  <a:pt x="503946" y="35735"/>
                  <a:pt x="524058" y="37856"/>
                  <a:pt x="393700" y="36513"/>
                </a:cubicBezTo>
                <a:cubicBezTo>
                  <a:pt x="356397" y="33643"/>
                  <a:pt x="389938" y="34890"/>
                  <a:pt x="346075" y="38100"/>
                </a:cubicBezTo>
                <a:cubicBezTo>
                  <a:pt x="333398" y="39028"/>
                  <a:pt x="320672" y="39097"/>
                  <a:pt x="307975" y="39688"/>
                </a:cubicBezTo>
                <a:lnTo>
                  <a:pt x="277813" y="41275"/>
                </a:lnTo>
                <a:cubicBezTo>
                  <a:pt x="264774" y="47795"/>
                  <a:pt x="268817" y="48155"/>
                  <a:pt x="250825" y="42863"/>
                </a:cubicBezTo>
                <a:cubicBezTo>
                  <a:pt x="247419" y="41861"/>
                  <a:pt x="237768" y="38453"/>
                  <a:pt x="241300" y="38100"/>
                </a:cubicBezTo>
                <a:cubicBezTo>
                  <a:pt x="255000" y="36730"/>
                  <a:pt x="268817" y="39159"/>
                  <a:pt x="282575" y="39688"/>
                </a:cubicBezTo>
                <a:cubicBezTo>
                  <a:pt x="312093" y="42967"/>
                  <a:pt x="285187" y="40310"/>
                  <a:pt x="334963" y="42863"/>
                </a:cubicBezTo>
                <a:cubicBezTo>
                  <a:pt x="342908" y="43270"/>
                  <a:pt x="350836" y="43954"/>
                  <a:pt x="358775" y="44450"/>
                </a:cubicBezTo>
                <a:lnTo>
                  <a:pt x="385763" y="46038"/>
                </a:lnTo>
                <a:cubicBezTo>
                  <a:pt x="456960" y="42081"/>
                  <a:pt x="373542" y="46336"/>
                  <a:pt x="515938" y="42863"/>
                </a:cubicBezTo>
                <a:cubicBezTo>
                  <a:pt x="525475" y="42630"/>
                  <a:pt x="534978" y="41568"/>
                  <a:pt x="544513" y="41275"/>
                </a:cubicBezTo>
                <a:lnTo>
                  <a:pt x="619125" y="39688"/>
                </a:lnTo>
                <a:cubicBezTo>
                  <a:pt x="679520" y="35912"/>
                  <a:pt x="621943" y="39125"/>
                  <a:pt x="738188" y="36513"/>
                </a:cubicBezTo>
                <a:cubicBezTo>
                  <a:pt x="754068" y="36156"/>
                  <a:pt x="769935" y="35366"/>
                  <a:pt x="785813" y="34925"/>
                </a:cubicBezTo>
                <a:lnTo>
                  <a:pt x="852488" y="33338"/>
                </a:lnTo>
                <a:cubicBezTo>
                  <a:pt x="863071" y="32809"/>
                  <a:pt x="873678" y="32630"/>
                  <a:pt x="884238" y="31750"/>
                </a:cubicBezTo>
                <a:cubicBezTo>
                  <a:pt x="892741" y="31041"/>
                  <a:pt x="901151" y="29453"/>
                  <a:pt x="909638" y="28575"/>
                </a:cubicBezTo>
                <a:cubicBezTo>
                  <a:pt x="916501" y="27865"/>
                  <a:pt x="923396" y="27517"/>
                  <a:pt x="930275" y="26988"/>
                </a:cubicBezTo>
                <a:cubicBezTo>
                  <a:pt x="945621" y="27517"/>
                  <a:pt x="961055" y="26852"/>
                  <a:pt x="976313" y="28575"/>
                </a:cubicBezTo>
                <a:cubicBezTo>
                  <a:pt x="993950" y="30566"/>
                  <a:pt x="1011018" y="36562"/>
                  <a:pt x="1028700" y="38100"/>
                </a:cubicBezTo>
                <a:lnTo>
                  <a:pt x="1065213" y="41275"/>
                </a:lnTo>
                <a:cubicBezTo>
                  <a:pt x="1080518" y="38979"/>
                  <a:pt x="1123217" y="32257"/>
                  <a:pt x="1136650" y="31750"/>
                </a:cubicBezTo>
                <a:lnTo>
                  <a:pt x="1181100" y="33338"/>
                </a:lnTo>
                <a:cubicBezTo>
                  <a:pt x="1184804" y="34925"/>
                  <a:pt x="1188665" y="36189"/>
                  <a:pt x="1192213" y="38100"/>
                </a:cubicBezTo>
                <a:cubicBezTo>
                  <a:pt x="1199612" y="42084"/>
                  <a:pt x="1208901" y="50025"/>
                  <a:pt x="1214438" y="55563"/>
                </a:cubicBezTo>
                <a:cubicBezTo>
                  <a:pt x="1218415" y="59541"/>
                  <a:pt x="1222242" y="63714"/>
                  <a:pt x="1225550" y="68263"/>
                </a:cubicBezTo>
                <a:cubicBezTo>
                  <a:pt x="1230730" y="75386"/>
                  <a:pt x="1234554" y="83442"/>
                  <a:pt x="1239838" y="90488"/>
                </a:cubicBezTo>
                <a:cubicBezTo>
                  <a:pt x="1241425" y="92605"/>
                  <a:pt x="1242729" y="94967"/>
                  <a:pt x="1244600" y="96838"/>
                </a:cubicBezTo>
                <a:cubicBezTo>
                  <a:pt x="1247094" y="99332"/>
                  <a:pt x="1252913" y="101632"/>
                  <a:pt x="1255713" y="103188"/>
                </a:cubicBezTo>
                <a:cubicBezTo>
                  <a:pt x="1259117" y="105079"/>
                  <a:pt x="1267015" y="109728"/>
                  <a:pt x="1270000" y="112713"/>
                </a:cubicBezTo>
                <a:cubicBezTo>
                  <a:pt x="1271349" y="114062"/>
                  <a:pt x="1271933" y="116027"/>
                  <a:pt x="1273175" y="117475"/>
                </a:cubicBezTo>
                <a:cubicBezTo>
                  <a:pt x="1275123" y="119748"/>
                  <a:pt x="1277577" y="121552"/>
                  <a:pt x="1279525" y="123825"/>
                </a:cubicBezTo>
                <a:cubicBezTo>
                  <a:pt x="1280767" y="125274"/>
                  <a:pt x="1281174" y="127443"/>
                  <a:pt x="1282700" y="128588"/>
                </a:cubicBezTo>
                <a:cubicBezTo>
                  <a:pt x="1285540" y="130718"/>
                  <a:pt x="1289050" y="131763"/>
                  <a:pt x="1292225" y="133350"/>
                </a:cubicBezTo>
                <a:cubicBezTo>
                  <a:pt x="1293813" y="136525"/>
                  <a:pt x="1295264" y="139772"/>
                  <a:pt x="1296988" y="142875"/>
                </a:cubicBezTo>
                <a:cubicBezTo>
                  <a:pt x="1297915" y="144543"/>
                  <a:pt x="1299249" y="145963"/>
                  <a:pt x="1300163" y="147638"/>
                </a:cubicBezTo>
                <a:cubicBezTo>
                  <a:pt x="1302429" y="151793"/>
                  <a:pt x="1306513" y="160338"/>
                  <a:pt x="1306513" y="160338"/>
                </a:cubicBezTo>
                <a:cubicBezTo>
                  <a:pt x="1308386" y="167832"/>
                  <a:pt x="1312319" y="182063"/>
                  <a:pt x="1309688" y="187325"/>
                </a:cubicBezTo>
                <a:cubicBezTo>
                  <a:pt x="1309181" y="188338"/>
                  <a:pt x="1298918" y="167375"/>
                  <a:pt x="1298575" y="166688"/>
                </a:cubicBezTo>
                <a:cubicBezTo>
                  <a:pt x="1298046" y="164042"/>
                  <a:pt x="1297990" y="161255"/>
                  <a:pt x="1296988" y="158750"/>
                </a:cubicBezTo>
                <a:cubicBezTo>
                  <a:pt x="1294791" y="153257"/>
                  <a:pt x="1292151" y="147914"/>
                  <a:pt x="1289050" y="142875"/>
                </a:cubicBezTo>
                <a:cubicBezTo>
                  <a:pt x="1280583" y="129117"/>
                  <a:pt x="1269650" y="116599"/>
                  <a:pt x="1263650" y="101600"/>
                </a:cubicBezTo>
                <a:cubicBezTo>
                  <a:pt x="1261533" y="96308"/>
                  <a:pt x="1259016" y="91160"/>
                  <a:pt x="1257300" y="85725"/>
                </a:cubicBezTo>
                <a:cubicBezTo>
                  <a:pt x="1255831" y="81073"/>
                  <a:pt x="1256080" y="75908"/>
                  <a:pt x="1254125" y="71438"/>
                </a:cubicBezTo>
                <a:cubicBezTo>
                  <a:pt x="1252301" y="67268"/>
                  <a:pt x="1248650" y="64154"/>
                  <a:pt x="1246188" y="60325"/>
                </a:cubicBezTo>
                <a:cubicBezTo>
                  <a:pt x="1239676" y="50194"/>
                  <a:pt x="1240681" y="47093"/>
                  <a:pt x="1230313" y="39688"/>
                </a:cubicBezTo>
                <a:cubicBezTo>
                  <a:pt x="1220382" y="32595"/>
                  <a:pt x="1214881" y="32882"/>
                  <a:pt x="1203325" y="30163"/>
                </a:cubicBezTo>
                <a:cubicBezTo>
                  <a:pt x="1199077" y="29164"/>
                  <a:pt x="1194821" y="28187"/>
                  <a:pt x="1190625" y="26988"/>
                </a:cubicBezTo>
                <a:cubicBezTo>
                  <a:pt x="1172476" y="21803"/>
                  <a:pt x="1189248" y="26000"/>
                  <a:pt x="1173163" y="20638"/>
                </a:cubicBezTo>
                <a:cubicBezTo>
                  <a:pt x="1165194" y="17981"/>
                  <a:pt x="1164051" y="19387"/>
                  <a:pt x="1154113" y="17463"/>
                </a:cubicBezTo>
                <a:cubicBezTo>
                  <a:pt x="1114652" y="9825"/>
                  <a:pt x="1125482" y="10046"/>
                  <a:pt x="1090613" y="4763"/>
                </a:cubicBezTo>
                <a:cubicBezTo>
                  <a:pt x="1061237" y="312"/>
                  <a:pt x="1059522" y="1360"/>
                  <a:pt x="1025525" y="0"/>
                </a:cubicBezTo>
                <a:cubicBezTo>
                  <a:pt x="1006520" y="1188"/>
                  <a:pt x="1004055" y="668"/>
                  <a:pt x="989013" y="3175"/>
                </a:cubicBezTo>
                <a:cubicBezTo>
                  <a:pt x="985168" y="3816"/>
                  <a:pt x="975089" y="6203"/>
                  <a:pt x="971550" y="6350"/>
                </a:cubicBezTo>
                <a:cubicBezTo>
                  <a:pt x="949338" y="7276"/>
                  <a:pt x="927100" y="7409"/>
                  <a:pt x="904875" y="7938"/>
                </a:cubicBezTo>
                <a:cubicBezTo>
                  <a:pt x="861796" y="17511"/>
                  <a:pt x="929244" y="3368"/>
                  <a:pt x="825500" y="14288"/>
                </a:cubicBezTo>
                <a:cubicBezTo>
                  <a:pt x="816821" y="15202"/>
                  <a:pt x="808778" y="19715"/>
                  <a:pt x="800100" y="20638"/>
                </a:cubicBezTo>
                <a:cubicBezTo>
                  <a:pt x="783780" y="22374"/>
                  <a:pt x="767292" y="21696"/>
                  <a:pt x="750888" y="22225"/>
                </a:cubicBezTo>
                <a:lnTo>
                  <a:pt x="735013" y="23813"/>
                </a:lnTo>
                <a:cubicBezTo>
                  <a:pt x="726537" y="24791"/>
                  <a:pt x="718146" y="26988"/>
                  <a:pt x="709613" y="26988"/>
                </a:cubicBezTo>
                <a:cubicBezTo>
                  <a:pt x="663034" y="26988"/>
                  <a:pt x="616480" y="24871"/>
                  <a:pt x="569913" y="23813"/>
                </a:cubicBezTo>
                <a:cubicBezTo>
                  <a:pt x="538094" y="25934"/>
                  <a:pt x="545387" y="25659"/>
                  <a:pt x="506413" y="26988"/>
                </a:cubicBezTo>
                <a:lnTo>
                  <a:pt x="406400" y="30163"/>
                </a:lnTo>
                <a:cubicBezTo>
                  <a:pt x="398463" y="31750"/>
                  <a:pt x="390596" y="33747"/>
                  <a:pt x="382588" y="34925"/>
                </a:cubicBezTo>
                <a:cubicBezTo>
                  <a:pt x="358691" y="38439"/>
                  <a:pt x="343454" y="38527"/>
                  <a:pt x="319088" y="39688"/>
                </a:cubicBezTo>
                <a:cubicBezTo>
                  <a:pt x="309034" y="38630"/>
                  <a:pt x="299032" y="36733"/>
                  <a:pt x="288925" y="36513"/>
                </a:cubicBezTo>
                <a:cubicBezTo>
                  <a:pt x="268799" y="36075"/>
                  <a:pt x="246018" y="38103"/>
                  <a:pt x="225425" y="39688"/>
                </a:cubicBezTo>
                <a:lnTo>
                  <a:pt x="117475" y="36513"/>
                </a:lnTo>
                <a:cubicBezTo>
                  <a:pt x="95226" y="36781"/>
                  <a:pt x="73025" y="38630"/>
                  <a:pt x="50800" y="39688"/>
                </a:cubicBezTo>
                <a:cubicBezTo>
                  <a:pt x="44450" y="40746"/>
                  <a:pt x="38123" y="41953"/>
                  <a:pt x="31750" y="42863"/>
                </a:cubicBezTo>
                <a:cubicBezTo>
                  <a:pt x="27007" y="43541"/>
                  <a:pt x="22189" y="43662"/>
                  <a:pt x="17463" y="44450"/>
                </a:cubicBezTo>
                <a:cubicBezTo>
                  <a:pt x="15812" y="44725"/>
                  <a:pt x="14309" y="45578"/>
                  <a:pt x="12700" y="46038"/>
                </a:cubicBezTo>
                <a:cubicBezTo>
                  <a:pt x="10602" y="46637"/>
                  <a:pt x="8467" y="47096"/>
                  <a:pt x="6350" y="47625"/>
                </a:cubicBezTo>
                <a:cubicBezTo>
                  <a:pt x="3813" y="51431"/>
                  <a:pt x="531" y="55044"/>
                  <a:pt x="1588" y="60325"/>
                </a:cubicBezTo>
                <a:cubicBezTo>
                  <a:pt x="1796" y="61363"/>
                  <a:pt x="265" y="69586"/>
                  <a:pt x="0" y="71438"/>
                </a:cubicBezTo>
                <a:close/>
              </a:path>
            </a:pathLst>
          </a:custGeom>
          <a:solidFill>
            <a:srgbClr val="FCCEB1"/>
          </a:solidFill>
          <a:ln w="25400" cap="flat" cmpd="sng">
            <a:solidFill>
              <a:srgbClr val="FCCE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4043" y="3187349"/>
            <a:ext cx="416843" cy="17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400000">
            <a:off x="3726252" y="3214450"/>
            <a:ext cx="180487" cy="11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400000">
            <a:off x="3842386" y="2879175"/>
            <a:ext cx="180487" cy="119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 rot="550951">
            <a:off x="2023325" y="843761"/>
            <a:ext cx="1202845" cy="1858095"/>
          </a:xfrm>
          <a:prstGeom prst="rect">
            <a:avLst/>
          </a:prstGeom>
          <a:solidFill>
            <a:srgbClr val="FCCEB0"/>
          </a:solidFill>
          <a:ln w="25400" cap="flat" cmpd="sng">
            <a:solidFill>
              <a:srgbClr val="FCCE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 rot="-798767">
            <a:off x="2742862" y="1811504"/>
            <a:ext cx="427023" cy="779174"/>
          </a:xfrm>
          <a:prstGeom prst="rect">
            <a:avLst/>
          </a:prstGeom>
          <a:solidFill>
            <a:srgbClr val="FCCEB0"/>
          </a:solidFill>
          <a:ln w="25400" cap="flat" cmpd="sng">
            <a:solidFill>
              <a:srgbClr val="FCCE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 rot="-236667">
            <a:off x="2648704" y="816998"/>
            <a:ext cx="409441" cy="471430"/>
          </a:xfrm>
          <a:prstGeom prst="rect">
            <a:avLst/>
          </a:prstGeom>
          <a:solidFill>
            <a:srgbClr val="FCCEB0"/>
          </a:solidFill>
          <a:ln w="25400" cap="flat" cmpd="sng">
            <a:solidFill>
              <a:srgbClr val="FCCE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9">
            <a:alphaModFix/>
          </a:blip>
          <a:srcRect l="30440"/>
          <a:stretch/>
        </p:blipFill>
        <p:spPr>
          <a:xfrm rot="557846">
            <a:off x="1679235" y="793100"/>
            <a:ext cx="353383" cy="181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10">
            <a:alphaModFix/>
          </a:blip>
          <a:srcRect t="61529"/>
          <a:stretch/>
        </p:blipFill>
        <p:spPr>
          <a:xfrm rot="-224176">
            <a:off x="1781210" y="701072"/>
            <a:ext cx="1273889" cy="1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9827" y="247635"/>
            <a:ext cx="1169197" cy="4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061420">
            <a:off x="2251992" y="1988229"/>
            <a:ext cx="180487" cy="11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071366">
            <a:off x="2309743" y="1611263"/>
            <a:ext cx="180487" cy="11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093973">
            <a:off x="2335150" y="1233643"/>
            <a:ext cx="180487" cy="11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129096">
            <a:off x="2393850" y="869858"/>
            <a:ext cx="180487" cy="11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 descr="Icono&#10;&#10;Descripción generada automáticamente con confianza baja"/>
          <p:cNvPicPr preferRelativeResize="0"/>
          <p:nvPr/>
        </p:nvPicPr>
        <p:blipFill rotWithShape="1">
          <a:blip r:embed="rId8">
            <a:alphaModFix/>
          </a:blip>
          <a:srcRect l="1" r="7530"/>
          <a:stretch/>
        </p:blipFill>
        <p:spPr>
          <a:xfrm rot="-5129096">
            <a:off x="2426458" y="516905"/>
            <a:ext cx="180487" cy="119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</Words>
  <Application>Microsoft Macintosh PowerPoint</Application>
  <PresentationFormat>Presentación en pantalla (16:9)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Nunito Medium</vt:lpstr>
      <vt:lpstr>Nunito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enrique gonzalez</dc:creator>
  <cp:lastModifiedBy>Daniela Danisa Saavedra Pizarro</cp:lastModifiedBy>
  <cp:revision>13</cp:revision>
  <dcterms:modified xsi:type="dcterms:W3CDTF">2025-02-05T14:32:56Z</dcterms:modified>
</cp:coreProperties>
</file>