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0C_0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7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Nunito" pitchFamily="2" charset="77"/>
      <p:regular r:id="rId25"/>
      <p:bold r:id="rId26"/>
      <p:italic r:id="rId27"/>
      <p:boldItalic r:id="rId28"/>
    </p:embeddedFont>
    <p:embeddedFont>
      <p:font typeface="Nunito Medium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RdRwRCf4K4KM5/CLqFH33OBg7s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007F4D-1E00-97CC-24F7-8EB7276F6590}" name="Fabiola Ines Sotelo Ahumada" initials="FS" userId="S::fabiola.sotelo@mineduc.cl::c7f66746-9a33-42d3-8b55-0e4c99be0a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0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17" d="100"/>
          <a:sy n="117" d="100"/>
        </p:scale>
        <p:origin x="80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modernComment_10C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CEA279-969E-4750-9931-D8753D57C9DA}" authorId="{1A007F4D-1E00-97CC-24F7-8EB7276F6590}" created="2025-01-30T22:00:25.60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8"/>
      <ac:spMk id="398" creationId="{00000000-0000-0000-0000-000000000000}"/>
    </ac:deMkLst>
    <p188:txBody>
      <a:bodyPr/>
      <a:lstStyle/>
      <a:p>
        <a:r>
          <a:rPr lang="es-CL"/>
          <a:t>En el globo izquierdo debe decir:
“Hay que poner más cubos que en el lado derecho”
En el globo derecho debe decir:
“Debe haber 0 o más de 5 cubos en el lado izquierdo”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9" name="Google Shape;2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0" name="Google Shape;4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6bef5d22c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g26bef5d22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8" name="Google Shape;58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3" name="Google Shape;63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5" name="Google Shape;85;p4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6" name="Google Shape;86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2" name="Google Shape;92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8" name="Google Shape;98;p4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9" name="Google Shape;99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4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5" name="Google Shape;105;p4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4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3" name="Google Shape;113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8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4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5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9" name="Google Shape;129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0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5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5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7" name="Google Shape;147;p5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1" name="Google Shape;161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2" name="Google Shape;162;p5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p5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59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4" name="Google Shape;174;p6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9" name="Google Shape;179;p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0" name="Google Shape;180;p6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6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6" name="Google Shape;186;p6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2" name="Google Shape;192;p6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6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8" name="Google Shape;198;p6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6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4" name="Google Shape;204;p6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6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7" name="Google Shape;227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74" name="Google Shape;274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5" name="Google Shape;2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2" name="Google Shape;28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9.jpg"/><Relationship Id="rId4" Type="http://schemas.openxmlformats.org/officeDocument/2006/relationships/hyperlink" Target="http://drive.google.com/file/d/1Aq-ixZfD_Ft_yQnKR97VbJv_CpGhYjgX/vie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jpg"/><Relationship Id="rId5" Type="http://schemas.openxmlformats.org/officeDocument/2006/relationships/hyperlink" Target="http://drive.google.com/file/d/1KrJ5c-JXoG0zrMr4dlzwswEb2aVzYotu/view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C_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jpg"/><Relationship Id="rId5" Type="http://schemas.openxmlformats.org/officeDocument/2006/relationships/hyperlink" Target="http://drive.google.com/file/d/18TigWkAq0pUwaYxZMcUZDvGn2oyQlI2C/view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1.jpg"/><Relationship Id="rId5" Type="http://schemas.openxmlformats.org/officeDocument/2006/relationships/hyperlink" Target="http://drive.google.com/file/d/1am54Uen5qy1V6fuXN94_oF3bVnBy5HIW/view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mNcnrr0ds5wjrZO4U6VKj_PuK2Oj3qil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6.jpg"/><Relationship Id="rId4" Type="http://schemas.openxmlformats.org/officeDocument/2006/relationships/hyperlink" Target="http://drive.google.com/file/d/1aC3Y6H9OybpW7srQhDOYLicVwfQcyke1/vie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"/>
          <p:cNvSpPr txBox="1"/>
          <p:nvPr/>
        </p:nvSpPr>
        <p:spPr>
          <a:xfrm>
            <a:off x="-478971" y="999468"/>
            <a:ext cx="9144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5400"/>
              <a:buFont typeface="Arial"/>
              <a:buNone/>
            </a:pPr>
            <a:endParaRPr sz="14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04" name="Google Shape;304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9A5B8D7E-8E2F-9E14-BC81-888B98DC7B65}"/>
              </a:ext>
            </a:extLst>
          </p:cNvPr>
          <p:cNvSpPr txBox="1"/>
          <p:nvPr/>
        </p:nvSpPr>
        <p:spPr>
          <a:xfrm>
            <a:off x="1524000" y="3038699"/>
            <a:ext cx="9143999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5400"/>
              <a:buFont typeface="Arial"/>
              <a:buNone/>
            </a:pPr>
            <a:r>
              <a:rPr lang="es-CL" sz="5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Equilibrio en la balanza</a:t>
            </a:r>
            <a:endParaRPr lang="es-CL" sz="14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" name="Google Shape;86;p1">
            <a:extLst>
              <a:ext uri="{FF2B5EF4-FFF2-40B4-BE49-F238E27FC236}">
                <a16:creationId xmlns:a16="http://schemas.microsoft.com/office/drawing/2014/main" id="{6D7441DD-A5A6-5F4D-E9CA-24CD6988666B}"/>
              </a:ext>
            </a:extLst>
          </p:cNvPr>
          <p:cNvSpPr txBox="1"/>
          <p:nvPr/>
        </p:nvSpPr>
        <p:spPr>
          <a:xfrm>
            <a:off x="1523999" y="1677058"/>
            <a:ext cx="91440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9600"/>
              <a:buNone/>
            </a:pPr>
            <a:r>
              <a:rPr lang="es-MX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</a:p>
        </p:txBody>
      </p:sp>
      <p:sp>
        <p:nvSpPr>
          <p:cNvPr id="4" name="Google Shape;219;p1">
            <a:extLst>
              <a:ext uri="{FF2B5EF4-FFF2-40B4-BE49-F238E27FC236}">
                <a16:creationId xmlns:a16="http://schemas.microsoft.com/office/drawing/2014/main" id="{4B576FC4-0F33-0B8D-F107-197E4E99F1FF}"/>
              </a:ext>
            </a:extLst>
          </p:cNvPr>
          <p:cNvSpPr txBox="1"/>
          <p:nvPr/>
        </p:nvSpPr>
        <p:spPr>
          <a:xfrm>
            <a:off x="2598244" y="5086920"/>
            <a:ext cx="7261788" cy="94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2400"/>
              <a:buFont typeface="Nunito"/>
              <a:buNone/>
            </a:pPr>
            <a:r>
              <a:rPr lang="es-MX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2° Básico: Unidad 2  |  </a:t>
            </a: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Capítulo 7: Igualdad y desigualdad.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2400"/>
              <a:buFont typeface="Nunito"/>
              <a:buNone/>
            </a:pPr>
            <a:r>
              <a:rPr lang="es-CL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Exploración del uso de la balanza, actividades 1 y 2, páginas 101 y 102.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8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53558" y="2490013"/>
            <a:ext cx="2287361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8"/>
          <p:cNvSpPr txBox="1"/>
          <p:nvPr/>
        </p:nvSpPr>
        <p:spPr>
          <a:xfrm>
            <a:off x="868629" y="466859"/>
            <a:ext cx="104502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¿Qué ocurre si ahora agregamos un cubo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en el plato de tu izquierd</a:t>
            </a:r>
            <a:r>
              <a:rPr lang="es-CL" sz="32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sz="32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73" name="Google Shape;373;p8" title="Video Diapo 8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7594" y="2238384"/>
            <a:ext cx="62293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70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53558" y="2490013"/>
            <a:ext cx="2287361" cy="275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70" descr="Logotip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57" y="2362479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70"/>
          <p:cNvSpPr txBox="1"/>
          <p:nvPr/>
        </p:nvSpPr>
        <p:spPr>
          <a:xfrm>
            <a:off x="868629" y="466859"/>
            <a:ext cx="104502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¿Qué ocurre si ahora agregamos un cubo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en el plato de tu izquierd</a:t>
            </a:r>
            <a:r>
              <a:rPr lang="es-CL" sz="32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sz="32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82" name="Google Shape;382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4169" y="2382534"/>
            <a:ext cx="541972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70"/>
          <p:cNvSpPr/>
          <p:nvPr/>
        </p:nvSpPr>
        <p:spPr>
          <a:xfrm>
            <a:off x="6886678" y="1676042"/>
            <a:ext cx="5177504" cy="978901"/>
          </a:xfrm>
          <a:prstGeom prst="wedgeRoundRectCallout">
            <a:avLst>
              <a:gd name="adj1" fmla="val -7905"/>
              <a:gd name="adj2" fmla="val 62291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La balanza sigue inclinada a la derecha… aunque se mueve un poco a la izquierda.</a:t>
            </a:r>
            <a:endParaRPr sz="14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9" descr="Dibujo animado de un animal con la boca abierta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311" y="3499433"/>
            <a:ext cx="186511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9"/>
          <p:cNvSpPr txBox="1"/>
          <p:nvPr/>
        </p:nvSpPr>
        <p:spPr>
          <a:xfrm>
            <a:off x="868629" y="466859"/>
            <a:ext cx="104502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¿Qué tiene que ocurrir para que la balanza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se incline hacia </a:t>
            </a:r>
            <a:r>
              <a:rPr lang="es-CL" sz="32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tu</a:t>
            </a: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 izquierd</a:t>
            </a:r>
            <a:r>
              <a:rPr lang="es-CL" sz="32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sz="32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89" name="Google Shape;389;p9" descr="Logotip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9693" y="3499433"/>
            <a:ext cx="203874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9" title="Video diapo 9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5880" y="2238384"/>
            <a:ext cx="62293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71" descr="Dibujo animado de un animal con la boca abiert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629" y="2481840"/>
            <a:ext cx="186511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71"/>
          <p:cNvSpPr txBox="1"/>
          <p:nvPr/>
        </p:nvSpPr>
        <p:spPr>
          <a:xfrm>
            <a:off x="868629" y="466859"/>
            <a:ext cx="104502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¿Qué tiene que ocurrir para que la balanza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se incline hacia </a:t>
            </a:r>
            <a:r>
              <a:rPr lang="es-CL" sz="32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tu</a:t>
            </a: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 izquierd</a:t>
            </a:r>
            <a:r>
              <a:rPr lang="es-CL" sz="32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sz="32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97" name="Google Shape;397;p71" descr="Logotip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2897" y="2134775"/>
            <a:ext cx="203874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9444" y="2146309"/>
            <a:ext cx="57531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71"/>
          <p:cNvSpPr/>
          <p:nvPr/>
        </p:nvSpPr>
        <p:spPr>
          <a:xfrm>
            <a:off x="146665" y="1589603"/>
            <a:ext cx="6165646" cy="748393"/>
          </a:xfrm>
          <a:prstGeom prst="wedgeRoundRectCallout">
            <a:avLst>
              <a:gd name="adj1" fmla="val -22169"/>
              <a:gd name="adj2" fmla="val 115225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Hay que poner más cubos que en el lado izquierdo…</a:t>
            </a:r>
            <a:endParaRPr sz="14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98" name="Google Shape;398;p71"/>
          <p:cNvSpPr/>
          <p:nvPr/>
        </p:nvSpPr>
        <p:spPr>
          <a:xfrm>
            <a:off x="8125542" y="1589602"/>
            <a:ext cx="3919781" cy="748393"/>
          </a:xfrm>
          <a:prstGeom prst="wedgeRoundRectCallout">
            <a:avLst>
              <a:gd name="adj1" fmla="val -7905"/>
              <a:gd name="adj2" fmla="val 62291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Debe haber </a:t>
            </a: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5 o más de 5</a:t>
            </a: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 cubos.</a:t>
            </a:r>
            <a:endParaRPr sz="14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E51BDA-F937-8709-C11E-5C0046D8B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514" y="2877712"/>
            <a:ext cx="6804440" cy="2595087"/>
          </a:xfrm>
          <a:prstGeom prst="rect">
            <a:avLst/>
          </a:prstGeom>
        </p:spPr>
      </p:pic>
      <p:sp>
        <p:nvSpPr>
          <p:cNvPr id="406" name="Google Shape;406;p12"/>
          <p:cNvSpPr/>
          <p:nvPr/>
        </p:nvSpPr>
        <p:spPr>
          <a:xfrm>
            <a:off x="408940" y="1655762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2"/>
          <p:cNvSpPr txBox="1"/>
          <p:nvPr/>
        </p:nvSpPr>
        <p:spPr>
          <a:xfrm>
            <a:off x="504825" y="1702117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2"/>
          <p:cNvSpPr txBox="1"/>
          <p:nvPr/>
        </p:nvSpPr>
        <p:spPr>
          <a:xfrm>
            <a:off x="1523999" y="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0" i="0" u="none" strike="noStrike" cap="none" dirty="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Equilibrio en la balanza</a:t>
            </a:r>
            <a:endParaRPr sz="6000" i="0" u="none" strike="noStrike" cap="none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09" name="Google Shape;409;p12"/>
          <p:cNvSpPr txBox="1"/>
          <p:nvPr/>
        </p:nvSpPr>
        <p:spPr>
          <a:xfrm>
            <a:off x="1332776" y="1653698"/>
            <a:ext cx="10450284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¿Cuántos cubos hay que agregar para que la balanza se equilibre?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10" name="Google Shape;410;p12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712145" y="3661087"/>
            <a:ext cx="1911708" cy="244920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2"/>
          <p:cNvSpPr/>
          <p:nvPr/>
        </p:nvSpPr>
        <p:spPr>
          <a:xfrm>
            <a:off x="7079226" y="2403354"/>
            <a:ext cx="5039698" cy="1025646"/>
          </a:xfrm>
          <a:prstGeom prst="wedgeRoundRectCallout">
            <a:avLst>
              <a:gd name="adj1" fmla="val 14619"/>
              <a:gd name="adj2" fmla="val 65964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¿En qué plato hay que agregar los cubos?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12" name="Google Shape;412;p12"/>
          <p:cNvSpPr txBox="1"/>
          <p:nvPr/>
        </p:nvSpPr>
        <p:spPr>
          <a:xfrm>
            <a:off x="870857" y="5574255"/>
            <a:ext cx="10450284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Pensemos cómo equilibrar la balanza</a:t>
            </a:r>
            <a:r>
              <a:rPr lang="es-CL" sz="24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3"/>
          <p:cNvSpPr txBox="1"/>
          <p:nvPr/>
        </p:nvSpPr>
        <p:spPr>
          <a:xfrm>
            <a:off x="1103087" y="627467"/>
            <a:ext cx="10450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podemos equilibrar la balanza?</a:t>
            </a:r>
            <a:endParaRPr sz="32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18" name="Google Shape;418;p73" descr="Dibujo animado de un animal con la boca abierta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311" y="3499433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73" descr="Logotip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9693" y="3499433"/>
            <a:ext cx="203874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73" title="Video diapo 13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8405" y="2346317"/>
            <a:ext cx="62293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3"/>
          <p:cNvSpPr txBox="1"/>
          <p:nvPr/>
        </p:nvSpPr>
        <p:spPr>
          <a:xfrm>
            <a:off x="1103087" y="627467"/>
            <a:ext cx="10450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podemos equilibrar la balanza?</a:t>
            </a:r>
            <a:endParaRPr sz="32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26" name="Google Shape;426;p13" descr="Dibujo animado de un animal con la boca abierta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056" y="2506587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3" descr="Logotip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1322" y="2602714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3"/>
          <p:cNvSpPr/>
          <p:nvPr/>
        </p:nvSpPr>
        <p:spPr>
          <a:xfrm>
            <a:off x="162839" y="1786994"/>
            <a:ext cx="5397910" cy="738598"/>
          </a:xfrm>
          <a:prstGeom prst="wedgeRoundRectCallout">
            <a:avLst>
              <a:gd name="adj1" fmla="val -15484"/>
              <a:gd name="adj2" fmla="val 87950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Podemos agregar 2 al plato </a:t>
            </a: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de la </a:t>
            </a: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izquierd</a:t>
            </a: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…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29" name="Google Shape;42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1486" y="2602714"/>
            <a:ext cx="572452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4"/>
          <p:cNvSpPr txBox="1"/>
          <p:nvPr/>
        </p:nvSpPr>
        <p:spPr>
          <a:xfrm>
            <a:off x="1103087" y="627467"/>
            <a:ext cx="10450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podemos equilibrar la balanza?</a:t>
            </a:r>
            <a:endParaRPr sz="32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35" name="Google Shape;435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325" y="2238375"/>
            <a:ext cx="62293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74" descr="Dibujo animado de un animal con la boca abiert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048" y="2591897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74" descr="Logotip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1203" y="2009638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74"/>
          <p:cNvSpPr/>
          <p:nvPr/>
        </p:nvSpPr>
        <p:spPr>
          <a:xfrm>
            <a:off x="7526593" y="1409344"/>
            <a:ext cx="4587568" cy="885858"/>
          </a:xfrm>
          <a:prstGeom prst="wedgeRoundRectCallout">
            <a:avLst>
              <a:gd name="adj1" fmla="val -514"/>
              <a:gd name="adj2" fmla="val 70615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O quitar 2 al plato de la derech</a:t>
            </a: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…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39" name="Google Shape;439;p74"/>
          <p:cNvSpPr/>
          <p:nvPr/>
        </p:nvSpPr>
        <p:spPr>
          <a:xfrm>
            <a:off x="77839" y="1445342"/>
            <a:ext cx="5556045" cy="885858"/>
          </a:xfrm>
          <a:prstGeom prst="wedgeRoundRectCallout">
            <a:avLst>
              <a:gd name="adj1" fmla="val -20712"/>
              <a:gd name="adj2" fmla="val 105913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Podemos agregar 2 al plato de la  izquierda…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"/>
          <p:cNvSpPr/>
          <p:nvPr/>
        </p:nvSpPr>
        <p:spPr>
          <a:xfrm>
            <a:off x="504825" y="804862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4"/>
          <p:cNvSpPr txBox="1"/>
          <p:nvPr/>
        </p:nvSpPr>
        <p:spPr>
          <a:xfrm>
            <a:off x="600710" y="851217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4"/>
          <p:cNvSpPr txBox="1"/>
          <p:nvPr/>
        </p:nvSpPr>
        <p:spPr>
          <a:xfrm>
            <a:off x="1462316" y="463447"/>
            <a:ext cx="104502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Si tenemos 7 cubos, ¿es posible equilibrar la balanza poniendo los cubos en los platos sin que sobre ninguno? ¿Por qué?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988088-D8CD-523B-E30A-965497163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163" y="2693965"/>
            <a:ext cx="5788714" cy="227828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15" descr="Dibujo animado de un animal con la boca abierta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311" y="3499433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5" descr="Logotip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9693" y="3499433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5"/>
          <p:cNvSpPr/>
          <p:nvPr/>
        </p:nvSpPr>
        <p:spPr>
          <a:xfrm>
            <a:off x="504825" y="804862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5"/>
          <p:cNvSpPr txBox="1"/>
          <p:nvPr/>
        </p:nvSpPr>
        <p:spPr>
          <a:xfrm>
            <a:off x="600710" y="851217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5"/>
          <p:cNvSpPr txBox="1"/>
          <p:nvPr/>
        </p:nvSpPr>
        <p:spPr>
          <a:xfrm>
            <a:off x="1462316" y="463447"/>
            <a:ext cx="104502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Si tenemos 7 cubos, ¿es posible equilibrar la balanza poniendo los cubos en los platos sin que sobre ninguno? ¿Por qué?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57" name="Google Shape;457;p15" title="Video diapo 19 VF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9980" y="2363122"/>
            <a:ext cx="6727464" cy="300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"/>
          <p:cNvSpPr txBox="1"/>
          <p:nvPr/>
        </p:nvSpPr>
        <p:spPr>
          <a:xfrm>
            <a:off x="2213809" y="329355"/>
            <a:ext cx="7764379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CL" sz="5400" i="0" u="none" strike="noStrike" cap="none" dirty="0">
                <a:solidFill>
                  <a:srgbClr val="00B50D"/>
                </a:solidFill>
                <a:latin typeface="Nunito Medium"/>
                <a:ea typeface="Nunito Medium"/>
                <a:cs typeface="Nunito Medium"/>
                <a:sym typeface="Nunito Medium"/>
              </a:rPr>
              <a:t>Conozcamos la balanza</a:t>
            </a:r>
            <a:endParaRPr sz="5400" i="0" u="none" strike="noStrike" cap="none" dirty="0">
              <a:solidFill>
                <a:srgbClr val="00B50D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10" name="Google Shape;3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8979" y="1488975"/>
            <a:ext cx="7614041" cy="388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325" y="2238375"/>
            <a:ext cx="62293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75" descr="Dibujo animado de un animal con la boca abiert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355" y="2689853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75" descr="Logotip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18526" y="2545097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75"/>
          <p:cNvSpPr/>
          <p:nvPr/>
        </p:nvSpPr>
        <p:spPr>
          <a:xfrm>
            <a:off x="170878" y="2186818"/>
            <a:ext cx="3722696" cy="716559"/>
          </a:xfrm>
          <a:prstGeom prst="wedgeRoundRectCallout">
            <a:avLst>
              <a:gd name="adj1" fmla="val 8753"/>
              <a:gd name="adj2" fmla="val 84570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No es posible equilibrarla…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66" name="Google Shape;466;p75"/>
          <p:cNvSpPr/>
          <p:nvPr/>
        </p:nvSpPr>
        <p:spPr>
          <a:xfrm>
            <a:off x="504825" y="804862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75"/>
          <p:cNvSpPr txBox="1"/>
          <p:nvPr/>
        </p:nvSpPr>
        <p:spPr>
          <a:xfrm>
            <a:off x="600710" y="851217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75"/>
          <p:cNvSpPr txBox="1"/>
          <p:nvPr/>
        </p:nvSpPr>
        <p:spPr>
          <a:xfrm>
            <a:off x="1462316" y="463447"/>
            <a:ext cx="104502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Si tenemos 7 cubos, ¿es posible equilibrar la balanza poniendo los cubos en los platos sin que sobre ninguno? ¿Por qué?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325" y="2238375"/>
            <a:ext cx="62293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76" descr="Dibujo animado de un animal con la boca abiert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048" y="2741411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76" descr="Logotip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9324" y="2782564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76"/>
          <p:cNvSpPr/>
          <p:nvPr/>
        </p:nvSpPr>
        <p:spPr>
          <a:xfrm>
            <a:off x="8052535" y="2146300"/>
            <a:ext cx="3859981" cy="1039586"/>
          </a:xfrm>
          <a:prstGeom prst="wedgeRoundRectCallout">
            <a:avLst>
              <a:gd name="adj1" fmla="val -7905"/>
              <a:gd name="adj2" fmla="val 62291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Porque 7 no se puede separar en dos partes iguales.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77" name="Google Shape;477;p76"/>
          <p:cNvSpPr/>
          <p:nvPr/>
        </p:nvSpPr>
        <p:spPr>
          <a:xfrm>
            <a:off x="279401" y="2146300"/>
            <a:ext cx="3451942" cy="850098"/>
          </a:xfrm>
          <a:prstGeom prst="wedgeRoundRectCallout">
            <a:avLst>
              <a:gd name="adj1" fmla="val 7961"/>
              <a:gd name="adj2" fmla="val 63988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No es posible equilibrarla…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78" name="Google Shape;478;p76"/>
          <p:cNvSpPr/>
          <p:nvPr/>
        </p:nvSpPr>
        <p:spPr>
          <a:xfrm>
            <a:off x="504825" y="804862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6"/>
          <p:cNvSpPr txBox="1"/>
          <p:nvPr/>
        </p:nvSpPr>
        <p:spPr>
          <a:xfrm>
            <a:off x="600710" y="851217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76"/>
          <p:cNvSpPr txBox="1"/>
          <p:nvPr/>
        </p:nvSpPr>
        <p:spPr>
          <a:xfrm>
            <a:off x="1462316" y="463447"/>
            <a:ext cx="104502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Si tenemos 7 cubos, ¿es posible equilibrar la balanza poniendo los cubos en los platos sin que sobre ninguno? ¿Por qué?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"/>
          <p:cNvSpPr txBox="1"/>
          <p:nvPr/>
        </p:nvSpPr>
        <p:spPr>
          <a:xfrm>
            <a:off x="1368174" y="577436"/>
            <a:ext cx="9455649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CL" sz="5400" i="0" u="none" strike="noStrike" cap="none" dirty="0">
                <a:solidFill>
                  <a:srgbClr val="00B50D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ves la balanza?</a:t>
            </a:r>
            <a:endParaRPr sz="5400" i="0" u="none" strike="noStrike" cap="none" dirty="0">
              <a:solidFill>
                <a:srgbClr val="00B50D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16" name="Google Shape;3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9910" y="2352675"/>
            <a:ext cx="597217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144000" y="2141897"/>
            <a:ext cx="2331499" cy="2574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8"/>
          <p:cNvSpPr txBox="1"/>
          <p:nvPr/>
        </p:nvSpPr>
        <p:spPr>
          <a:xfrm>
            <a:off x="1368174" y="577436"/>
            <a:ext cx="9455649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CL" sz="5400" i="0" u="none" strike="noStrike" cap="none" dirty="0">
                <a:solidFill>
                  <a:srgbClr val="00B50D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ves la balanza?</a:t>
            </a:r>
            <a:endParaRPr sz="5400" i="0" u="none" strike="noStrike" cap="none" dirty="0">
              <a:solidFill>
                <a:srgbClr val="00B50D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23" name="Google Shape;323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9910" y="2352675"/>
            <a:ext cx="597217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68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226" y="2684575"/>
            <a:ext cx="2117163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68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144000" y="2141897"/>
            <a:ext cx="2331499" cy="257420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8"/>
          <p:cNvSpPr/>
          <p:nvPr/>
        </p:nvSpPr>
        <p:spPr>
          <a:xfrm>
            <a:off x="384890" y="1654139"/>
            <a:ext cx="2331499" cy="1129416"/>
          </a:xfrm>
          <a:prstGeom prst="wedgeRoundRectCallout">
            <a:avLst>
              <a:gd name="adj1" fmla="val -13441"/>
              <a:gd name="adj2" fmla="val 72173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equilibrada</a:t>
            </a: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.</a:t>
            </a:r>
            <a:endParaRPr sz="20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9912" y="2352675"/>
            <a:ext cx="597217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"/>
          <p:cNvSpPr/>
          <p:nvPr/>
        </p:nvSpPr>
        <p:spPr>
          <a:xfrm>
            <a:off x="103239" y="1812273"/>
            <a:ext cx="4954026" cy="659248"/>
          </a:xfrm>
          <a:prstGeom prst="wedgeRoundRectCallout">
            <a:avLst>
              <a:gd name="adj1" fmla="val -17311"/>
              <a:gd name="adj2" fmla="val 130339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Ambos platos están a la misma altura…</a:t>
            </a:r>
            <a:endParaRPr sz="14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33" name="Google Shape;333;p5"/>
          <p:cNvSpPr txBox="1"/>
          <p:nvPr/>
        </p:nvSpPr>
        <p:spPr>
          <a:xfrm>
            <a:off x="1368174" y="577436"/>
            <a:ext cx="9455649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CL" sz="5400" i="0" u="none" strike="noStrike" cap="none" dirty="0">
                <a:solidFill>
                  <a:srgbClr val="00B50D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ves la balanza?</a:t>
            </a:r>
            <a:endParaRPr sz="5400" i="0" u="none" strike="noStrike" cap="none" dirty="0">
              <a:solidFill>
                <a:srgbClr val="00B50D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34" name="Google Shape;334;p5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226" y="2684575"/>
            <a:ext cx="2117163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144000" y="2141897"/>
            <a:ext cx="2331499" cy="2574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"/>
          <p:cNvSpPr txBox="1"/>
          <p:nvPr/>
        </p:nvSpPr>
        <p:spPr>
          <a:xfrm>
            <a:off x="870858" y="451659"/>
            <a:ext cx="10450200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¿En qué cambia la balanza si agregamos un cubo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 en el plato de tu derech</a:t>
            </a:r>
            <a:r>
              <a:rPr lang="es-CL" sz="32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¿Por qué crees que pasa esto?</a:t>
            </a:r>
            <a:endParaRPr sz="32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41" name="Google Shape;341;p6" title="Video Diapo 6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5575" y="2400984"/>
            <a:ext cx="61722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9"/>
          <p:cNvSpPr txBox="1"/>
          <p:nvPr/>
        </p:nvSpPr>
        <p:spPr>
          <a:xfrm>
            <a:off x="870858" y="451659"/>
            <a:ext cx="10450200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¿En qué cambia la balanza si agregamos un cubo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en el plato </a:t>
            </a:r>
            <a:r>
              <a:rPr lang="es-CL" sz="32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de tu derecha</a:t>
            </a: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¿Por qué crees que pasa esto?</a:t>
            </a:r>
            <a:endParaRPr sz="32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47" name="Google Shape;347;p69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26" y="2684575"/>
            <a:ext cx="2117163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69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144000" y="2141897"/>
            <a:ext cx="2331499" cy="257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9727" y="2389759"/>
            <a:ext cx="5457825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9"/>
          <p:cNvSpPr/>
          <p:nvPr/>
        </p:nvSpPr>
        <p:spPr>
          <a:xfrm>
            <a:off x="120585" y="2015620"/>
            <a:ext cx="3893574" cy="748278"/>
          </a:xfrm>
          <a:prstGeom prst="wedgeRoundRectCallout">
            <a:avLst>
              <a:gd name="adj1" fmla="val -13441"/>
              <a:gd name="adj2" fmla="val 72173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Se inclina al lado derecho…</a:t>
            </a:r>
            <a:endParaRPr sz="20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"/>
          <p:cNvSpPr txBox="1"/>
          <p:nvPr/>
        </p:nvSpPr>
        <p:spPr>
          <a:xfrm>
            <a:off x="868629" y="466859"/>
            <a:ext cx="104502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¿En qué cambia la balanza si agregamos 3 cubos más en el plato de tu derech</a:t>
            </a:r>
            <a:r>
              <a:rPr lang="es-CL" sz="32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sz="32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56" name="Google Shape;356;p7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144000" y="2141897"/>
            <a:ext cx="2331499" cy="257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7" title="Video diapo 7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5701" y="2214484"/>
            <a:ext cx="6000599" cy="2293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6bef5d22cd_0_0"/>
          <p:cNvSpPr txBox="1"/>
          <p:nvPr/>
        </p:nvSpPr>
        <p:spPr>
          <a:xfrm>
            <a:off x="868629" y="466859"/>
            <a:ext cx="104502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600"/>
              <a:buFont typeface="Arial"/>
              <a:buNone/>
            </a:pP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¿En qué cambia la balanza si agregamos 3 cubos más en el plato de tu derech</a:t>
            </a:r>
            <a:r>
              <a:rPr lang="es-CL" sz="32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</a:t>
            </a:r>
            <a:r>
              <a:rPr lang="es-CL" sz="32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sz="32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63" name="Google Shape;363;g26bef5d22cd_0_0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26" y="2684575"/>
            <a:ext cx="2117163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6bef5d22cd_0_0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144001" y="2141897"/>
            <a:ext cx="2331498" cy="257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26bef5d22c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2325" y="1979174"/>
            <a:ext cx="6162810" cy="25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26bef5d22cd_0_0"/>
          <p:cNvSpPr/>
          <p:nvPr/>
        </p:nvSpPr>
        <p:spPr>
          <a:xfrm>
            <a:off x="384900" y="1654150"/>
            <a:ext cx="5175241" cy="1030425"/>
          </a:xfrm>
          <a:prstGeom prst="wedgeRoundRectCallout">
            <a:avLst>
              <a:gd name="adj1" fmla="val -13441"/>
              <a:gd name="adj2" fmla="val 72173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El plato se </a:t>
            </a: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inclina </a:t>
            </a: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más porque </a:t>
            </a:r>
            <a:r>
              <a:rPr lang="es-CL" sz="20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mas</a:t>
            </a: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a más…</a:t>
            </a:r>
            <a:endParaRPr sz="20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479</Words>
  <Application>Microsoft Macintosh PowerPoint</Application>
  <PresentationFormat>Panorámica</PresentationFormat>
  <Paragraphs>53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Nunito Medium</vt:lpstr>
      <vt:lpstr>Arial</vt:lpstr>
      <vt:lpstr>Nunito</vt:lpstr>
      <vt:lpstr>Calibri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Natalia Gabriela Solís García</dc:creator>
  <cp:lastModifiedBy>Daniela Danisa Saavedra Pizarro</cp:lastModifiedBy>
  <cp:revision>11</cp:revision>
  <dcterms:created xsi:type="dcterms:W3CDTF">2023-10-23T22:40:53Z</dcterms:created>
  <dcterms:modified xsi:type="dcterms:W3CDTF">2025-02-05T13:37:18Z</dcterms:modified>
</cp:coreProperties>
</file>