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58" r:id="rId5"/>
    <p:sldId id="263" r:id="rId6"/>
    <p:sldId id="264" r:id="rId7"/>
    <p:sldId id="259" r:id="rId8"/>
    <p:sldId id="260" r:id="rId9"/>
  </p:sldIdLst>
  <p:sldSz cx="12192000" cy="6858000"/>
  <p:notesSz cx="6858000" cy="9144000"/>
  <p:embeddedFontLst>
    <p:embeddedFont>
      <p:font typeface="Nunito" pitchFamily="2" charset="0"/>
      <p:regular r:id="rId11"/>
      <p:bold r:id="rId12"/>
      <p:italic r:id="rId13"/>
      <p:boldItalic r:id="rId14"/>
    </p:embeddedFont>
    <p:embeddedFont>
      <p:font typeface="Nunito Medium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CFWsaz26A0JAx5DXo6oeHcSm1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681"/>
  </p:normalViewPr>
  <p:slideViewPr>
    <p:cSldViewPr snapToGrid="0">
      <p:cViewPr varScale="1">
        <p:scale>
          <a:sx n="101" d="100"/>
          <a:sy n="101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4097BBC4-17D1-94A0-3500-71DD8BB2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>
            <a:extLst>
              <a:ext uri="{FF2B5EF4-FFF2-40B4-BE49-F238E27FC236}">
                <a16:creationId xmlns:a16="http://schemas.microsoft.com/office/drawing/2014/main" id="{57243D32-9669-CFBE-26EA-7361D52067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>
            <a:extLst>
              <a:ext uri="{FF2B5EF4-FFF2-40B4-BE49-F238E27FC236}">
                <a16:creationId xmlns:a16="http://schemas.microsoft.com/office/drawing/2014/main" id="{C6A92E45-8EF8-4731-DFE1-ED333DF862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98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D02E7283-BDD6-380D-15C7-6E394639E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>
            <a:extLst>
              <a:ext uri="{FF2B5EF4-FFF2-40B4-BE49-F238E27FC236}">
                <a16:creationId xmlns:a16="http://schemas.microsoft.com/office/drawing/2014/main" id="{2FEFE2C7-CA9E-6EA4-71CE-4C778B5F2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>
            <a:extLst>
              <a:ext uri="{FF2B5EF4-FFF2-40B4-BE49-F238E27FC236}">
                <a16:creationId xmlns:a16="http://schemas.microsoft.com/office/drawing/2014/main" id="{CFE5B4C1-B7A1-3A4D-C28A-CD4B806E2E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04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09E41A28-81E6-0CC3-1F39-CEEADD87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>
            <a:extLst>
              <a:ext uri="{FF2B5EF4-FFF2-40B4-BE49-F238E27FC236}">
                <a16:creationId xmlns:a16="http://schemas.microsoft.com/office/drawing/2014/main" id="{5AFC23C3-D16B-AAD7-8E4E-A2CAADD08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>
            <a:extLst>
              <a:ext uri="{FF2B5EF4-FFF2-40B4-BE49-F238E27FC236}">
                <a16:creationId xmlns:a16="http://schemas.microsoft.com/office/drawing/2014/main" id="{956E6031-8E0A-AEC1-ABC1-4C8E0BC2A8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5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96A3E8B9-719F-745C-7383-2EAB138C3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>
            <a:extLst>
              <a:ext uri="{FF2B5EF4-FFF2-40B4-BE49-F238E27FC236}">
                <a16:creationId xmlns:a16="http://schemas.microsoft.com/office/drawing/2014/main" id="{EE3C8D75-C07D-7105-A8E4-757854EB63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>
            <a:extLst>
              <a:ext uri="{FF2B5EF4-FFF2-40B4-BE49-F238E27FC236}">
                <a16:creationId xmlns:a16="http://schemas.microsoft.com/office/drawing/2014/main" id="{B85DC33E-233F-73AF-A90E-6F83953697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18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0" name="Google Shape;70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2" name="Google Shape;82;p20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3" name="Google Shape;83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22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6" name="Google Shape;96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2" name="Google Shape;102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3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0" name="Google Shape;110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6" name="Google Shape;126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2" name="Google Shape;162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6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4" name="Google Shape;174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0" name="Google Shape;180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6" name="Google Shape;186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2" name="Google Shape;192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8" name="Google Shape;198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4" name="Google Shape;204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phet.colorado.edu/sims/html/make-a-ten/latest/make-a-ten_al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14264B1E-25CA-34ED-0AD4-7853D42CB675}"/>
              </a:ext>
            </a:extLst>
          </p:cNvPr>
          <p:cNvSpPr txBox="1"/>
          <p:nvPr/>
        </p:nvSpPr>
        <p:spPr>
          <a:xfrm>
            <a:off x="1524000" y="3038699"/>
            <a:ext cx="91439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Números hasta 100</a:t>
            </a:r>
            <a:endParaRPr sz="18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02019D39-4E16-8A4A-9065-1B8B71392CC5}"/>
              </a:ext>
            </a:extLst>
          </p:cNvPr>
          <p:cNvSpPr txBox="1"/>
          <p:nvPr/>
        </p:nvSpPr>
        <p:spPr>
          <a:xfrm>
            <a:off x="1523999" y="1677058"/>
            <a:ext cx="91440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None/>
            </a:pPr>
            <a:r>
              <a:rPr lang="es-MX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</a:p>
        </p:txBody>
      </p:sp>
      <p:sp>
        <p:nvSpPr>
          <p:cNvPr id="6" name="Google Shape;219;p1">
            <a:extLst>
              <a:ext uri="{FF2B5EF4-FFF2-40B4-BE49-F238E27FC236}">
                <a16:creationId xmlns:a16="http://schemas.microsoft.com/office/drawing/2014/main" id="{8F2B4F3B-5A21-1DDD-F68E-9B4B460B0251}"/>
              </a:ext>
            </a:extLst>
          </p:cNvPr>
          <p:cNvSpPr txBox="1"/>
          <p:nvPr/>
        </p:nvSpPr>
        <p:spPr>
          <a:xfrm>
            <a:off x="3001019" y="5054262"/>
            <a:ext cx="7261788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MX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2° Básico: Unidad 1  |  Capítulo 2: </a:t>
            </a: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Pensando cómo calcular.</a:t>
            </a:r>
            <a:endParaRPr lang="es-ES" sz="2000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Preparar Práctica página 30.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>
          <a:extLst>
            <a:ext uri="{FF2B5EF4-FFF2-40B4-BE49-F238E27FC236}">
              <a16:creationId xmlns:a16="http://schemas.microsoft.com/office/drawing/2014/main" id="{310644C3-3F88-6781-3F55-7B972AEBD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4D1112D-070E-9898-BBAC-EAF6ABA3DE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53902" y="3064092"/>
            <a:ext cx="2395991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">
            <a:extLst>
              <a:ext uri="{FF2B5EF4-FFF2-40B4-BE49-F238E27FC236}">
                <a16:creationId xmlns:a16="http://schemas.microsoft.com/office/drawing/2014/main" id="{2F32504D-71B4-9FE6-968D-FDB7F9E034B1}"/>
              </a:ext>
            </a:extLst>
          </p:cNvPr>
          <p:cNvSpPr/>
          <p:nvPr/>
        </p:nvSpPr>
        <p:spPr>
          <a:xfrm>
            <a:off x="2207231" y="437463"/>
            <a:ext cx="7777537" cy="2362887"/>
          </a:xfrm>
          <a:prstGeom prst="wedgeRoundRectCallout">
            <a:avLst>
              <a:gd name="adj1" fmla="val -55027"/>
              <a:gd name="adj2" fmla="val 52057"/>
              <a:gd name="adj3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Usaremos </a:t>
            </a:r>
            <a:r>
              <a:rPr lang="es-ES" sz="24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la siguiente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 aplicación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para calcular adiciones</a:t>
            </a:r>
            <a:r>
              <a:rPr lang="es-ES" sz="24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  <a:hlinkClick r:id="rId4"/>
              </a:rPr>
              <a:t>https://phet.colorado.edu/sims/html/make-a-ten/latest/make-a-ten_all.html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8FEE72-2E16-D82F-357C-672339AE6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453" y="2952750"/>
            <a:ext cx="5628501" cy="31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1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050ED6D1-E60B-47FF-BCF6-88AFDFEC6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>
            <a:extLst>
              <a:ext uri="{FF2B5EF4-FFF2-40B4-BE49-F238E27FC236}">
                <a16:creationId xmlns:a16="http://schemas.microsoft.com/office/drawing/2014/main" id="{E4D6182E-4C26-28A2-C90C-B5942042FD30}"/>
              </a:ext>
            </a:extLst>
          </p:cNvPr>
          <p:cNvSpPr txBox="1"/>
          <p:nvPr/>
        </p:nvSpPr>
        <p:spPr>
          <a:xfrm>
            <a:off x="642800" y="2384275"/>
            <a:ext cx="22152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tabLst/>
              <a:defRPr/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Ejemplo: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tabLst/>
              <a:defRPr/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tabLst/>
              <a:defRPr/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43 + 25 </a:t>
            </a:r>
            <a:endParaRPr kumimoji="0" sz="4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6E1099-33AC-46B8-1F42-E19219EA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3" r="8516"/>
          <a:stretch/>
        </p:blipFill>
        <p:spPr>
          <a:xfrm>
            <a:off x="3152775" y="0"/>
            <a:ext cx="9039225" cy="57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8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/>
          <p:nvPr/>
        </p:nvSpPr>
        <p:spPr>
          <a:xfrm>
            <a:off x="642800" y="2384275"/>
            <a:ext cx="22152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s-ES" sz="41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Ejemplo: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s-ES" sz="41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endParaRPr lang="es-ES" sz="41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s-ES" sz="41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43 + 25 </a:t>
            </a:r>
            <a:endParaRPr sz="41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6BCDF1-E8CA-5DDC-BCE6-71FC5C4BB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089" y="-1"/>
            <a:ext cx="8737104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0D3C5703-D135-6934-9104-9C2F6CFAF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>
            <a:extLst>
              <a:ext uri="{FF2B5EF4-FFF2-40B4-BE49-F238E27FC236}">
                <a16:creationId xmlns:a16="http://schemas.microsoft.com/office/drawing/2014/main" id="{634D4C3E-C2FA-BA91-4487-A96805941E65}"/>
              </a:ext>
            </a:extLst>
          </p:cNvPr>
          <p:cNvSpPr txBox="1"/>
          <p:nvPr/>
        </p:nvSpPr>
        <p:spPr>
          <a:xfrm>
            <a:off x="642800" y="2384275"/>
            <a:ext cx="22152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tabLst/>
              <a:defRPr/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Ejemplo: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tabLst/>
              <a:defRPr/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tabLst/>
              <a:defRPr/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43 + 25 </a:t>
            </a:r>
            <a:endParaRPr kumimoji="0" sz="4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E342B2-D255-60DC-7D39-83B8AB872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1" y="0"/>
            <a:ext cx="9048750" cy="57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8826B70A-AE28-3825-FA0F-B75B6345C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>
            <a:extLst>
              <a:ext uri="{FF2B5EF4-FFF2-40B4-BE49-F238E27FC236}">
                <a16:creationId xmlns:a16="http://schemas.microsoft.com/office/drawing/2014/main" id="{108FDC72-2438-0B2B-DB8F-E1C6D4084087}"/>
              </a:ext>
            </a:extLst>
          </p:cNvPr>
          <p:cNvSpPr txBox="1"/>
          <p:nvPr/>
        </p:nvSpPr>
        <p:spPr>
          <a:xfrm>
            <a:off x="642800" y="2384275"/>
            <a:ext cx="22152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tabLst/>
              <a:defRPr/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Ejemplo: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tabLst/>
              <a:defRPr/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tabLst/>
              <a:defRPr/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Medium"/>
                <a:ea typeface="Nunito Medium"/>
                <a:cs typeface="Nunito Medium"/>
                <a:sym typeface="Nunito Medium"/>
              </a:rPr>
              <a:t>43 + 25 </a:t>
            </a:r>
            <a:endParaRPr kumimoji="0" sz="4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CC86F3-0DAD-DA16-E90C-D6F776E4A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38" y="0"/>
            <a:ext cx="8916262" cy="500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0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 txBox="1"/>
          <p:nvPr/>
        </p:nvSpPr>
        <p:spPr>
          <a:xfrm>
            <a:off x="1228725" y="932175"/>
            <a:ext cx="1096327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Usa la aplicación para calcular las siguientes adiciones: </a:t>
            </a:r>
            <a:endParaRPr sz="3200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15827" y="1793909"/>
            <a:ext cx="2395991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"/>
          <p:cNvSpPr txBox="1"/>
          <p:nvPr/>
        </p:nvSpPr>
        <p:spPr>
          <a:xfrm>
            <a:off x="3477643" y="1723895"/>
            <a:ext cx="332730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200"/>
              <a:buFont typeface="Nunito Medium"/>
              <a:buAutoNum type="alphaLcParenR"/>
            </a:pPr>
            <a:r>
              <a:rPr lang="es-ES" sz="32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53 + 6</a:t>
            </a: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200"/>
              <a:buFont typeface="Nunito Medium"/>
              <a:buAutoNum type="alphaLcParenR"/>
            </a:pPr>
            <a:r>
              <a:rPr lang="es-ES" sz="32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27 + 32</a:t>
            </a:r>
            <a:endParaRPr sz="3200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200"/>
              <a:buFont typeface="Nunito Medium"/>
              <a:buAutoNum type="alphaLcParenR"/>
            </a:pPr>
            <a:r>
              <a:rPr lang="es-ES" sz="32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7 + 82</a:t>
            </a:r>
            <a:endParaRPr sz="3200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200"/>
              <a:buFont typeface="Nunito Medium"/>
              <a:buAutoNum type="alphaLcParenR"/>
            </a:pPr>
            <a:r>
              <a:rPr lang="es-ES" sz="32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43 + 12</a:t>
            </a:r>
            <a:endParaRPr sz="3200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200"/>
              <a:buFont typeface="Nunito Medium"/>
              <a:buAutoNum type="alphaLcParenR"/>
            </a:pPr>
            <a:r>
              <a:rPr lang="es-ES" sz="32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70 + 23</a:t>
            </a:r>
            <a:endParaRPr sz="3200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3258" y="3356530"/>
            <a:ext cx="2395448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"/>
          <p:cNvSpPr/>
          <p:nvPr/>
        </p:nvSpPr>
        <p:spPr>
          <a:xfrm>
            <a:off x="5794230" y="1891084"/>
            <a:ext cx="5061207" cy="1294568"/>
          </a:xfrm>
          <a:prstGeom prst="wedgeRoundRectCallout">
            <a:avLst>
              <a:gd name="adj1" fmla="val 41383"/>
              <a:gd name="adj2" fmla="val 8174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¡Muy bien!</a:t>
            </a:r>
            <a:endParaRPr sz="2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 fácil sumar descomponiendo.</a:t>
            </a:r>
            <a:r>
              <a:rPr lang="es-ES" sz="24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endParaRPr sz="24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52" name="Google Shape;25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039" y="1095312"/>
            <a:ext cx="2627379" cy="9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"/>
          <p:cNvSpPr txBox="1"/>
          <p:nvPr/>
        </p:nvSpPr>
        <p:spPr>
          <a:xfrm>
            <a:off x="2166688" y="286075"/>
            <a:ext cx="22152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s-ES" sz="41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32 + 27 </a:t>
            </a:r>
            <a:endParaRPr sz="41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54" name="Google Shape;25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33" y="2399530"/>
            <a:ext cx="3748589" cy="9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0256" y="3703748"/>
            <a:ext cx="1840942" cy="9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22927" y="5007966"/>
            <a:ext cx="875600" cy="8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115</Words>
  <Application>Microsoft Office PowerPoint</Application>
  <PresentationFormat>Panorámica</PresentationFormat>
  <Paragraphs>30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Nunito</vt:lpstr>
      <vt:lpstr>Nunito Medium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Tomás Gonzalo Basaure Retamal</dc:creator>
  <cp:lastModifiedBy>Macarena Ovalle Larrain</cp:lastModifiedBy>
  <cp:revision>5</cp:revision>
  <dcterms:created xsi:type="dcterms:W3CDTF">2023-09-12T20:21:07Z</dcterms:created>
  <dcterms:modified xsi:type="dcterms:W3CDTF">2025-02-04T16:41:53Z</dcterms:modified>
</cp:coreProperties>
</file>