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8" r:id="rId19"/>
    <p:sldId id="319" r:id="rId20"/>
    <p:sldId id="321" r:id="rId21"/>
    <p:sldId id="322" r:id="rId22"/>
    <p:sldId id="320" r:id="rId23"/>
    <p:sldId id="323" r:id="rId24"/>
    <p:sldId id="324" r:id="rId25"/>
    <p:sldId id="333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5" r:id="rId35"/>
    <p:sldId id="336" r:id="rId36"/>
    <p:sldId id="334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11" r:id="rId51"/>
    <p:sldId id="312" r:id="rId52"/>
    <p:sldId id="350" r:id="rId53"/>
    <p:sldId id="351" r:id="rId54"/>
    <p:sldId id="352" r:id="rId55"/>
    <p:sldId id="353" r:id="rId56"/>
    <p:sldId id="317" r:id="rId57"/>
  </p:sldIdLst>
  <p:sldSz cx="12192000" cy="6858000"/>
  <p:notesSz cx="6858000" cy="9144000"/>
  <p:embeddedFontLst>
    <p:embeddedFont>
      <p:font typeface="Nunito" panose="02000503030000020003" pitchFamily="2" charset="0"/>
      <p:regular r:id="rId59"/>
      <p:bold r:id="rId60"/>
      <p:italic r:id="rId61"/>
      <p:boldItalic r:id="rId62"/>
    </p:embeddedFont>
    <p:embeddedFont>
      <p:font typeface="Nunito Sans SemiBold" panose="00000700000000000000" pitchFamily="2" charset="0"/>
      <p:bold r:id="rId63"/>
      <p:boldItalic r:id="rId64"/>
    </p:embeddedFont>
    <p:embeddedFont>
      <p:font typeface="Nunito SemiBold" pitchFamily="2" charset="0"/>
      <p:regular r:id="rId65"/>
      <p:bold r:id="rId66"/>
      <p:italic r:id="rId67"/>
      <p:boldItalic r:id="rId68"/>
    </p:embeddedFont>
    <p:embeddedFont>
      <p:font typeface="Sassoon Sans Std" panose="020B0503020103030203" pitchFamily="34" charset="0"/>
      <p:regular r:id="rId69"/>
      <p:bold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1958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g6YHHFoUdtpgVYB1n4LOi0epdI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85C26-B0B3-4F54-B439-650FB77AAD24}" v="72" dt="2025-01-21T15:24:44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18" y="72"/>
      </p:cViewPr>
      <p:guideLst>
        <p:guide orient="horz" pos="2840"/>
        <p:guide pos="19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mena Zepeda Harasic" userId="90cf4ab7-3c32-4e50-a5d0-8fb63c062729" providerId="ADAL" clId="{0C785C26-B0B3-4F54-B439-650FB77AAD24}"/>
    <pc:docChg chg="undo custSel addSld delSld modSld sldOrd">
      <pc:chgData name="Ximena Zepeda Harasic" userId="90cf4ab7-3c32-4e50-a5d0-8fb63c062729" providerId="ADAL" clId="{0C785C26-B0B3-4F54-B439-650FB77AAD24}" dt="2025-01-21T15:26:22.255" v="842" actId="1035"/>
      <pc:docMkLst>
        <pc:docMk/>
      </pc:docMkLst>
      <pc:sldChg chg="modSp mod">
        <pc:chgData name="Ximena Zepeda Harasic" userId="90cf4ab7-3c32-4e50-a5d0-8fb63c062729" providerId="ADAL" clId="{0C785C26-B0B3-4F54-B439-650FB77AAD24}" dt="2025-01-21T13:53:55.933" v="12" actId="1076"/>
        <pc:sldMkLst>
          <pc:docMk/>
          <pc:sldMk cId="0" sldId="256"/>
        </pc:sldMkLst>
        <pc:spChg chg="mod">
          <ac:chgData name="Ximena Zepeda Harasic" userId="90cf4ab7-3c32-4e50-a5d0-8fb63c062729" providerId="ADAL" clId="{0C785C26-B0B3-4F54-B439-650FB77AAD24}" dt="2025-01-21T13:53:19.490" v="0" actId="207"/>
          <ac:spMkLst>
            <pc:docMk/>
            <pc:sldMk cId="0" sldId="256"/>
            <ac:spMk id="221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3:53:19.490" v="0" actId="207"/>
          <ac:spMkLst>
            <pc:docMk/>
            <pc:sldMk cId="0" sldId="256"/>
            <ac:spMk id="222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3:53:55.933" v="12" actId="1076"/>
          <ac:spMkLst>
            <pc:docMk/>
            <pc:sldMk cId="0" sldId="256"/>
            <ac:spMk id="223" creationId="{00000000-0000-0000-0000-000000000000}"/>
          </ac:spMkLst>
        </pc:spChg>
      </pc:sldChg>
      <pc:sldChg chg="modSp mod">
        <pc:chgData name="Ximena Zepeda Harasic" userId="90cf4ab7-3c32-4e50-a5d0-8fb63c062729" providerId="ADAL" clId="{0C785C26-B0B3-4F54-B439-650FB77AAD24}" dt="2025-01-21T14:46:53.249" v="296" actId="1035"/>
        <pc:sldMkLst>
          <pc:docMk/>
          <pc:sldMk cId="0" sldId="257"/>
        </pc:sldMkLst>
        <pc:spChg chg="mod">
          <ac:chgData name="Ximena Zepeda Harasic" userId="90cf4ab7-3c32-4e50-a5d0-8fb63c062729" providerId="ADAL" clId="{0C785C26-B0B3-4F54-B439-650FB77AAD24}" dt="2025-01-21T14:45:00.678" v="274" actId="14100"/>
          <ac:spMkLst>
            <pc:docMk/>
            <pc:sldMk cId="0" sldId="257"/>
            <ac:spMk id="230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46:53.249" v="296" actId="1035"/>
          <ac:spMkLst>
            <pc:docMk/>
            <pc:sldMk cId="0" sldId="257"/>
            <ac:spMk id="231" creationId="{00000000-0000-0000-0000-000000000000}"/>
          </ac:spMkLst>
        </pc:spChg>
        <pc:picChg chg="mod">
          <ac:chgData name="Ximena Zepeda Harasic" userId="90cf4ab7-3c32-4e50-a5d0-8fb63c062729" providerId="ADAL" clId="{0C785C26-B0B3-4F54-B439-650FB77AAD24}" dt="2025-01-21T13:57:50.048" v="44" actId="1076"/>
          <ac:picMkLst>
            <pc:docMk/>
            <pc:sldMk cId="0" sldId="257"/>
            <ac:picMk id="229" creationId="{00000000-0000-0000-0000-000000000000}"/>
          </ac:picMkLst>
        </pc:picChg>
        <pc:picChg chg="mod">
          <ac:chgData name="Ximena Zepeda Harasic" userId="90cf4ab7-3c32-4e50-a5d0-8fb63c062729" providerId="ADAL" clId="{0C785C26-B0B3-4F54-B439-650FB77AAD24}" dt="2025-01-21T14:44:47.230" v="254" actId="1076"/>
          <ac:picMkLst>
            <pc:docMk/>
            <pc:sldMk cId="0" sldId="257"/>
            <ac:picMk id="232" creationId="{00000000-0000-0000-0000-000000000000}"/>
          </ac:picMkLst>
        </pc:picChg>
      </pc:sldChg>
      <pc:sldChg chg="modSp mod">
        <pc:chgData name="Ximena Zepeda Harasic" userId="90cf4ab7-3c32-4e50-a5d0-8fb63c062729" providerId="ADAL" clId="{0C785C26-B0B3-4F54-B439-650FB77AAD24}" dt="2025-01-21T14:46:41.732" v="289" actId="403"/>
        <pc:sldMkLst>
          <pc:docMk/>
          <pc:sldMk cId="0" sldId="258"/>
        </pc:sldMkLst>
        <pc:spChg chg="mod ord">
          <ac:chgData name="Ximena Zepeda Harasic" userId="90cf4ab7-3c32-4e50-a5d0-8fb63c062729" providerId="ADAL" clId="{0C785C26-B0B3-4F54-B439-650FB77AAD24}" dt="2025-01-21T14:44:22.167" v="247" actId="14100"/>
          <ac:spMkLst>
            <pc:docMk/>
            <pc:sldMk cId="0" sldId="258"/>
            <ac:spMk id="237" creationId="{00000000-0000-0000-0000-000000000000}"/>
          </ac:spMkLst>
        </pc:spChg>
        <pc:spChg chg="mod ord">
          <ac:chgData name="Ximena Zepeda Harasic" userId="90cf4ab7-3c32-4e50-a5d0-8fb63c062729" providerId="ADAL" clId="{0C785C26-B0B3-4F54-B439-650FB77AAD24}" dt="2025-01-21T14:46:41.732" v="289" actId="403"/>
          <ac:spMkLst>
            <pc:docMk/>
            <pc:sldMk cId="0" sldId="258"/>
            <ac:spMk id="240" creationId="{00000000-0000-0000-0000-000000000000}"/>
          </ac:spMkLst>
        </pc:spChg>
        <pc:picChg chg="mod">
          <ac:chgData name="Ximena Zepeda Harasic" userId="90cf4ab7-3c32-4e50-a5d0-8fb63c062729" providerId="ADAL" clId="{0C785C26-B0B3-4F54-B439-650FB77AAD24}" dt="2025-01-21T13:56:03.928" v="25" actId="1076"/>
          <ac:picMkLst>
            <pc:docMk/>
            <pc:sldMk cId="0" sldId="258"/>
            <ac:picMk id="238" creationId="{00000000-0000-0000-0000-000000000000}"/>
          </ac:picMkLst>
        </pc:picChg>
        <pc:picChg chg="mod">
          <ac:chgData name="Ximena Zepeda Harasic" userId="90cf4ab7-3c32-4e50-a5d0-8fb63c062729" providerId="ADAL" clId="{0C785C26-B0B3-4F54-B439-650FB77AAD24}" dt="2025-01-21T13:57:23.277" v="42" actId="1076"/>
          <ac:picMkLst>
            <pc:docMk/>
            <pc:sldMk cId="0" sldId="258"/>
            <ac:picMk id="239" creationId="{00000000-0000-0000-0000-000000000000}"/>
          </ac:picMkLst>
        </pc:picChg>
      </pc:sldChg>
      <pc:sldChg chg="addSp modSp mod">
        <pc:chgData name="Ximena Zepeda Harasic" userId="90cf4ab7-3c32-4e50-a5d0-8fb63c062729" providerId="ADAL" clId="{0C785C26-B0B3-4F54-B439-650FB77AAD24}" dt="2025-01-21T14:07:56.930" v="83" actId="1035"/>
        <pc:sldMkLst>
          <pc:docMk/>
          <pc:sldMk cId="0" sldId="259"/>
        </pc:sldMkLst>
        <pc:spChg chg="add mod">
          <ac:chgData name="Ximena Zepeda Harasic" userId="90cf4ab7-3c32-4e50-a5d0-8fb63c062729" providerId="ADAL" clId="{0C785C26-B0B3-4F54-B439-650FB77AAD24}" dt="2025-01-21T14:07:19.457" v="61" actId="20577"/>
          <ac:spMkLst>
            <pc:docMk/>
            <pc:sldMk cId="0" sldId="259"/>
            <ac:spMk id="2" creationId="{D144AF1B-275D-782A-0BC2-B33B80F7F450}"/>
          </ac:spMkLst>
        </pc:spChg>
        <pc:spChg chg="mod">
          <ac:chgData name="Ximena Zepeda Harasic" userId="90cf4ab7-3c32-4e50-a5d0-8fb63c062729" providerId="ADAL" clId="{0C785C26-B0B3-4F54-B439-650FB77AAD24}" dt="2025-01-21T14:07:49.016" v="67" actId="14100"/>
          <ac:spMkLst>
            <pc:docMk/>
            <pc:sldMk cId="0" sldId="259"/>
            <ac:spMk id="245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07:56.930" v="83" actId="1035"/>
          <ac:spMkLst>
            <pc:docMk/>
            <pc:sldMk cId="0" sldId="259"/>
            <ac:spMk id="248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07:29.816" v="63" actId="6549"/>
          <ac:spMkLst>
            <pc:docMk/>
            <pc:sldMk cId="0" sldId="259"/>
            <ac:spMk id="250" creationId="{00000000-0000-0000-0000-000000000000}"/>
          </ac:spMkLst>
        </pc:spChg>
        <pc:picChg chg="mod">
          <ac:chgData name="Ximena Zepeda Harasic" userId="90cf4ab7-3c32-4e50-a5d0-8fb63c062729" providerId="ADAL" clId="{0C785C26-B0B3-4F54-B439-650FB77AAD24}" dt="2025-01-21T13:58:44.380" v="53" actId="1076"/>
          <ac:picMkLst>
            <pc:docMk/>
            <pc:sldMk cId="0" sldId="259"/>
            <ac:picMk id="249" creationId="{00000000-0000-0000-0000-000000000000}"/>
          </ac:picMkLst>
        </pc:picChg>
      </pc:sldChg>
      <pc:sldChg chg="modSp mod">
        <pc:chgData name="Ximena Zepeda Harasic" userId="90cf4ab7-3c32-4e50-a5d0-8fb63c062729" providerId="ADAL" clId="{0C785C26-B0B3-4F54-B439-650FB77AAD24}" dt="2025-01-21T14:43:44.022" v="240" actId="1076"/>
        <pc:sldMkLst>
          <pc:docMk/>
          <pc:sldMk cId="0" sldId="260"/>
        </pc:sldMkLst>
        <pc:spChg chg="mod">
          <ac:chgData name="Ximena Zepeda Harasic" userId="90cf4ab7-3c32-4e50-a5d0-8fb63c062729" providerId="ADAL" clId="{0C785C26-B0B3-4F54-B439-650FB77AAD24}" dt="2025-01-21T14:43:44.022" v="240" actId="1076"/>
          <ac:spMkLst>
            <pc:docMk/>
            <pc:sldMk cId="0" sldId="260"/>
            <ac:spMk id="257" creationId="{00000000-0000-0000-0000-000000000000}"/>
          </ac:spMkLst>
        </pc:spChg>
      </pc:sldChg>
      <pc:sldChg chg="modSp mod">
        <pc:chgData name="Ximena Zepeda Harasic" userId="90cf4ab7-3c32-4e50-a5d0-8fb63c062729" providerId="ADAL" clId="{0C785C26-B0B3-4F54-B439-650FB77AAD24}" dt="2025-01-21T14:43:19.263" v="235" actId="1076"/>
        <pc:sldMkLst>
          <pc:docMk/>
          <pc:sldMk cId="0" sldId="261"/>
        </pc:sldMkLst>
        <pc:spChg chg="mod">
          <ac:chgData name="Ximena Zepeda Harasic" userId="90cf4ab7-3c32-4e50-a5d0-8fb63c062729" providerId="ADAL" clId="{0C785C26-B0B3-4F54-B439-650FB77AAD24}" dt="2025-01-21T14:42:46.734" v="234" actId="14100"/>
          <ac:spMkLst>
            <pc:docMk/>
            <pc:sldMk cId="0" sldId="261"/>
            <ac:spMk id="288" creationId="{00000000-0000-0000-0000-000000000000}"/>
          </ac:spMkLst>
        </pc:spChg>
        <pc:picChg chg="mod">
          <ac:chgData name="Ximena Zepeda Harasic" userId="90cf4ab7-3c32-4e50-a5d0-8fb63c062729" providerId="ADAL" clId="{0C785C26-B0B3-4F54-B439-650FB77AAD24}" dt="2025-01-21T14:43:19.263" v="235" actId="1076"/>
          <ac:picMkLst>
            <pc:docMk/>
            <pc:sldMk cId="0" sldId="261"/>
            <ac:picMk id="289" creationId="{00000000-0000-0000-0000-000000000000}"/>
          </ac:picMkLst>
        </pc:picChg>
      </pc:sldChg>
      <pc:sldChg chg="modSp mod">
        <pc:chgData name="Ximena Zepeda Harasic" userId="90cf4ab7-3c32-4e50-a5d0-8fb63c062729" providerId="ADAL" clId="{0C785C26-B0B3-4F54-B439-650FB77AAD24}" dt="2025-01-21T14:46:31.449" v="288" actId="1076"/>
        <pc:sldMkLst>
          <pc:docMk/>
          <pc:sldMk cId="0" sldId="262"/>
        </pc:sldMkLst>
        <pc:spChg chg="mod">
          <ac:chgData name="Ximena Zepeda Harasic" userId="90cf4ab7-3c32-4e50-a5d0-8fb63c062729" providerId="ADAL" clId="{0C785C26-B0B3-4F54-B439-650FB77AAD24}" dt="2025-01-21T14:46:31.449" v="288" actId="1076"/>
          <ac:spMkLst>
            <pc:docMk/>
            <pc:sldMk cId="0" sldId="262"/>
            <ac:spMk id="301" creationId="{00000000-0000-0000-0000-000000000000}"/>
          </ac:spMkLst>
        </pc:spChg>
      </pc:sldChg>
      <pc:sldChg chg="addSp delSp modSp mod">
        <pc:chgData name="Ximena Zepeda Harasic" userId="90cf4ab7-3c32-4e50-a5d0-8fb63c062729" providerId="ADAL" clId="{0C785C26-B0B3-4F54-B439-650FB77AAD24}" dt="2025-01-21T14:14:59.484" v="98" actId="14100"/>
        <pc:sldMkLst>
          <pc:docMk/>
          <pc:sldMk cId="0" sldId="263"/>
        </pc:sldMkLst>
        <pc:spChg chg="add mod">
          <ac:chgData name="Ximena Zepeda Harasic" userId="90cf4ab7-3c32-4e50-a5d0-8fb63c062729" providerId="ADAL" clId="{0C785C26-B0B3-4F54-B439-650FB77AAD24}" dt="2025-01-21T14:14:59.484" v="98" actId="14100"/>
          <ac:spMkLst>
            <pc:docMk/>
            <pc:sldMk cId="0" sldId="263"/>
            <ac:spMk id="2" creationId="{2A3E7F0A-A167-DB84-2A0A-18479FCBAED7}"/>
          </ac:spMkLst>
        </pc:spChg>
        <pc:spChg chg="add mod">
          <ac:chgData name="Ximena Zepeda Harasic" userId="90cf4ab7-3c32-4e50-a5d0-8fb63c062729" providerId="ADAL" clId="{0C785C26-B0B3-4F54-B439-650FB77AAD24}" dt="2025-01-21T14:14:53.124" v="96" actId="1076"/>
          <ac:spMkLst>
            <pc:docMk/>
            <pc:sldMk cId="0" sldId="263"/>
            <ac:spMk id="3" creationId="{B14D23F0-D069-AA9F-1A32-D75DE058DA6E}"/>
          </ac:spMkLst>
        </pc:spChg>
        <pc:spChg chg="add mod">
          <ac:chgData name="Ximena Zepeda Harasic" userId="90cf4ab7-3c32-4e50-a5d0-8fb63c062729" providerId="ADAL" clId="{0C785C26-B0B3-4F54-B439-650FB77AAD24}" dt="2025-01-21T14:14:53.124" v="96" actId="1076"/>
          <ac:spMkLst>
            <pc:docMk/>
            <pc:sldMk cId="0" sldId="263"/>
            <ac:spMk id="4" creationId="{F56A1EC9-E89D-B653-BD56-75F836A3A3D4}"/>
          </ac:spMkLst>
        </pc:spChg>
        <pc:spChg chg="add mod">
          <ac:chgData name="Ximena Zepeda Harasic" userId="90cf4ab7-3c32-4e50-a5d0-8fb63c062729" providerId="ADAL" clId="{0C785C26-B0B3-4F54-B439-650FB77AAD24}" dt="2025-01-21T14:14:53.124" v="96" actId="1076"/>
          <ac:spMkLst>
            <pc:docMk/>
            <pc:sldMk cId="0" sldId="263"/>
            <ac:spMk id="5" creationId="{225D5050-FF88-E3E9-B5EF-4DC27393659F}"/>
          </ac:spMkLst>
        </pc:spChg>
        <pc:spChg chg="del">
          <ac:chgData name="Ximena Zepeda Harasic" userId="90cf4ab7-3c32-4e50-a5d0-8fb63c062729" providerId="ADAL" clId="{0C785C26-B0B3-4F54-B439-650FB77AAD24}" dt="2025-01-21T14:14:45.446" v="94" actId="478"/>
          <ac:spMkLst>
            <pc:docMk/>
            <pc:sldMk cId="0" sldId="263"/>
            <ac:spMk id="306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4:14:43.509" v="93" actId="478"/>
          <ac:spMkLst>
            <pc:docMk/>
            <pc:sldMk cId="0" sldId="263"/>
            <ac:spMk id="309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4:14:45.446" v="94" actId="478"/>
          <ac:spMkLst>
            <pc:docMk/>
            <pc:sldMk cId="0" sldId="263"/>
            <ac:spMk id="313" creationId="{00000000-0000-0000-0000-000000000000}"/>
          </ac:spMkLst>
        </pc:spChg>
        <pc:picChg chg="mod">
          <ac:chgData name="Ximena Zepeda Harasic" userId="90cf4ab7-3c32-4e50-a5d0-8fb63c062729" providerId="ADAL" clId="{0C785C26-B0B3-4F54-B439-650FB77AAD24}" dt="2025-01-21T14:14:55.045" v="97" actId="1076"/>
          <ac:picMkLst>
            <pc:docMk/>
            <pc:sldMk cId="0" sldId="263"/>
            <ac:picMk id="310" creationId="{00000000-0000-0000-0000-000000000000}"/>
          </ac:picMkLst>
        </pc:picChg>
      </pc:sldChg>
      <pc:sldChg chg="addSp modSp mod">
        <pc:chgData name="Ximena Zepeda Harasic" userId="90cf4ab7-3c32-4e50-a5d0-8fb63c062729" providerId="ADAL" clId="{0C785C26-B0B3-4F54-B439-650FB77AAD24}" dt="2025-01-21T14:46:20.063" v="286" actId="403"/>
        <pc:sldMkLst>
          <pc:docMk/>
          <pc:sldMk cId="0" sldId="264"/>
        </pc:sldMkLst>
        <pc:spChg chg="mod ord">
          <ac:chgData name="Ximena Zepeda Harasic" userId="90cf4ab7-3c32-4e50-a5d0-8fb63c062729" providerId="ADAL" clId="{0C785C26-B0B3-4F54-B439-650FB77AAD24}" dt="2025-01-21T14:41:50.930" v="217" actId="14100"/>
          <ac:spMkLst>
            <pc:docMk/>
            <pc:sldMk cId="0" sldId="264"/>
            <ac:spMk id="323" creationId="{00000000-0000-0000-0000-000000000000}"/>
          </ac:spMkLst>
        </pc:spChg>
        <pc:spChg chg="mod ord">
          <ac:chgData name="Ximena Zepeda Harasic" userId="90cf4ab7-3c32-4e50-a5d0-8fb63c062729" providerId="ADAL" clId="{0C785C26-B0B3-4F54-B439-650FB77AAD24}" dt="2025-01-21T14:46:20.063" v="286" actId="403"/>
          <ac:spMkLst>
            <pc:docMk/>
            <pc:sldMk cId="0" sldId="264"/>
            <ac:spMk id="324" creationId="{00000000-0000-0000-0000-000000000000}"/>
          </ac:spMkLst>
        </pc:spChg>
        <pc:picChg chg="add mod ord modCrop">
          <ac:chgData name="Ximena Zepeda Harasic" userId="90cf4ab7-3c32-4e50-a5d0-8fb63c062729" providerId="ADAL" clId="{0C785C26-B0B3-4F54-B439-650FB77AAD24}" dt="2025-01-21T14:17:31.079" v="167" actId="166"/>
          <ac:picMkLst>
            <pc:docMk/>
            <pc:sldMk cId="0" sldId="264"/>
            <ac:picMk id="2" creationId="{18B83610-669D-04A5-A30B-04D31BEF9211}"/>
          </ac:picMkLst>
        </pc:picChg>
      </pc:sldChg>
      <pc:sldChg chg="addSp modSp mod">
        <pc:chgData name="Ximena Zepeda Harasic" userId="90cf4ab7-3c32-4e50-a5d0-8fb63c062729" providerId="ADAL" clId="{0C785C26-B0B3-4F54-B439-650FB77AAD24}" dt="2025-01-21T14:46:14.219" v="285" actId="14100"/>
        <pc:sldMkLst>
          <pc:docMk/>
          <pc:sldMk cId="0" sldId="265"/>
        </pc:sldMkLst>
        <pc:spChg chg="mod ord">
          <ac:chgData name="Ximena Zepeda Harasic" userId="90cf4ab7-3c32-4e50-a5d0-8fb63c062729" providerId="ADAL" clId="{0C785C26-B0B3-4F54-B439-650FB77AAD24}" dt="2025-01-21T14:46:14.219" v="285" actId="14100"/>
          <ac:spMkLst>
            <pc:docMk/>
            <pc:sldMk cId="0" sldId="265"/>
            <ac:spMk id="336" creationId="{00000000-0000-0000-0000-000000000000}"/>
          </ac:spMkLst>
        </pc:spChg>
        <pc:spChg chg="mod ord">
          <ac:chgData name="Ximena Zepeda Harasic" userId="90cf4ab7-3c32-4e50-a5d0-8fb63c062729" providerId="ADAL" clId="{0C785C26-B0B3-4F54-B439-650FB77AAD24}" dt="2025-01-21T14:46:06.127" v="283" actId="14100"/>
          <ac:spMkLst>
            <pc:docMk/>
            <pc:sldMk cId="0" sldId="265"/>
            <ac:spMk id="337" creationId="{00000000-0000-0000-0000-000000000000}"/>
          </ac:spMkLst>
        </pc:spChg>
        <pc:picChg chg="add mod">
          <ac:chgData name="Ximena Zepeda Harasic" userId="90cf4ab7-3c32-4e50-a5d0-8fb63c062729" providerId="ADAL" clId="{0C785C26-B0B3-4F54-B439-650FB77AAD24}" dt="2025-01-21T14:36:16.459" v="182" actId="14100"/>
          <ac:picMkLst>
            <pc:docMk/>
            <pc:sldMk cId="0" sldId="265"/>
            <ac:picMk id="2" creationId="{4B2FB8FD-AA69-ED03-CB59-2853D03395AF}"/>
          </ac:picMkLst>
        </pc:picChg>
      </pc:sldChg>
      <pc:sldChg chg="modSp mod">
        <pc:chgData name="Ximena Zepeda Harasic" userId="90cf4ab7-3c32-4e50-a5d0-8fb63c062729" providerId="ADAL" clId="{0C785C26-B0B3-4F54-B439-650FB77AAD24}" dt="2025-01-21T14:40:45.956" v="200" actId="14100"/>
        <pc:sldMkLst>
          <pc:docMk/>
          <pc:sldMk cId="0" sldId="267"/>
        </pc:sldMkLst>
        <pc:spChg chg="mod">
          <ac:chgData name="Ximena Zepeda Harasic" userId="90cf4ab7-3c32-4e50-a5d0-8fb63c062729" providerId="ADAL" clId="{0C785C26-B0B3-4F54-B439-650FB77AAD24}" dt="2025-01-21T14:40:45.956" v="200" actId="14100"/>
          <ac:spMkLst>
            <pc:docMk/>
            <pc:sldMk cId="0" sldId="267"/>
            <ac:spMk id="356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40:38.834" v="199" actId="20577"/>
          <ac:spMkLst>
            <pc:docMk/>
            <pc:sldMk cId="0" sldId="267"/>
            <ac:spMk id="357" creationId="{00000000-0000-0000-0000-000000000000}"/>
          </ac:spMkLst>
        </pc:spChg>
      </pc:sldChg>
      <pc:sldChg chg="addSp modSp mod">
        <pc:chgData name="Ximena Zepeda Harasic" userId="90cf4ab7-3c32-4e50-a5d0-8fb63c062729" providerId="ADAL" clId="{0C785C26-B0B3-4F54-B439-650FB77AAD24}" dt="2025-01-21T14:50:10.810" v="344" actId="1035"/>
        <pc:sldMkLst>
          <pc:docMk/>
          <pc:sldMk cId="0" sldId="268"/>
        </pc:sldMkLst>
        <pc:spChg chg="mod">
          <ac:chgData name="Ximena Zepeda Harasic" userId="90cf4ab7-3c32-4e50-a5d0-8fb63c062729" providerId="ADAL" clId="{0C785C26-B0B3-4F54-B439-650FB77AAD24}" dt="2025-01-21T14:49:17.944" v="337" actId="14100"/>
          <ac:spMkLst>
            <pc:docMk/>
            <pc:sldMk cId="0" sldId="268"/>
            <ac:spMk id="373" creationId="{00000000-0000-0000-0000-000000000000}"/>
          </ac:spMkLst>
        </pc:spChg>
        <pc:spChg chg="mod ord">
          <ac:chgData name="Ximena Zepeda Harasic" userId="90cf4ab7-3c32-4e50-a5d0-8fb63c062729" providerId="ADAL" clId="{0C785C26-B0B3-4F54-B439-650FB77AAD24}" dt="2025-01-21T14:48:43.274" v="329" actId="166"/>
          <ac:spMkLst>
            <pc:docMk/>
            <pc:sldMk cId="0" sldId="268"/>
            <ac:spMk id="380" creationId="{00000000-0000-0000-0000-000000000000}"/>
          </ac:spMkLst>
        </pc:spChg>
        <pc:spChg chg="mod ord">
          <ac:chgData name="Ximena Zepeda Harasic" userId="90cf4ab7-3c32-4e50-a5d0-8fb63c062729" providerId="ADAL" clId="{0C785C26-B0B3-4F54-B439-650FB77AAD24}" dt="2025-01-21T14:48:43.274" v="329" actId="166"/>
          <ac:spMkLst>
            <pc:docMk/>
            <pc:sldMk cId="0" sldId="268"/>
            <ac:spMk id="381" creationId="{00000000-0000-0000-0000-000000000000}"/>
          </ac:spMkLst>
        </pc:spChg>
        <pc:picChg chg="add mod ord">
          <ac:chgData name="Ximena Zepeda Harasic" userId="90cf4ab7-3c32-4e50-a5d0-8fb63c062729" providerId="ADAL" clId="{0C785C26-B0B3-4F54-B439-650FB77AAD24}" dt="2025-01-21T14:49:36.352" v="340" actId="1038"/>
          <ac:picMkLst>
            <pc:docMk/>
            <pc:sldMk cId="0" sldId="268"/>
            <ac:picMk id="2" creationId="{6B2A9322-3A25-B4A9-8917-8D2C7B1C7165}"/>
          </ac:picMkLst>
        </pc:picChg>
        <pc:picChg chg="mod">
          <ac:chgData name="Ximena Zepeda Harasic" userId="90cf4ab7-3c32-4e50-a5d0-8fb63c062729" providerId="ADAL" clId="{0C785C26-B0B3-4F54-B439-650FB77AAD24}" dt="2025-01-21T14:50:10.810" v="344" actId="1035"/>
          <ac:picMkLst>
            <pc:docMk/>
            <pc:sldMk cId="0" sldId="268"/>
            <ac:picMk id="372" creationId="{00000000-0000-0000-0000-000000000000}"/>
          </ac:picMkLst>
        </pc:picChg>
      </pc:sldChg>
      <pc:sldChg chg="addSp modSp mod">
        <pc:chgData name="Ximena Zepeda Harasic" userId="90cf4ab7-3c32-4e50-a5d0-8fb63c062729" providerId="ADAL" clId="{0C785C26-B0B3-4F54-B439-650FB77AAD24}" dt="2025-01-21T14:52:36.545" v="380" actId="167"/>
        <pc:sldMkLst>
          <pc:docMk/>
          <pc:sldMk cId="0" sldId="269"/>
        </pc:sldMkLst>
        <pc:spChg chg="add mod">
          <ac:chgData name="Ximena Zepeda Harasic" userId="90cf4ab7-3c32-4e50-a5d0-8fb63c062729" providerId="ADAL" clId="{0C785C26-B0B3-4F54-B439-650FB77AAD24}" dt="2025-01-21T14:52:31.776" v="379" actId="164"/>
          <ac:spMkLst>
            <pc:docMk/>
            <pc:sldMk cId="0" sldId="269"/>
            <ac:spMk id="2" creationId="{68FC3E51-6710-50A8-9239-1AD5439E8AAA}"/>
          </ac:spMkLst>
        </pc:spChg>
        <pc:spChg chg="mod">
          <ac:chgData name="Ximena Zepeda Harasic" userId="90cf4ab7-3c32-4e50-a5d0-8fb63c062729" providerId="ADAL" clId="{0C785C26-B0B3-4F54-B439-650FB77AAD24}" dt="2025-01-21T14:50:57.637" v="350" actId="14100"/>
          <ac:spMkLst>
            <pc:docMk/>
            <pc:sldMk cId="0" sldId="269"/>
            <ac:spMk id="392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1:29.411" v="355" actId="14100"/>
          <ac:spMkLst>
            <pc:docMk/>
            <pc:sldMk cId="0" sldId="269"/>
            <ac:spMk id="395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1:17.565" v="352" actId="1076"/>
          <ac:spMkLst>
            <pc:docMk/>
            <pc:sldMk cId="0" sldId="269"/>
            <ac:spMk id="396" creationId="{00000000-0000-0000-0000-000000000000}"/>
          </ac:spMkLst>
        </pc:spChg>
        <pc:grpChg chg="add mod ord">
          <ac:chgData name="Ximena Zepeda Harasic" userId="90cf4ab7-3c32-4e50-a5d0-8fb63c062729" providerId="ADAL" clId="{0C785C26-B0B3-4F54-B439-650FB77AAD24}" dt="2025-01-21T14:52:36.545" v="380" actId="167"/>
          <ac:grpSpMkLst>
            <pc:docMk/>
            <pc:sldMk cId="0" sldId="269"/>
            <ac:grpSpMk id="3" creationId="{025AAB1D-5AE7-D392-8623-4BCADF417ACF}"/>
          </ac:grpSpMkLst>
        </pc:grpChg>
        <pc:picChg chg="mod">
          <ac:chgData name="Ximena Zepeda Harasic" userId="90cf4ab7-3c32-4e50-a5d0-8fb63c062729" providerId="ADAL" clId="{0C785C26-B0B3-4F54-B439-650FB77AAD24}" dt="2025-01-21T14:52:31.776" v="379" actId="164"/>
          <ac:picMkLst>
            <pc:docMk/>
            <pc:sldMk cId="0" sldId="269"/>
            <ac:picMk id="394" creationId="{00000000-0000-0000-0000-000000000000}"/>
          </ac:picMkLst>
        </pc:picChg>
      </pc:sldChg>
      <pc:sldChg chg="modSp mod">
        <pc:chgData name="Ximena Zepeda Harasic" userId="90cf4ab7-3c32-4e50-a5d0-8fb63c062729" providerId="ADAL" clId="{0C785C26-B0B3-4F54-B439-650FB77AAD24}" dt="2025-01-21T14:53:18.045" v="389" actId="1076"/>
        <pc:sldMkLst>
          <pc:docMk/>
          <pc:sldMk cId="0" sldId="270"/>
        </pc:sldMkLst>
        <pc:spChg chg="mod">
          <ac:chgData name="Ximena Zepeda Harasic" userId="90cf4ab7-3c32-4e50-a5d0-8fb63c062729" providerId="ADAL" clId="{0C785C26-B0B3-4F54-B439-650FB77AAD24}" dt="2025-01-21T14:53:14.925" v="388" actId="14100"/>
          <ac:spMkLst>
            <pc:docMk/>
            <pc:sldMk cId="0" sldId="270"/>
            <ac:spMk id="421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3:07.780" v="386" actId="14100"/>
          <ac:spMkLst>
            <pc:docMk/>
            <pc:sldMk cId="0" sldId="270"/>
            <ac:spMk id="422" creationId="{00000000-0000-0000-0000-000000000000}"/>
          </ac:spMkLst>
        </pc:spChg>
        <pc:picChg chg="mod">
          <ac:chgData name="Ximena Zepeda Harasic" userId="90cf4ab7-3c32-4e50-a5d0-8fb63c062729" providerId="ADAL" clId="{0C785C26-B0B3-4F54-B439-650FB77AAD24}" dt="2025-01-21T14:53:18.045" v="389" actId="1076"/>
          <ac:picMkLst>
            <pc:docMk/>
            <pc:sldMk cId="0" sldId="270"/>
            <ac:picMk id="423" creationId="{00000000-0000-0000-0000-000000000000}"/>
          </ac:picMkLst>
        </pc:picChg>
      </pc:sldChg>
      <pc:sldChg chg="modSp mod">
        <pc:chgData name="Ximena Zepeda Harasic" userId="90cf4ab7-3c32-4e50-a5d0-8fb63c062729" providerId="ADAL" clId="{0C785C26-B0B3-4F54-B439-650FB77AAD24}" dt="2025-01-21T14:53:47.237" v="394" actId="1076"/>
        <pc:sldMkLst>
          <pc:docMk/>
          <pc:sldMk cId="0" sldId="271"/>
        </pc:sldMkLst>
        <pc:spChg chg="mod">
          <ac:chgData name="Ximena Zepeda Harasic" userId="90cf4ab7-3c32-4e50-a5d0-8fb63c062729" providerId="ADAL" clId="{0C785C26-B0B3-4F54-B439-650FB77AAD24}" dt="2025-01-21T14:53:47.237" v="394" actId="1076"/>
          <ac:spMkLst>
            <pc:docMk/>
            <pc:sldMk cId="0" sldId="271"/>
            <ac:spMk id="437" creationId="{00000000-0000-0000-0000-000000000000}"/>
          </ac:spMkLst>
        </pc:spChg>
      </pc:sldChg>
      <pc:sldChg chg="addSp modSp mod">
        <pc:chgData name="Ximena Zepeda Harasic" userId="90cf4ab7-3c32-4e50-a5d0-8fb63c062729" providerId="ADAL" clId="{0C785C26-B0B3-4F54-B439-650FB77AAD24}" dt="2025-01-21T14:55:47.094" v="411" actId="1076"/>
        <pc:sldMkLst>
          <pc:docMk/>
          <pc:sldMk cId="0" sldId="272"/>
        </pc:sldMkLst>
        <pc:spChg chg="mod">
          <ac:chgData name="Ximena Zepeda Harasic" userId="90cf4ab7-3c32-4e50-a5d0-8fb63c062729" providerId="ADAL" clId="{0C785C26-B0B3-4F54-B439-650FB77AAD24}" dt="2025-01-21T14:55:47.094" v="411" actId="1076"/>
          <ac:spMkLst>
            <pc:docMk/>
            <pc:sldMk cId="0" sldId="272"/>
            <ac:spMk id="449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5:47.094" v="411" actId="1076"/>
          <ac:spMkLst>
            <pc:docMk/>
            <pc:sldMk cId="0" sldId="272"/>
            <ac:spMk id="450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4:49.419" v="405" actId="164"/>
          <ac:spMkLst>
            <pc:docMk/>
            <pc:sldMk cId="0" sldId="272"/>
            <ac:spMk id="453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4:49.419" v="405" actId="164"/>
          <ac:spMkLst>
            <pc:docMk/>
            <pc:sldMk cId="0" sldId="272"/>
            <ac:spMk id="454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4:49.419" v="405" actId="164"/>
          <ac:spMkLst>
            <pc:docMk/>
            <pc:sldMk cId="0" sldId="272"/>
            <ac:spMk id="455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4:49.419" v="405" actId="164"/>
          <ac:spMkLst>
            <pc:docMk/>
            <pc:sldMk cId="0" sldId="272"/>
            <ac:spMk id="464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4:49.419" v="405" actId="164"/>
          <ac:spMkLst>
            <pc:docMk/>
            <pc:sldMk cId="0" sldId="272"/>
            <ac:spMk id="465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4:49.419" v="405" actId="164"/>
          <ac:spMkLst>
            <pc:docMk/>
            <pc:sldMk cId="0" sldId="272"/>
            <ac:spMk id="467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4:49.419" v="405" actId="164"/>
          <ac:spMkLst>
            <pc:docMk/>
            <pc:sldMk cId="0" sldId="272"/>
            <ac:spMk id="468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4:49.419" v="405" actId="164"/>
          <ac:spMkLst>
            <pc:docMk/>
            <pc:sldMk cId="0" sldId="272"/>
            <ac:spMk id="478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4:49.419" v="405" actId="164"/>
          <ac:spMkLst>
            <pc:docMk/>
            <pc:sldMk cId="0" sldId="272"/>
            <ac:spMk id="480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4:54:49.419" v="405" actId="164"/>
          <ac:spMkLst>
            <pc:docMk/>
            <pc:sldMk cId="0" sldId="272"/>
            <ac:spMk id="482" creationId="{00000000-0000-0000-0000-000000000000}"/>
          </ac:spMkLst>
        </pc:spChg>
        <pc:grpChg chg="mod">
          <ac:chgData name="Ximena Zepeda Harasic" userId="90cf4ab7-3c32-4e50-a5d0-8fb63c062729" providerId="ADAL" clId="{0C785C26-B0B3-4F54-B439-650FB77AAD24}" dt="2025-01-21T14:55:01.876" v="406" actId="1076"/>
          <ac:grpSpMkLst>
            <pc:docMk/>
            <pc:sldMk cId="0" sldId="272"/>
            <ac:grpSpMk id="2" creationId="{BD79B18A-26DC-A405-2230-BA7A6DF6E4F6}"/>
          </ac:grpSpMkLst>
        </pc:grpChg>
        <pc:grpChg chg="mod">
          <ac:chgData name="Ximena Zepeda Harasic" userId="90cf4ab7-3c32-4e50-a5d0-8fb63c062729" providerId="ADAL" clId="{0C785C26-B0B3-4F54-B439-650FB77AAD24}" dt="2025-01-21T14:54:25.854" v="400" actId="1076"/>
          <ac:grpSpMkLst>
            <pc:docMk/>
            <pc:sldMk cId="0" sldId="272"/>
            <ac:grpSpMk id="442" creationId="{00000000-0000-0000-0000-000000000000}"/>
          </ac:grpSpMkLst>
        </pc:grpChg>
        <pc:picChg chg="mod">
          <ac:chgData name="Ximena Zepeda Harasic" userId="90cf4ab7-3c32-4e50-a5d0-8fb63c062729" providerId="ADAL" clId="{0C785C26-B0B3-4F54-B439-650FB77AAD24}" dt="2025-01-21T14:55:47.094" v="411" actId="1076"/>
          <ac:picMkLst>
            <pc:docMk/>
            <pc:sldMk cId="0" sldId="272"/>
            <ac:picMk id="451" creationId="{00000000-0000-0000-0000-000000000000}"/>
          </ac:picMkLst>
        </pc:picChg>
        <pc:picChg chg="mod">
          <ac:chgData name="Ximena Zepeda Harasic" userId="90cf4ab7-3c32-4e50-a5d0-8fb63c062729" providerId="ADAL" clId="{0C785C26-B0B3-4F54-B439-650FB77AAD24}" dt="2025-01-21T14:54:43.740" v="404" actId="1076"/>
          <ac:picMkLst>
            <pc:docMk/>
            <pc:sldMk cId="0" sldId="272"/>
            <ac:picMk id="452" creationId="{00000000-0000-0000-0000-000000000000}"/>
          </ac:picMkLst>
        </pc:picChg>
      </pc:sldChg>
      <pc:sldChg chg="del">
        <pc:chgData name="Ximena Zepeda Harasic" userId="90cf4ab7-3c32-4e50-a5d0-8fb63c062729" providerId="ADAL" clId="{0C785C26-B0B3-4F54-B439-650FB77AAD24}" dt="2025-01-21T14:56:22.084" v="413" actId="47"/>
        <pc:sldMkLst>
          <pc:docMk/>
          <pc:sldMk cId="0" sldId="273"/>
        </pc:sldMkLst>
      </pc:sldChg>
      <pc:sldChg chg="del">
        <pc:chgData name="Ximena Zepeda Harasic" userId="90cf4ab7-3c32-4e50-a5d0-8fb63c062729" providerId="ADAL" clId="{0C785C26-B0B3-4F54-B439-650FB77AAD24}" dt="2025-01-21T14:58:35.114" v="433" actId="47"/>
        <pc:sldMkLst>
          <pc:docMk/>
          <pc:sldMk cId="0" sldId="274"/>
        </pc:sldMkLst>
      </pc:sldChg>
      <pc:sldChg chg="del">
        <pc:chgData name="Ximena Zepeda Harasic" userId="90cf4ab7-3c32-4e50-a5d0-8fb63c062729" providerId="ADAL" clId="{0C785C26-B0B3-4F54-B439-650FB77AAD24}" dt="2025-01-21T14:58:37.569" v="434" actId="47"/>
        <pc:sldMkLst>
          <pc:docMk/>
          <pc:sldMk cId="0" sldId="275"/>
        </pc:sldMkLst>
      </pc:sldChg>
      <pc:sldChg chg="del">
        <pc:chgData name="Ximena Zepeda Harasic" userId="90cf4ab7-3c32-4e50-a5d0-8fb63c062729" providerId="ADAL" clId="{0C785C26-B0B3-4F54-B439-650FB77AAD24}" dt="2025-01-21T14:58:39.035" v="435" actId="47"/>
        <pc:sldMkLst>
          <pc:docMk/>
          <pc:sldMk cId="0" sldId="276"/>
        </pc:sldMkLst>
      </pc:sldChg>
      <pc:sldChg chg="del">
        <pc:chgData name="Ximena Zepeda Harasic" userId="90cf4ab7-3c32-4e50-a5d0-8fb63c062729" providerId="ADAL" clId="{0C785C26-B0B3-4F54-B439-650FB77AAD24}" dt="2025-01-21T14:58:40.328" v="436" actId="47"/>
        <pc:sldMkLst>
          <pc:docMk/>
          <pc:sldMk cId="0" sldId="277"/>
        </pc:sldMkLst>
      </pc:sldChg>
      <pc:sldChg chg="del">
        <pc:chgData name="Ximena Zepeda Harasic" userId="90cf4ab7-3c32-4e50-a5d0-8fb63c062729" providerId="ADAL" clId="{0C785C26-B0B3-4F54-B439-650FB77AAD24}" dt="2025-01-21T14:58:41.666" v="437" actId="47"/>
        <pc:sldMkLst>
          <pc:docMk/>
          <pc:sldMk cId="0" sldId="278"/>
        </pc:sldMkLst>
      </pc:sldChg>
      <pc:sldChg chg="del">
        <pc:chgData name="Ximena Zepeda Harasic" userId="90cf4ab7-3c32-4e50-a5d0-8fb63c062729" providerId="ADAL" clId="{0C785C26-B0B3-4F54-B439-650FB77AAD24}" dt="2025-01-21T14:58:45.162" v="438" actId="47"/>
        <pc:sldMkLst>
          <pc:docMk/>
          <pc:sldMk cId="0" sldId="279"/>
        </pc:sldMkLst>
      </pc:sldChg>
      <pc:sldChg chg="delSp del mod">
        <pc:chgData name="Ximena Zepeda Harasic" userId="90cf4ab7-3c32-4e50-a5d0-8fb63c062729" providerId="ADAL" clId="{0C785C26-B0B3-4F54-B439-650FB77AAD24}" dt="2025-01-21T14:59:40.425" v="448" actId="47"/>
        <pc:sldMkLst>
          <pc:docMk/>
          <pc:sldMk cId="0" sldId="280"/>
        </pc:sldMkLst>
        <pc:spChg chg="del">
          <ac:chgData name="Ximena Zepeda Harasic" userId="90cf4ab7-3c32-4e50-a5d0-8fb63c062729" providerId="ADAL" clId="{0C785C26-B0B3-4F54-B439-650FB77AAD24}" dt="2025-01-21T14:59:02.205" v="439" actId="21"/>
          <ac:spMkLst>
            <pc:docMk/>
            <pc:sldMk cId="0" sldId="280"/>
            <ac:spMk id="936" creationId="{00000000-0000-0000-0000-000000000000}"/>
          </ac:spMkLst>
        </pc:spChg>
      </pc:sldChg>
      <pc:sldChg chg="del">
        <pc:chgData name="Ximena Zepeda Harasic" userId="90cf4ab7-3c32-4e50-a5d0-8fb63c062729" providerId="ADAL" clId="{0C785C26-B0B3-4F54-B439-650FB77AAD24}" dt="2025-01-21T14:59:42.713" v="449" actId="47"/>
        <pc:sldMkLst>
          <pc:docMk/>
          <pc:sldMk cId="0" sldId="281"/>
        </pc:sldMkLst>
      </pc:sldChg>
      <pc:sldChg chg="del">
        <pc:chgData name="Ximena Zepeda Harasic" userId="90cf4ab7-3c32-4e50-a5d0-8fb63c062729" providerId="ADAL" clId="{0C785C26-B0B3-4F54-B439-650FB77AAD24}" dt="2025-01-21T15:00:45.538" v="455" actId="47"/>
        <pc:sldMkLst>
          <pc:docMk/>
          <pc:sldMk cId="0" sldId="282"/>
        </pc:sldMkLst>
      </pc:sldChg>
      <pc:sldChg chg="del">
        <pc:chgData name="Ximena Zepeda Harasic" userId="90cf4ab7-3c32-4e50-a5d0-8fb63c062729" providerId="ADAL" clId="{0C785C26-B0B3-4F54-B439-650FB77AAD24}" dt="2025-01-21T15:01:36.145" v="464" actId="47"/>
        <pc:sldMkLst>
          <pc:docMk/>
          <pc:sldMk cId="0" sldId="283"/>
        </pc:sldMkLst>
      </pc:sldChg>
      <pc:sldChg chg="del">
        <pc:chgData name="Ximena Zepeda Harasic" userId="90cf4ab7-3c32-4e50-a5d0-8fb63c062729" providerId="ADAL" clId="{0C785C26-B0B3-4F54-B439-650FB77AAD24}" dt="2025-01-21T15:01:51.941" v="467" actId="47"/>
        <pc:sldMkLst>
          <pc:docMk/>
          <pc:sldMk cId="0" sldId="284"/>
        </pc:sldMkLst>
      </pc:sldChg>
      <pc:sldChg chg="del">
        <pc:chgData name="Ximena Zepeda Harasic" userId="90cf4ab7-3c32-4e50-a5d0-8fb63c062729" providerId="ADAL" clId="{0C785C26-B0B3-4F54-B439-650FB77AAD24}" dt="2025-01-21T15:02:27.705" v="472" actId="47"/>
        <pc:sldMkLst>
          <pc:docMk/>
          <pc:sldMk cId="0" sldId="285"/>
        </pc:sldMkLst>
      </pc:sldChg>
      <pc:sldChg chg="del">
        <pc:chgData name="Ximena Zepeda Harasic" userId="90cf4ab7-3c32-4e50-a5d0-8fb63c062729" providerId="ADAL" clId="{0C785C26-B0B3-4F54-B439-650FB77AAD24}" dt="2025-01-21T15:04:33.807" v="494" actId="47"/>
        <pc:sldMkLst>
          <pc:docMk/>
          <pc:sldMk cId="0" sldId="286"/>
        </pc:sldMkLst>
      </pc:sldChg>
      <pc:sldChg chg="del">
        <pc:chgData name="Ximena Zepeda Harasic" userId="90cf4ab7-3c32-4e50-a5d0-8fb63c062729" providerId="ADAL" clId="{0C785C26-B0B3-4F54-B439-650FB77AAD24}" dt="2025-01-21T15:04:35.666" v="495" actId="47"/>
        <pc:sldMkLst>
          <pc:docMk/>
          <pc:sldMk cId="0" sldId="287"/>
        </pc:sldMkLst>
      </pc:sldChg>
      <pc:sldChg chg="del">
        <pc:chgData name="Ximena Zepeda Harasic" userId="90cf4ab7-3c32-4e50-a5d0-8fb63c062729" providerId="ADAL" clId="{0C785C26-B0B3-4F54-B439-650FB77AAD24}" dt="2025-01-21T15:04:36.690" v="496" actId="47"/>
        <pc:sldMkLst>
          <pc:docMk/>
          <pc:sldMk cId="0" sldId="288"/>
        </pc:sldMkLst>
      </pc:sldChg>
      <pc:sldChg chg="del">
        <pc:chgData name="Ximena Zepeda Harasic" userId="90cf4ab7-3c32-4e50-a5d0-8fb63c062729" providerId="ADAL" clId="{0C785C26-B0B3-4F54-B439-650FB77AAD24}" dt="2025-01-21T15:04:37.599" v="497" actId="47"/>
        <pc:sldMkLst>
          <pc:docMk/>
          <pc:sldMk cId="0" sldId="289"/>
        </pc:sldMkLst>
      </pc:sldChg>
      <pc:sldChg chg="del">
        <pc:chgData name="Ximena Zepeda Harasic" userId="90cf4ab7-3c32-4e50-a5d0-8fb63c062729" providerId="ADAL" clId="{0C785C26-B0B3-4F54-B439-650FB77AAD24}" dt="2025-01-21T15:04:39.028" v="498" actId="47"/>
        <pc:sldMkLst>
          <pc:docMk/>
          <pc:sldMk cId="0" sldId="290"/>
        </pc:sldMkLst>
      </pc:sldChg>
      <pc:sldChg chg="del">
        <pc:chgData name="Ximena Zepeda Harasic" userId="90cf4ab7-3c32-4e50-a5d0-8fb63c062729" providerId="ADAL" clId="{0C785C26-B0B3-4F54-B439-650FB77AAD24}" dt="2025-01-21T15:04:40.564" v="499" actId="47"/>
        <pc:sldMkLst>
          <pc:docMk/>
          <pc:sldMk cId="0" sldId="291"/>
        </pc:sldMkLst>
      </pc:sldChg>
      <pc:sldChg chg="del">
        <pc:chgData name="Ximena Zepeda Harasic" userId="90cf4ab7-3c32-4e50-a5d0-8fb63c062729" providerId="ADAL" clId="{0C785C26-B0B3-4F54-B439-650FB77AAD24}" dt="2025-01-21T15:14:25.578" v="648" actId="47"/>
        <pc:sldMkLst>
          <pc:docMk/>
          <pc:sldMk cId="0" sldId="292"/>
        </pc:sldMkLst>
      </pc:sldChg>
      <pc:sldChg chg="del">
        <pc:chgData name="Ximena Zepeda Harasic" userId="90cf4ab7-3c32-4e50-a5d0-8fb63c062729" providerId="ADAL" clId="{0C785C26-B0B3-4F54-B439-650FB77AAD24}" dt="2025-01-21T15:15:27.162" v="662" actId="47"/>
        <pc:sldMkLst>
          <pc:docMk/>
          <pc:sldMk cId="0" sldId="293"/>
        </pc:sldMkLst>
      </pc:sldChg>
      <pc:sldChg chg="del">
        <pc:chgData name="Ximena Zepeda Harasic" userId="90cf4ab7-3c32-4e50-a5d0-8fb63c062729" providerId="ADAL" clId="{0C785C26-B0B3-4F54-B439-650FB77AAD24}" dt="2025-01-21T15:14:28.099" v="649" actId="47"/>
        <pc:sldMkLst>
          <pc:docMk/>
          <pc:sldMk cId="0" sldId="294"/>
        </pc:sldMkLst>
      </pc:sldChg>
      <pc:sldChg chg="del">
        <pc:chgData name="Ximena Zepeda Harasic" userId="90cf4ab7-3c32-4e50-a5d0-8fb63c062729" providerId="ADAL" clId="{0C785C26-B0B3-4F54-B439-650FB77AAD24}" dt="2025-01-21T15:14:30.319" v="650" actId="47"/>
        <pc:sldMkLst>
          <pc:docMk/>
          <pc:sldMk cId="0" sldId="295"/>
        </pc:sldMkLst>
      </pc:sldChg>
      <pc:sldChg chg="del">
        <pc:chgData name="Ximena Zepeda Harasic" userId="90cf4ab7-3c32-4e50-a5d0-8fb63c062729" providerId="ADAL" clId="{0C785C26-B0B3-4F54-B439-650FB77AAD24}" dt="2025-01-21T15:14:36.875" v="651" actId="47"/>
        <pc:sldMkLst>
          <pc:docMk/>
          <pc:sldMk cId="0" sldId="296"/>
        </pc:sldMkLst>
      </pc:sldChg>
      <pc:sldChg chg="del">
        <pc:chgData name="Ximena Zepeda Harasic" userId="90cf4ab7-3c32-4e50-a5d0-8fb63c062729" providerId="ADAL" clId="{0C785C26-B0B3-4F54-B439-650FB77AAD24}" dt="2025-01-21T15:14:38.450" v="652" actId="47"/>
        <pc:sldMkLst>
          <pc:docMk/>
          <pc:sldMk cId="0" sldId="297"/>
        </pc:sldMkLst>
      </pc:sldChg>
      <pc:sldChg chg="del">
        <pc:chgData name="Ximena Zepeda Harasic" userId="90cf4ab7-3c32-4e50-a5d0-8fb63c062729" providerId="ADAL" clId="{0C785C26-B0B3-4F54-B439-650FB77AAD24}" dt="2025-01-21T15:14:39.204" v="653" actId="47"/>
        <pc:sldMkLst>
          <pc:docMk/>
          <pc:sldMk cId="0" sldId="298"/>
        </pc:sldMkLst>
      </pc:sldChg>
      <pc:sldChg chg="del">
        <pc:chgData name="Ximena Zepeda Harasic" userId="90cf4ab7-3c32-4e50-a5d0-8fb63c062729" providerId="ADAL" clId="{0C785C26-B0B3-4F54-B439-650FB77AAD24}" dt="2025-01-21T15:14:39.898" v="654" actId="47"/>
        <pc:sldMkLst>
          <pc:docMk/>
          <pc:sldMk cId="0" sldId="299"/>
        </pc:sldMkLst>
      </pc:sldChg>
      <pc:sldChg chg="del">
        <pc:chgData name="Ximena Zepeda Harasic" userId="90cf4ab7-3c32-4e50-a5d0-8fb63c062729" providerId="ADAL" clId="{0C785C26-B0B3-4F54-B439-650FB77AAD24}" dt="2025-01-21T15:14:40.507" v="655" actId="47"/>
        <pc:sldMkLst>
          <pc:docMk/>
          <pc:sldMk cId="0" sldId="300"/>
        </pc:sldMkLst>
      </pc:sldChg>
      <pc:sldChg chg="del">
        <pc:chgData name="Ximena Zepeda Harasic" userId="90cf4ab7-3c32-4e50-a5d0-8fb63c062729" providerId="ADAL" clId="{0C785C26-B0B3-4F54-B439-650FB77AAD24}" dt="2025-01-21T15:14:41.160" v="656" actId="47"/>
        <pc:sldMkLst>
          <pc:docMk/>
          <pc:sldMk cId="0" sldId="301"/>
        </pc:sldMkLst>
      </pc:sldChg>
      <pc:sldChg chg="del">
        <pc:chgData name="Ximena Zepeda Harasic" userId="90cf4ab7-3c32-4e50-a5d0-8fb63c062729" providerId="ADAL" clId="{0C785C26-B0B3-4F54-B439-650FB77AAD24}" dt="2025-01-21T15:14:41.882" v="657" actId="47"/>
        <pc:sldMkLst>
          <pc:docMk/>
          <pc:sldMk cId="0" sldId="302"/>
        </pc:sldMkLst>
      </pc:sldChg>
      <pc:sldChg chg="del">
        <pc:chgData name="Ximena Zepeda Harasic" userId="90cf4ab7-3c32-4e50-a5d0-8fb63c062729" providerId="ADAL" clId="{0C785C26-B0B3-4F54-B439-650FB77AAD24}" dt="2025-01-21T15:14:42.834" v="658" actId="47"/>
        <pc:sldMkLst>
          <pc:docMk/>
          <pc:sldMk cId="0" sldId="303"/>
        </pc:sldMkLst>
      </pc:sldChg>
      <pc:sldChg chg="del">
        <pc:chgData name="Ximena Zepeda Harasic" userId="90cf4ab7-3c32-4e50-a5d0-8fb63c062729" providerId="ADAL" clId="{0C785C26-B0B3-4F54-B439-650FB77AAD24}" dt="2025-01-21T15:14:45.282" v="659" actId="47"/>
        <pc:sldMkLst>
          <pc:docMk/>
          <pc:sldMk cId="0" sldId="304"/>
        </pc:sldMkLst>
      </pc:sldChg>
      <pc:sldChg chg="del">
        <pc:chgData name="Ximena Zepeda Harasic" userId="90cf4ab7-3c32-4e50-a5d0-8fb63c062729" providerId="ADAL" clId="{0C785C26-B0B3-4F54-B439-650FB77AAD24}" dt="2025-01-21T15:14:47.976" v="660" actId="47"/>
        <pc:sldMkLst>
          <pc:docMk/>
          <pc:sldMk cId="0" sldId="305"/>
        </pc:sldMkLst>
      </pc:sldChg>
      <pc:sldChg chg="del modAnim">
        <pc:chgData name="Ximena Zepeda Harasic" userId="90cf4ab7-3c32-4e50-a5d0-8fb63c062729" providerId="ADAL" clId="{0C785C26-B0B3-4F54-B439-650FB77AAD24}" dt="2025-01-21T15:19:01.953" v="726" actId="47"/>
        <pc:sldMkLst>
          <pc:docMk/>
          <pc:sldMk cId="0" sldId="306"/>
        </pc:sldMkLst>
      </pc:sldChg>
      <pc:sldChg chg="del">
        <pc:chgData name="Ximena Zepeda Harasic" userId="90cf4ab7-3c32-4e50-a5d0-8fb63c062729" providerId="ADAL" clId="{0C785C26-B0B3-4F54-B439-650FB77AAD24}" dt="2025-01-21T15:19:04.045" v="727" actId="47"/>
        <pc:sldMkLst>
          <pc:docMk/>
          <pc:sldMk cId="0" sldId="307"/>
        </pc:sldMkLst>
      </pc:sldChg>
      <pc:sldChg chg="del">
        <pc:chgData name="Ximena Zepeda Harasic" userId="90cf4ab7-3c32-4e50-a5d0-8fb63c062729" providerId="ADAL" clId="{0C785C26-B0B3-4F54-B439-650FB77AAD24}" dt="2025-01-21T15:19:05.252" v="728" actId="47"/>
        <pc:sldMkLst>
          <pc:docMk/>
          <pc:sldMk cId="0" sldId="308"/>
        </pc:sldMkLst>
      </pc:sldChg>
      <pc:sldChg chg="del">
        <pc:chgData name="Ximena Zepeda Harasic" userId="90cf4ab7-3c32-4e50-a5d0-8fb63c062729" providerId="ADAL" clId="{0C785C26-B0B3-4F54-B439-650FB77AAD24}" dt="2025-01-21T15:19:09.031" v="729" actId="47"/>
        <pc:sldMkLst>
          <pc:docMk/>
          <pc:sldMk cId="0" sldId="309"/>
        </pc:sldMkLst>
      </pc:sldChg>
      <pc:sldChg chg="del">
        <pc:chgData name="Ximena Zepeda Harasic" userId="90cf4ab7-3c32-4e50-a5d0-8fb63c062729" providerId="ADAL" clId="{0C785C26-B0B3-4F54-B439-650FB77AAD24}" dt="2025-01-21T15:19:16.994" v="730" actId="47"/>
        <pc:sldMkLst>
          <pc:docMk/>
          <pc:sldMk cId="0" sldId="310"/>
        </pc:sldMkLst>
      </pc:sldChg>
      <pc:sldChg chg="addSp delSp modSp mod delAnim modAnim">
        <pc:chgData name="Ximena Zepeda Harasic" userId="90cf4ab7-3c32-4e50-a5d0-8fb63c062729" providerId="ADAL" clId="{0C785C26-B0B3-4F54-B439-650FB77AAD24}" dt="2025-01-21T15:26:22.255" v="842" actId="1035"/>
        <pc:sldMkLst>
          <pc:docMk/>
          <pc:sldMk cId="0" sldId="311"/>
        </pc:sldMkLst>
        <pc:spChg chg="mod">
          <ac:chgData name="Ximena Zepeda Harasic" userId="90cf4ab7-3c32-4e50-a5d0-8fb63c062729" providerId="ADAL" clId="{0C785C26-B0B3-4F54-B439-650FB77AAD24}" dt="2025-01-21T15:19:51.922" v="733"/>
          <ac:spMkLst>
            <pc:docMk/>
            <pc:sldMk cId="0" sldId="311"/>
            <ac:spMk id="4" creationId="{EBF6B193-89EB-FF96-F8A3-0CCCAAD0377C}"/>
          </ac:spMkLst>
        </pc:spChg>
        <pc:spChg chg="add mod">
          <ac:chgData name="Ximena Zepeda Harasic" userId="90cf4ab7-3c32-4e50-a5d0-8fb63c062729" providerId="ADAL" clId="{0C785C26-B0B3-4F54-B439-650FB77AAD24}" dt="2025-01-21T15:26:22.255" v="842" actId="1035"/>
          <ac:spMkLst>
            <pc:docMk/>
            <pc:sldMk cId="0" sldId="311"/>
            <ac:spMk id="5" creationId="{587C81D5-AC80-5275-413E-FBA6826B1B73}"/>
          </ac:spMkLst>
        </pc:spChg>
        <pc:spChg chg="add del mod">
          <ac:chgData name="Ximena Zepeda Harasic" userId="90cf4ab7-3c32-4e50-a5d0-8fb63c062729" providerId="ADAL" clId="{0C785C26-B0B3-4F54-B439-650FB77AAD24}" dt="2025-01-21T15:20:10.380" v="740" actId="478"/>
          <ac:spMkLst>
            <pc:docMk/>
            <pc:sldMk cId="0" sldId="311"/>
            <ac:spMk id="6" creationId="{2F97D342-BD45-1747-1612-9FEB24AF7432}"/>
          </ac:spMkLst>
        </pc:spChg>
        <pc:spChg chg="add del mod">
          <ac:chgData name="Ximena Zepeda Harasic" userId="90cf4ab7-3c32-4e50-a5d0-8fb63c062729" providerId="ADAL" clId="{0C785C26-B0B3-4F54-B439-650FB77AAD24}" dt="2025-01-21T15:20:08.304" v="739" actId="478"/>
          <ac:spMkLst>
            <pc:docMk/>
            <pc:sldMk cId="0" sldId="311"/>
            <ac:spMk id="7" creationId="{52430C74-20EB-E62A-F492-8E74C8B0F9B5}"/>
          </ac:spMkLst>
        </pc:spChg>
        <pc:spChg chg="add del mod">
          <ac:chgData name="Ximena Zepeda Harasic" userId="90cf4ab7-3c32-4e50-a5d0-8fb63c062729" providerId="ADAL" clId="{0C785C26-B0B3-4F54-B439-650FB77AAD24}" dt="2025-01-21T15:20:06.414" v="738" actId="478"/>
          <ac:spMkLst>
            <pc:docMk/>
            <pc:sldMk cId="0" sldId="311"/>
            <ac:spMk id="8" creationId="{B7354D07-FE3B-5F36-1CF4-7DDE586068FF}"/>
          </ac:spMkLst>
        </pc:spChg>
        <pc:spChg chg="add del mod">
          <ac:chgData name="Ximena Zepeda Harasic" userId="90cf4ab7-3c32-4e50-a5d0-8fb63c062729" providerId="ADAL" clId="{0C785C26-B0B3-4F54-B439-650FB77AAD24}" dt="2025-01-21T15:20:03.893" v="736" actId="478"/>
          <ac:spMkLst>
            <pc:docMk/>
            <pc:sldMk cId="0" sldId="311"/>
            <ac:spMk id="9" creationId="{C9D99631-078C-D369-F067-40F85C3B72A1}"/>
          </ac:spMkLst>
        </pc:spChg>
        <pc:spChg chg="add del mod">
          <ac:chgData name="Ximena Zepeda Harasic" userId="90cf4ab7-3c32-4e50-a5d0-8fb63c062729" providerId="ADAL" clId="{0C785C26-B0B3-4F54-B439-650FB77AAD24}" dt="2025-01-21T15:20:02.540" v="735" actId="478"/>
          <ac:spMkLst>
            <pc:docMk/>
            <pc:sldMk cId="0" sldId="311"/>
            <ac:spMk id="10" creationId="{FF44CA1C-E398-748B-2CA8-771B44C23863}"/>
          </ac:spMkLst>
        </pc:spChg>
        <pc:spChg chg="del">
          <ac:chgData name="Ximena Zepeda Harasic" userId="90cf4ab7-3c32-4e50-a5d0-8fb63c062729" providerId="ADAL" clId="{0C785C26-B0B3-4F54-B439-650FB77AAD24}" dt="2025-01-21T15:19:48.631" v="731" actId="478"/>
          <ac:spMkLst>
            <pc:docMk/>
            <pc:sldMk cId="0" sldId="311"/>
            <ac:spMk id="3699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5:19:48.631" v="731" actId="478"/>
          <ac:spMkLst>
            <pc:docMk/>
            <pc:sldMk cId="0" sldId="311"/>
            <ac:spMk id="3700" creationId="{00000000-0000-0000-0000-000000000000}"/>
          </ac:spMkLst>
        </pc:spChg>
        <pc:grpChg chg="add mod">
          <ac:chgData name="Ximena Zepeda Harasic" userId="90cf4ab7-3c32-4e50-a5d0-8fb63c062729" providerId="ADAL" clId="{0C785C26-B0B3-4F54-B439-650FB77AAD24}" dt="2025-01-21T15:26:22.255" v="842" actId="1035"/>
          <ac:grpSpMkLst>
            <pc:docMk/>
            <pc:sldMk cId="0" sldId="311"/>
            <ac:grpSpMk id="2" creationId="{45B05174-E00D-1C2D-554E-4425521A80B0}"/>
          </ac:grpSpMkLst>
        </pc:grpChg>
        <pc:picChg chg="mod">
          <ac:chgData name="Ximena Zepeda Harasic" userId="90cf4ab7-3c32-4e50-a5d0-8fb63c062729" providerId="ADAL" clId="{0C785C26-B0B3-4F54-B439-650FB77AAD24}" dt="2025-01-21T15:19:51.922" v="733"/>
          <ac:picMkLst>
            <pc:docMk/>
            <pc:sldMk cId="0" sldId="311"/>
            <ac:picMk id="3" creationId="{465BCB19-BAA3-3420-FB1C-DFBFC91742B9}"/>
          </ac:picMkLst>
        </pc:picChg>
        <pc:picChg chg="del">
          <ac:chgData name="Ximena Zepeda Harasic" userId="90cf4ab7-3c32-4e50-a5d0-8fb63c062729" providerId="ADAL" clId="{0C785C26-B0B3-4F54-B439-650FB77AAD24}" dt="2025-01-21T15:19:48.631" v="731" actId="478"/>
          <ac:picMkLst>
            <pc:docMk/>
            <pc:sldMk cId="0" sldId="311"/>
            <ac:picMk id="3698" creationId="{00000000-0000-0000-0000-000000000000}"/>
          </ac:picMkLst>
        </pc:picChg>
        <pc:picChg chg="del mod">
          <ac:chgData name="Ximena Zepeda Harasic" userId="90cf4ab7-3c32-4e50-a5d0-8fb63c062729" providerId="ADAL" clId="{0C785C26-B0B3-4F54-B439-650FB77AAD24}" dt="2025-01-21T15:20:23.360" v="741" actId="478"/>
          <ac:picMkLst>
            <pc:docMk/>
            <pc:sldMk cId="0" sldId="311"/>
            <ac:picMk id="3701" creationId="{00000000-0000-0000-0000-000000000000}"/>
          </ac:picMkLst>
        </pc:picChg>
      </pc:sldChg>
      <pc:sldChg chg="addSp delSp modSp mod addAnim delAnim modAnim">
        <pc:chgData name="Ximena Zepeda Harasic" userId="90cf4ab7-3c32-4e50-a5d0-8fb63c062729" providerId="ADAL" clId="{0C785C26-B0B3-4F54-B439-650FB77AAD24}" dt="2025-01-21T15:26:11.121" v="834" actId="1037"/>
        <pc:sldMkLst>
          <pc:docMk/>
          <pc:sldMk cId="0" sldId="312"/>
        </pc:sldMkLst>
        <pc:spChg chg="mod">
          <ac:chgData name="Ximena Zepeda Harasic" userId="90cf4ab7-3c32-4e50-a5d0-8fb63c062729" providerId="ADAL" clId="{0C785C26-B0B3-4F54-B439-650FB77AAD24}" dt="2025-01-21T15:20:30.823" v="743"/>
          <ac:spMkLst>
            <pc:docMk/>
            <pc:sldMk cId="0" sldId="312"/>
            <ac:spMk id="4" creationId="{BACB7B1F-583C-291F-0345-94CD0766CFFB}"/>
          </ac:spMkLst>
        </pc:spChg>
        <pc:spChg chg="add mod">
          <ac:chgData name="Ximena Zepeda Harasic" userId="90cf4ab7-3c32-4e50-a5d0-8fb63c062729" providerId="ADAL" clId="{0C785C26-B0B3-4F54-B439-650FB77AAD24}" dt="2025-01-21T15:26:11.121" v="834" actId="1037"/>
          <ac:spMkLst>
            <pc:docMk/>
            <pc:sldMk cId="0" sldId="312"/>
            <ac:spMk id="5" creationId="{DB9471AA-C8C7-CECB-452B-648D3D46D858}"/>
          </ac:spMkLst>
        </pc:spChg>
        <pc:spChg chg="add mod">
          <ac:chgData name="Ximena Zepeda Harasic" userId="90cf4ab7-3c32-4e50-a5d0-8fb63c062729" providerId="ADAL" clId="{0C785C26-B0B3-4F54-B439-650FB77AAD24}" dt="2025-01-21T15:26:11.121" v="834" actId="1037"/>
          <ac:spMkLst>
            <pc:docMk/>
            <pc:sldMk cId="0" sldId="312"/>
            <ac:spMk id="6" creationId="{990A843D-D96A-9608-621C-6C8D19CF2547}"/>
          </ac:spMkLst>
        </pc:spChg>
        <pc:spChg chg="add del mod">
          <ac:chgData name="Ximena Zepeda Harasic" userId="90cf4ab7-3c32-4e50-a5d0-8fb63c062729" providerId="ADAL" clId="{0C785C26-B0B3-4F54-B439-650FB77AAD24}" dt="2025-01-21T15:21:16.376" v="753" actId="478"/>
          <ac:spMkLst>
            <pc:docMk/>
            <pc:sldMk cId="0" sldId="312"/>
            <ac:spMk id="7" creationId="{9434FA91-15C1-CC72-2A10-6C2B7CA03B7F}"/>
          </ac:spMkLst>
        </pc:spChg>
        <pc:spChg chg="add del mod">
          <ac:chgData name="Ximena Zepeda Harasic" userId="90cf4ab7-3c32-4e50-a5d0-8fb63c062729" providerId="ADAL" clId="{0C785C26-B0B3-4F54-B439-650FB77AAD24}" dt="2025-01-21T15:21:13.676" v="752" actId="478"/>
          <ac:spMkLst>
            <pc:docMk/>
            <pc:sldMk cId="0" sldId="312"/>
            <ac:spMk id="8" creationId="{BDD9731A-FC4F-6C1B-C8DE-FB78775A84FF}"/>
          </ac:spMkLst>
        </pc:spChg>
        <pc:spChg chg="add del mod">
          <ac:chgData name="Ximena Zepeda Harasic" userId="90cf4ab7-3c32-4e50-a5d0-8fb63c062729" providerId="ADAL" clId="{0C785C26-B0B3-4F54-B439-650FB77AAD24}" dt="2025-01-21T15:21:13.676" v="752" actId="478"/>
          <ac:spMkLst>
            <pc:docMk/>
            <pc:sldMk cId="0" sldId="312"/>
            <ac:spMk id="9" creationId="{6CF97918-FDC2-F930-8426-58C617B79682}"/>
          </ac:spMkLst>
        </pc:spChg>
        <pc:spChg chg="add del mod">
          <ac:chgData name="Ximena Zepeda Harasic" userId="90cf4ab7-3c32-4e50-a5d0-8fb63c062729" providerId="ADAL" clId="{0C785C26-B0B3-4F54-B439-650FB77AAD24}" dt="2025-01-21T15:21:13.676" v="752" actId="478"/>
          <ac:spMkLst>
            <pc:docMk/>
            <pc:sldMk cId="0" sldId="312"/>
            <ac:spMk id="10" creationId="{37320F13-0171-13DE-462A-49B635D769B7}"/>
          </ac:spMkLst>
        </pc:spChg>
        <pc:spChg chg="del">
          <ac:chgData name="Ximena Zepeda Harasic" userId="90cf4ab7-3c32-4e50-a5d0-8fb63c062729" providerId="ADAL" clId="{0C785C26-B0B3-4F54-B439-650FB77AAD24}" dt="2025-01-21T15:20:29.423" v="742" actId="478"/>
          <ac:spMkLst>
            <pc:docMk/>
            <pc:sldMk cId="0" sldId="312"/>
            <ac:spMk id="3707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5:20:29.423" v="742" actId="478"/>
          <ac:spMkLst>
            <pc:docMk/>
            <pc:sldMk cId="0" sldId="312"/>
            <ac:spMk id="3708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5:20:29.423" v="742" actId="478"/>
          <ac:spMkLst>
            <pc:docMk/>
            <pc:sldMk cId="0" sldId="312"/>
            <ac:spMk id="3710" creationId="{00000000-0000-0000-0000-000000000000}"/>
          </ac:spMkLst>
        </pc:spChg>
        <pc:grpChg chg="add mod">
          <ac:chgData name="Ximena Zepeda Harasic" userId="90cf4ab7-3c32-4e50-a5d0-8fb63c062729" providerId="ADAL" clId="{0C785C26-B0B3-4F54-B439-650FB77AAD24}" dt="2025-01-21T15:26:11.121" v="834" actId="1037"/>
          <ac:grpSpMkLst>
            <pc:docMk/>
            <pc:sldMk cId="0" sldId="312"/>
            <ac:grpSpMk id="2" creationId="{AACB5C37-4190-847D-91B9-EE872E36DC26}"/>
          </ac:grpSpMkLst>
        </pc:grpChg>
        <pc:picChg chg="mod">
          <ac:chgData name="Ximena Zepeda Harasic" userId="90cf4ab7-3c32-4e50-a5d0-8fb63c062729" providerId="ADAL" clId="{0C785C26-B0B3-4F54-B439-650FB77AAD24}" dt="2025-01-21T15:20:30.823" v="743"/>
          <ac:picMkLst>
            <pc:docMk/>
            <pc:sldMk cId="0" sldId="312"/>
            <ac:picMk id="3" creationId="{EE7F3690-2EB4-0306-8A55-EE7C850A6519}"/>
          </ac:picMkLst>
        </pc:picChg>
        <pc:picChg chg="del">
          <ac:chgData name="Ximena Zepeda Harasic" userId="90cf4ab7-3c32-4e50-a5d0-8fb63c062729" providerId="ADAL" clId="{0C785C26-B0B3-4F54-B439-650FB77AAD24}" dt="2025-01-21T15:20:29.423" v="742" actId="478"/>
          <ac:picMkLst>
            <pc:docMk/>
            <pc:sldMk cId="0" sldId="312"/>
            <ac:picMk id="3706" creationId="{00000000-0000-0000-0000-000000000000}"/>
          </ac:picMkLst>
        </pc:picChg>
        <pc:picChg chg="del">
          <ac:chgData name="Ximena Zepeda Harasic" userId="90cf4ab7-3c32-4e50-a5d0-8fb63c062729" providerId="ADAL" clId="{0C785C26-B0B3-4F54-B439-650FB77AAD24}" dt="2025-01-21T15:20:29.423" v="742" actId="478"/>
          <ac:picMkLst>
            <pc:docMk/>
            <pc:sldMk cId="0" sldId="312"/>
            <ac:picMk id="3709" creationId="{00000000-0000-0000-0000-000000000000}"/>
          </ac:picMkLst>
        </pc:picChg>
      </pc:sldChg>
      <pc:sldChg chg="del">
        <pc:chgData name="Ximena Zepeda Harasic" userId="90cf4ab7-3c32-4e50-a5d0-8fb63c062729" providerId="ADAL" clId="{0C785C26-B0B3-4F54-B439-650FB77AAD24}" dt="2025-01-21T15:21:47.939" v="760" actId="47"/>
        <pc:sldMkLst>
          <pc:docMk/>
          <pc:sldMk cId="0" sldId="313"/>
        </pc:sldMkLst>
      </pc:sldChg>
      <pc:sldChg chg="del">
        <pc:chgData name="Ximena Zepeda Harasic" userId="90cf4ab7-3c32-4e50-a5d0-8fb63c062729" providerId="ADAL" clId="{0C785C26-B0B3-4F54-B439-650FB77AAD24}" dt="2025-01-21T15:21:49.036" v="761" actId="47"/>
        <pc:sldMkLst>
          <pc:docMk/>
          <pc:sldMk cId="0" sldId="314"/>
        </pc:sldMkLst>
      </pc:sldChg>
      <pc:sldChg chg="del">
        <pc:chgData name="Ximena Zepeda Harasic" userId="90cf4ab7-3c32-4e50-a5d0-8fb63c062729" providerId="ADAL" clId="{0C785C26-B0B3-4F54-B439-650FB77AAD24}" dt="2025-01-21T15:21:49.919" v="762" actId="47"/>
        <pc:sldMkLst>
          <pc:docMk/>
          <pc:sldMk cId="0" sldId="315"/>
        </pc:sldMkLst>
      </pc:sldChg>
      <pc:sldChg chg="del">
        <pc:chgData name="Ximena Zepeda Harasic" userId="90cf4ab7-3c32-4e50-a5d0-8fb63c062729" providerId="ADAL" clId="{0C785C26-B0B3-4F54-B439-650FB77AAD24}" dt="2025-01-21T15:21:51.541" v="763" actId="47"/>
        <pc:sldMkLst>
          <pc:docMk/>
          <pc:sldMk cId="0" sldId="316"/>
        </pc:sldMkLst>
      </pc:sldChg>
      <pc:sldChg chg="addSp delSp modSp mod delAnim modAnim">
        <pc:chgData name="Ximena Zepeda Harasic" userId="90cf4ab7-3c32-4e50-a5d0-8fb63c062729" providerId="ADAL" clId="{0C785C26-B0B3-4F54-B439-650FB77AAD24}" dt="2025-01-21T15:24:47.626" v="799" actId="1076"/>
        <pc:sldMkLst>
          <pc:docMk/>
          <pc:sldMk cId="0" sldId="317"/>
        </pc:sldMkLst>
        <pc:spChg chg="mod">
          <ac:chgData name="Ximena Zepeda Harasic" userId="90cf4ab7-3c32-4e50-a5d0-8fb63c062729" providerId="ADAL" clId="{0C785C26-B0B3-4F54-B439-650FB77AAD24}" dt="2025-01-21T15:22:10.452" v="766"/>
          <ac:spMkLst>
            <pc:docMk/>
            <pc:sldMk cId="0" sldId="317"/>
            <ac:spMk id="4" creationId="{1CB84009-3DA6-828F-734E-C527E141230A}"/>
          </ac:spMkLst>
        </pc:spChg>
        <pc:spChg chg="add mod">
          <ac:chgData name="Ximena Zepeda Harasic" userId="90cf4ab7-3c32-4e50-a5d0-8fb63c062729" providerId="ADAL" clId="{0C785C26-B0B3-4F54-B439-650FB77AAD24}" dt="2025-01-21T15:23:57.011" v="796" actId="1035"/>
          <ac:spMkLst>
            <pc:docMk/>
            <pc:sldMk cId="0" sldId="317"/>
            <ac:spMk id="5" creationId="{76C0209A-FACF-25A2-2A42-C130AFFF5302}"/>
          </ac:spMkLst>
        </pc:spChg>
        <pc:spChg chg="add mod">
          <ac:chgData name="Ximena Zepeda Harasic" userId="90cf4ab7-3c32-4e50-a5d0-8fb63c062729" providerId="ADAL" clId="{0C785C26-B0B3-4F54-B439-650FB77AAD24}" dt="2025-01-21T15:23:57.011" v="796" actId="1035"/>
          <ac:spMkLst>
            <pc:docMk/>
            <pc:sldMk cId="0" sldId="317"/>
            <ac:spMk id="6" creationId="{43C5F4DB-937C-6BD1-C231-92D6FE6D7FFB}"/>
          </ac:spMkLst>
        </pc:spChg>
        <pc:spChg chg="add mod">
          <ac:chgData name="Ximena Zepeda Harasic" userId="90cf4ab7-3c32-4e50-a5d0-8fb63c062729" providerId="ADAL" clId="{0C785C26-B0B3-4F54-B439-650FB77AAD24}" dt="2025-01-21T15:23:57.011" v="796" actId="1035"/>
          <ac:spMkLst>
            <pc:docMk/>
            <pc:sldMk cId="0" sldId="317"/>
            <ac:spMk id="7" creationId="{1E77E329-7C25-F001-21A5-FDCB2C927938}"/>
          </ac:spMkLst>
        </pc:spChg>
        <pc:spChg chg="add mod">
          <ac:chgData name="Ximena Zepeda Harasic" userId="90cf4ab7-3c32-4e50-a5d0-8fb63c062729" providerId="ADAL" clId="{0C785C26-B0B3-4F54-B439-650FB77AAD24}" dt="2025-01-21T15:23:57.011" v="796" actId="1035"/>
          <ac:spMkLst>
            <pc:docMk/>
            <pc:sldMk cId="0" sldId="317"/>
            <ac:spMk id="8" creationId="{71D8F1D4-6B61-9309-8AA9-EF9CEA8CF694}"/>
          </ac:spMkLst>
        </pc:spChg>
        <pc:spChg chg="add mod">
          <ac:chgData name="Ximena Zepeda Harasic" userId="90cf4ab7-3c32-4e50-a5d0-8fb63c062729" providerId="ADAL" clId="{0C785C26-B0B3-4F54-B439-650FB77AAD24}" dt="2025-01-21T15:23:57.011" v="796" actId="1035"/>
          <ac:spMkLst>
            <pc:docMk/>
            <pc:sldMk cId="0" sldId="317"/>
            <ac:spMk id="9" creationId="{D425680D-46B8-9F87-48F6-52B4F07B6FCD}"/>
          </ac:spMkLst>
        </pc:spChg>
        <pc:spChg chg="add mod">
          <ac:chgData name="Ximena Zepeda Harasic" userId="90cf4ab7-3c32-4e50-a5d0-8fb63c062729" providerId="ADAL" clId="{0C785C26-B0B3-4F54-B439-650FB77AAD24}" dt="2025-01-21T15:23:57.011" v="796" actId="1035"/>
          <ac:spMkLst>
            <pc:docMk/>
            <pc:sldMk cId="0" sldId="317"/>
            <ac:spMk id="10" creationId="{D0BF8CA0-4C97-1788-B9DE-5552C61366C8}"/>
          </ac:spMkLst>
        </pc:spChg>
        <pc:spChg chg="del">
          <ac:chgData name="Ximena Zepeda Harasic" userId="90cf4ab7-3c32-4e50-a5d0-8fb63c062729" providerId="ADAL" clId="{0C785C26-B0B3-4F54-B439-650FB77AAD24}" dt="2025-01-21T15:22:07.003" v="765" actId="478"/>
          <ac:spMkLst>
            <pc:docMk/>
            <pc:sldMk cId="0" sldId="317"/>
            <ac:spMk id="3766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5:22:07.003" v="765" actId="478"/>
          <ac:spMkLst>
            <pc:docMk/>
            <pc:sldMk cId="0" sldId="317"/>
            <ac:spMk id="3767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5:22:07.003" v="765" actId="478"/>
          <ac:spMkLst>
            <pc:docMk/>
            <pc:sldMk cId="0" sldId="317"/>
            <ac:spMk id="3770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5:22:07.003" v="765" actId="478"/>
          <ac:spMkLst>
            <pc:docMk/>
            <pc:sldMk cId="0" sldId="317"/>
            <ac:spMk id="3771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5:22:07.003" v="765" actId="478"/>
          <ac:spMkLst>
            <pc:docMk/>
            <pc:sldMk cId="0" sldId="317"/>
            <ac:spMk id="3772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5:22:07.003" v="765" actId="478"/>
          <ac:spMkLst>
            <pc:docMk/>
            <pc:sldMk cId="0" sldId="317"/>
            <ac:spMk id="3773" creationId="{00000000-0000-0000-0000-000000000000}"/>
          </ac:spMkLst>
        </pc:spChg>
        <pc:spChg chg="del">
          <ac:chgData name="Ximena Zepeda Harasic" userId="90cf4ab7-3c32-4e50-a5d0-8fb63c062729" providerId="ADAL" clId="{0C785C26-B0B3-4F54-B439-650FB77AAD24}" dt="2025-01-21T15:22:07.003" v="765" actId="478"/>
          <ac:spMkLst>
            <pc:docMk/>
            <pc:sldMk cId="0" sldId="317"/>
            <ac:spMk id="3774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5:23:12.999" v="778" actId="693"/>
          <ac:spMkLst>
            <pc:docMk/>
            <pc:sldMk cId="0" sldId="317"/>
            <ac:spMk id="3777" creationId="{00000000-0000-0000-0000-000000000000}"/>
          </ac:spMkLst>
        </pc:spChg>
        <pc:spChg chg="mod">
          <ac:chgData name="Ximena Zepeda Harasic" userId="90cf4ab7-3c32-4e50-a5d0-8fb63c062729" providerId="ADAL" clId="{0C785C26-B0B3-4F54-B439-650FB77AAD24}" dt="2025-01-21T15:22:52.687" v="775" actId="1076"/>
          <ac:spMkLst>
            <pc:docMk/>
            <pc:sldMk cId="0" sldId="317"/>
            <ac:spMk id="3778" creationId="{00000000-0000-0000-0000-000000000000}"/>
          </ac:spMkLst>
        </pc:spChg>
        <pc:grpChg chg="add mod">
          <ac:chgData name="Ximena Zepeda Harasic" userId="90cf4ab7-3c32-4e50-a5d0-8fb63c062729" providerId="ADAL" clId="{0C785C26-B0B3-4F54-B439-650FB77AAD24}" dt="2025-01-21T15:23:49.009" v="779" actId="1076"/>
          <ac:grpSpMkLst>
            <pc:docMk/>
            <pc:sldMk cId="0" sldId="317"/>
            <ac:grpSpMk id="2" creationId="{CA1C04FF-7338-17E3-2F23-B50568D1AD1D}"/>
          </ac:grpSpMkLst>
        </pc:grpChg>
        <pc:grpChg chg="mod">
          <ac:chgData name="Ximena Zepeda Harasic" userId="90cf4ab7-3c32-4e50-a5d0-8fb63c062729" providerId="ADAL" clId="{0C785C26-B0B3-4F54-B439-650FB77AAD24}" dt="2025-01-21T15:22:58.345" v="777" actId="14100"/>
          <ac:grpSpMkLst>
            <pc:docMk/>
            <pc:sldMk cId="0" sldId="317"/>
            <ac:grpSpMk id="3775" creationId="{00000000-0000-0000-0000-000000000000}"/>
          </ac:grpSpMkLst>
        </pc:grpChg>
        <pc:picChg chg="mod">
          <ac:chgData name="Ximena Zepeda Harasic" userId="90cf4ab7-3c32-4e50-a5d0-8fb63c062729" providerId="ADAL" clId="{0C785C26-B0B3-4F54-B439-650FB77AAD24}" dt="2025-01-21T15:22:10.452" v="766"/>
          <ac:picMkLst>
            <pc:docMk/>
            <pc:sldMk cId="0" sldId="317"/>
            <ac:picMk id="3" creationId="{3F5ECC11-0010-B0A3-9A7A-5F93CF0C4E66}"/>
          </ac:picMkLst>
        </pc:picChg>
        <pc:picChg chg="add mod">
          <ac:chgData name="Ximena Zepeda Harasic" userId="90cf4ab7-3c32-4e50-a5d0-8fb63c062729" providerId="ADAL" clId="{0C785C26-B0B3-4F54-B439-650FB77AAD24}" dt="2025-01-21T15:24:47.626" v="799" actId="1076"/>
          <ac:picMkLst>
            <pc:docMk/>
            <pc:sldMk cId="0" sldId="317"/>
            <ac:picMk id="11" creationId="{BF0551B1-06AA-AFBD-1B05-4D91988378C7}"/>
          </ac:picMkLst>
        </pc:picChg>
        <pc:picChg chg="del">
          <ac:chgData name="Ximena Zepeda Harasic" userId="90cf4ab7-3c32-4e50-a5d0-8fb63c062729" providerId="ADAL" clId="{0C785C26-B0B3-4F54-B439-650FB77AAD24}" dt="2025-01-21T15:22:07.003" v="765" actId="478"/>
          <ac:picMkLst>
            <pc:docMk/>
            <pc:sldMk cId="0" sldId="317"/>
            <ac:picMk id="3765" creationId="{00000000-0000-0000-0000-000000000000}"/>
          </ac:picMkLst>
        </pc:picChg>
        <pc:picChg chg="del">
          <ac:chgData name="Ximena Zepeda Harasic" userId="90cf4ab7-3c32-4e50-a5d0-8fb63c062729" providerId="ADAL" clId="{0C785C26-B0B3-4F54-B439-650FB77AAD24}" dt="2025-01-21T15:22:02.197" v="764" actId="478"/>
          <ac:picMkLst>
            <pc:docMk/>
            <pc:sldMk cId="0" sldId="317"/>
            <ac:picMk id="3769" creationId="{00000000-0000-0000-0000-000000000000}"/>
          </ac:picMkLst>
        </pc:picChg>
      </pc:sldChg>
      <pc:sldChg chg="addSp delSp modSp add mod">
        <pc:chgData name="Ximena Zepeda Harasic" userId="90cf4ab7-3c32-4e50-a5d0-8fb63c062729" providerId="ADAL" clId="{0C785C26-B0B3-4F54-B439-650FB77AAD24}" dt="2025-01-21T15:08:43.797" v="562" actId="478"/>
        <pc:sldMkLst>
          <pc:docMk/>
          <pc:sldMk cId="507851755" sldId="318"/>
        </pc:sldMkLst>
        <pc:spChg chg="del">
          <ac:chgData name="Ximena Zepeda Harasic" userId="90cf4ab7-3c32-4e50-a5d0-8fb63c062729" providerId="ADAL" clId="{0C785C26-B0B3-4F54-B439-650FB77AAD24}" dt="2025-01-21T14:56:31.579" v="414" actId="478"/>
          <ac:spMkLst>
            <pc:docMk/>
            <pc:sldMk cId="507851755" sldId="318"/>
            <ac:spMk id="454" creationId="{8694A905-6C40-C348-A78E-87AC9B9ADA1D}"/>
          </ac:spMkLst>
        </pc:spChg>
        <pc:cxnChg chg="add mod">
          <ac:chgData name="Ximena Zepeda Harasic" userId="90cf4ab7-3c32-4e50-a5d0-8fb63c062729" providerId="ADAL" clId="{0C785C26-B0B3-4F54-B439-650FB77AAD24}" dt="2025-01-21T15:08:36.753" v="557"/>
          <ac:cxnSpMkLst>
            <pc:docMk/>
            <pc:sldMk cId="507851755" sldId="318"/>
            <ac:cxnSpMk id="3" creationId="{ACEDB7DD-311A-4E93-6C87-34E649A4983D}"/>
          </ac:cxnSpMkLst>
        </pc:cxnChg>
        <pc:cxnChg chg="add del mod">
          <ac:chgData name="Ximena Zepeda Harasic" userId="90cf4ab7-3c32-4e50-a5d0-8fb63c062729" providerId="ADAL" clId="{0C785C26-B0B3-4F54-B439-650FB77AAD24}" dt="2025-01-21T15:08:40.591" v="558" actId="478"/>
          <ac:cxnSpMkLst>
            <pc:docMk/>
            <pc:sldMk cId="507851755" sldId="318"/>
            <ac:cxnSpMk id="4" creationId="{DA0F7C79-B126-0261-44B6-B817489AE09A}"/>
          </ac:cxnSpMkLst>
        </pc:cxnChg>
        <pc:cxnChg chg="add del mod">
          <ac:chgData name="Ximena Zepeda Harasic" userId="90cf4ab7-3c32-4e50-a5d0-8fb63c062729" providerId="ADAL" clId="{0C785C26-B0B3-4F54-B439-650FB77AAD24}" dt="2025-01-21T15:08:41.735" v="559" actId="478"/>
          <ac:cxnSpMkLst>
            <pc:docMk/>
            <pc:sldMk cId="507851755" sldId="318"/>
            <ac:cxnSpMk id="5" creationId="{6ACA7AAC-648D-2326-47DD-9C4A541DE707}"/>
          </ac:cxnSpMkLst>
        </pc:cxnChg>
        <pc:cxnChg chg="add del mod">
          <ac:chgData name="Ximena Zepeda Harasic" userId="90cf4ab7-3c32-4e50-a5d0-8fb63c062729" providerId="ADAL" clId="{0C785C26-B0B3-4F54-B439-650FB77AAD24}" dt="2025-01-21T15:08:42.491" v="560" actId="478"/>
          <ac:cxnSpMkLst>
            <pc:docMk/>
            <pc:sldMk cId="507851755" sldId="318"/>
            <ac:cxnSpMk id="6" creationId="{5354CCBE-170D-E757-D9B7-969DFD56C740}"/>
          </ac:cxnSpMkLst>
        </pc:cxnChg>
        <pc:cxnChg chg="add del mod">
          <ac:chgData name="Ximena Zepeda Harasic" userId="90cf4ab7-3c32-4e50-a5d0-8fb63c062729" providerId="ADAL" clId="{0C785C26-B0B3-4F54-B439-650FB77AAD24}" dt="2025-01-21T15:08:43.121" v="561" actId="478"/>
          <ac:cxnSpMkLst>
            <pc:docMk/>
            <pc:sldMk cId="507851755" sldId="318"/>
            <ac:cxnSpMk id="7" creationId="{0C3267FC-3EFF-211D-3A32-E1F1C2BE2F63}"/>
          </ac:cxnSpMkLst>
        </pc:cxnChg>
        <pc:cxnChg chg="add del mod">
          <ac:chgData name="Ximena Zepeda Harasic" userId="90cf4ab7-3c32-4e50-a5d0-8fb63c062729" providerId="ADAL" clId="{0C785C26-B0B3-4F54-B439-650FB77AAD24}" dt="2025-01-21T15:08:43.797" v="562" actId="478"/>
          <ac:cxnSpMkLst>
            <pc:docMk/>
            <pc:sldMk cId="507851755" sldId="318"/>
            <ac:cxnSpMk id="8" creationId="{56317671-8756-B44B-C680-E19B59A8583D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08:21.169" v="556" actId="478"/>
        <pc:sldMkLst>
          <pc:docMk/>
          <pc:sldMk cId="4090951247" sldId="319"/>
        </pc:sldMkLst>
        <pc:spChg chg="del">
          <ac:chgData name="Ximena Zepeda Harasic" userId="90cf4ab7-3c32-4e50-a5d0-8fb63c062729" providerId="ADAL" clId="{0C785C26-B0B3-4F54-B439-650FB77AAD24}" dt="2025-01-21T14:57:12.632" v="419" actId="478"/>
          <ac:spMkLst>
            <pc:docMk/>
            <pc:sldMk cId="4090951247" sldId="319"/>
            <ac:spMk id="455" creationId="{03E9ADF0-7645-CE9C-673F-6D80F6EACE1D}"/>
          </ac:spMkLst>
        </pc:spChg>
        <pc:cxnChg chg="add mod">
          <ac:chgData name="Ximena Zepeda Harasic" userId="90cf4ab7-3c32-4e50-a5d0-8fb63c062729" providerId="ADAL" clId="{0C785C26-B0B3-4F54-B439-650FB77AAD24}" dt="2025-01-21T15:08:16.267" v="552"/>
          <ac:cxnSpMkLst>
            <pc:docMk/>
            <pc:sldMk cId="4090951247" sldId="319"/>
            <ac:cxnSpMk id="3" creationId="{BC14A884-5DA1-0281-B3A7-0A31BE5AEB0D}"/>
          </ac:cxnSpMkLst>
        </pc:cxnChg>
        <pc:cxnChg chg="add mod">
          <ac:chgData name="Ximena Zepeda Harasic" userId="90cf4ab7-3c32-4e50-a5d0-8fb63c062729" providerId="ADAL" clId="{0C785C26-B0B3-4F54-B439-650FB77AAD24}" dt="2025-01-21T15:08:16.267" v="552"/>
          <ac:cxnSpMkLst>
            <pc:docMk/>
            <pc:sldMk cId="4090951247" sldId="319"/>
            <ac:cxnSpMk id="4" creationId="{000D996E-650B-27B0-416E-05600D8A3D26}"/>
          </ac:cxnSpMkLst>
        </pc:cxnChg>
        <pc:cxnChg chg="add del mod">
          <ac:chgData name="Ximena Zepeda Harasic" userId="90cf4ab7-3c32-4e50-a5d0-8fb63c062729" providerId="ADAL" clId="{0C785C26-B0B3-4F54-B439-650FB77AAD24}" dt="2025-01-21T15:08:18.810" v="553" actId="478"/>
          <ac:cxnSpMkLst>
            <pc:docMk/>
            <pc:sldMk cId="4090951247" sldId="319"/>
            <ac:cxnSpMk id="5" creationId="{31A6235A-9923-3591-5F76-6829ADA81906}"/>
          </ac:cxnSpMkLst>
        </pc:cxnChg>
        <pc:cxnChg chg="add del mod">
          <ac:chgData name="Ximena Zepeda Harasic" userId="90cf4ab7-3c32-4e50-a5d0-8fb63c062729" providerId="ADAL" clId="{0C785C26-B0B3-4F54-B439-650FB77AAD24}" dt="2025-01-21T15:08:19.864" v="554" actId="478"/>
          <ac:cxnSpMkLst>
            <pc:docMk/>
            <pc:sldMk cId="4090951247" sldId="319"/>
            <ac:cxnSpMk id="6" creationId="{CC914499-BD59-0A0F-C9A3-C19E9B220AC8}"/>
          </ac:cxnSpMkLst>
        </pc:cxnChg>
        <pc:cxnChg chg="add del mod">
          <ac:chgData name="Ximena Zepeda Harasic" userId="90cf4ab7-3c32-4e50-a5d0-8fb63c062729" providerId="ADAL" clId="{0C785C26-B0B3-4F54-B439-650FB77AAD24}" dt="2025-01-21T15:08:20.587" v="555" actId="478"/>
          <ac:cxnSpMkLst>
            <pc:docMk/>
            <pc:sldMk cId="4090951247" sldId="319"/>
            <ac:cxnSpMk id="7" creationId="{9104363B-F870-9100-577F-52B15C53EAA3}"/>
          </ac:cxnSpMkLst>
        </pc:cxnChg>
        <pc:cxnChg chg="add del mod">
          <ac:chgData name="Ximena Zepeda Harasic" userId="90cf4ab7-3c32-4e50-a5d0-8fb63c062729" providerId="ADAL" clId="{0C785C26-B0B3-4F54-B439-650FB77AAD24}" dt="2025-01-21T15:08:21.169" v="556" actId="478"/>
          <ac:cxnSpMkLst>
            <pc:docMk/>
            <pc:sldMk cId="4090951247" sldId="319"/>
            <ac:cxnSpMk id="8" creationId="{C043F936-A4D2-9EC6-AF2D-8B78340D3AD1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07:54.232" v="546" actId="478"/>
        <pc:sldMkLst>
          <pc:docMk/>
          <pc:sldMk cId="643888848" sldId="320"/>
        </pc:sldMkLst>
        <pc:spChg chg="del">
          <ac:chgData name="Ximena Zepeda Harasic" userId="90cf4ab7-3c32-4e50-a5d0-8fb63c062729" providerId="ADAL" clId="{0C785C26-B0B3-4F54-B439-650FB77AAD24}" dt="2025-01-21T14:57:44.964" v="425" actId="478"/>
          <ac:spMkLst>
            <pc:docMk/>
            <pc:sldMk cId="643888848" sldId="320"/>
            <ac:spMk id="455" creationId="{EDFC85A1-1212-2028-C0A2-CEC2F3099372}"/>
          </ac:spMkLst>
        </pc:spChg>
        <pc:spChg chg="del">
          <ac:chgData name="Ximena Zepeda Harasic" userId="90cf4ab7-3c32-4e50-a5d0-8fb63c062729" providerId="ADAL" clId="{0C785C26-B0B3-4F54-B439-650FB77AAD24}" dt="2025-01-21T14:57:48.681" v="426" actId="478"/>
          <ac:spMkLst>
            <pc:docMk/>
            <pc:sldMk cId="643888848" sldId="320"/>
            <ac:spMk id="456" creationId="{9690903B-7568-CD1D-A475-07D976B73FFA}"/>
          </ac:spMkLst>
        </pc:spChg>
        <pc:spChg chg="del">
          <ac:chgData name="Ximena Zepeda Harasic" userId="90cf4ab7-3c32-4e50-a5d0-8fb63c062729" providerId="ADAL" clId="{0C785C26-B0B3-4F54-B439-650FB77AAD24}" dt="2025-01-21T14:57:50.775" v="427" actId="478"/>
          <ac:spMkLst>
            <pc:docMk/>
            <pc:sldMk cId="643888848" sldId="320"/>
            <ac:spMk id="457" creationId="{43DDACBD-0E7F-655E-F871-A8910A6D5953}"/>
          </ac:spMkLst>
        </pc:spChg>
        <pc:spChg chg="del">
          <ac:chgData name="Ximena Zepeda Harasic" userId="90cf4ab7-3c32-4e50-a5d0-8fb63c062729" providerId="ADAL" clId="{0C785C26-B0B3-4F54-B439-650FB77AAD24}" dt="2025-01-21T14:57:54.652" v="428" actId="478"/>
          <ac:spMkLst>
            <pc:docMk/>
            <pc:sldMk cId="643888848" sldId="320"/>
            <ac:spMk id="458" creationId="{99318BAC-4DB0-E3F2-67DC-2CC38D21F8D6}"/>
          </ac:spMkLst>
        </pc:spChg>
        <pc:cxnChg chg="add mod">
          <ac:chgData name="Ximena Zepeda Harasic" userId="90cf4ab7-3c32-4e50-a5d0-8fb63c062729" providerId="ADAL" clId="{0C785C26-B0B3-4F54-B439-650FB77AAD24}" dt="2025-01-21T15:07:51.053" v="545"/>
          <ac:cxnSpMkLst>
            <pc:docMk/>
            <pc:sldMk cId="643888848" sldId="320"/>
            <ac:cxnSpMk id="3" creationId="{387B5450-2833-890F-67D4-43EC2C128DB7}"/>
          </ac:cxnSpMkLst>
        </pc:cxnChg>
        <pc:cxnChg chg="add mod">
          <ac:chgData name="Ximena Zepeda Harasic" userId="90cf4ab7-3c32-4e50-a5d0-8fb63c062729" providerId="ADAL" clId="{0C785C26-B0B3-4F54-B439-650FB77AAD24}" dt="2025-01-21T15:07:51.053" v="545"/>
          <ac:cxnSpMkLst>
            <pc:docMk/>
            <pc:sldMk cId="643888848" sldId="320"/>
            <ac:cxnSpMk id="4" creationId="{A5F3F8CF-EBA9-77FC-BBB7-1B1DAAD5E800}"/>
          </ac:cxnSpMkLst>
        </pc:cxnChg>
        <pc:cxnChg chg="add mod">
          <ac:chgData name="Ximena Zepeda Harasic" userId="90cf4ab7-3c32-4e50-a5d0-8fb63c062729" providerId="ADAL" clId="{0C785C26-B0B3-4F54-B439-650FB77AAD24}" dt="2025-01-21T15:07:51.053" v="545"/>
          <ac:cxnSpMkLst>
            <pc:docMk/>
            <pc:sldMk cId="643888848" sldId="320"/>
            <ac:cxnSpMk id="5" creationId="{F81934F3-611B-7BA0-9E48-B12A714730A0}"/>
          </ac:cxnSpMkLst>
        </pc:cxnChg>
        <pc:cxnChg chg="add mod">
          <ac:chgData name="Ximena Zepeda Harasic" userId="90cf4ab7-3c32-4e50-a5d0-8fb63c062729" providerId="ADAL" clId="{0C785C26-B0B3-4F54-B439-650FB77AAD24}" dt="2025-01-21T15:07:51.053" v="545"/>
          <ac:cxnSpMkLst>
            <pc:docMk/>
            <pc:sldMk cId="643888848" sldId="320"/>
            <ac:cxnSpMk id="6" creationId="{7880EE18-F445-171F-94D1-E0798E4E0817}"/>
          </ac:cxnSpMkLst>
        </pc:cxnChg>
        <pc:cxnChg chg="add mod">
          <ac:chgData name="Ximena Zepeda Harasic" userId="90cf4ab7-3c32-4e50-a5d0-8fb63c062729" providerId="ADAL" clId="{0C785C26-B0B3-4F54-B439-650FB77AAD24}" dt="2025-01-21T15:07:51.053" v="545"/>
          <ac:cxnSpMkLst>
            <pc:docMk/>
            <pc:sldMk cId="643888848" sldId="320"/>
            <ac:cxnSpMk id="7" creationId="{AD7F62B0-3BDF-DFEA-FD30-7591523C93FB}"/>
          </ac:cxnSpMkLst>
        </pc:cxnChg>
        <pc:cxnChg chg="add del mod">
          <ac:chgData name="Ximena Zepeda Harasic" userId="90cf4ab7-3c32-4e50-a5d0-8fb63c062729" providerId="ADAL" clId="{0C785C26-B0B3-4F54-B439-650FB77AAD24}" dt="2025-01-21T15:07:54.232" v="546" actId="478"/>
          <ac:cxnSpMkLst>
            <pc:docMk/>
            <pc:sldMk cId="643888848" sldId="320"/>
            <ac:cxnSpMk id="8" creationId="{4D73B08C-B47D-22A2-F55E-89F7BE9F972B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08:11.877" v="551" actId="478"/>
        <pc:sldMkLst>
          <pc:docMk/>
          <pc:sldMk cId="1869511618" sldId="321"/>
        </pc:sldMkLst>
        <pc:spChg chg="del">
          <ac:chgData name="Ximena Zepeda Harasic" userId="90cf4ab7-3c32-4e50-a5d0-8fb63c062729" providerId="ADAL" clId="{0C785C26-B0B3-4F54-B439-650FB77AAD24}" dt="2025-01-21T14:57:21.744" v="420" actId="478"/>
          <ac:spMkLst>
            <pc:docMk/>
            <pc:sldMk cId="1869511618" sldId="321"/>
            <ac:spMk id="455" creationId="{F5730BFC-E573-43AE-9EA7-FC99B5E595C6}"/>
          </ac:spMkLst>
        </pc:spChg>
        <pc:spChg chg="del">
          <ac:chgData name="Ximena Zepeda Harasic" userId="90cf4ab7-3c32-4e50-a5d0-8fb63c062729" providerId="ADAL" clId="{0C785C26-B0B3-4F54-B439-650FB77AAD24}" dt="2025-01-21T14:57:25.012" v="421" actId="478"/>
          <ac:spMkLst>
            <pc:docMk/>
            <pc:sldMk cId="1869511618" sldId="321"/>
            <ac:spMk id="456" creationId="{40744DA9-5A0D-EFAC-FC68-741164D11701}"/>
          </ac:spMkLst>
        </pc:spChg>
        <pc:cxnChg chg="add mod">
          <ac:chgData name="Ximena Zepeda Harasic" userId="90cf4ab7-3c32-4e50-a5d0-8fb63c062729" providerId="ADAL" clId="{0C785C26-B0B3-4F54-B439-650FB77AAD24}" dt="2025-01-21T15:08:06.721" v="550"/>
          <ac:cxnSpMkLst>
            <pc:docMk/>
            <pc:sldMk cId="1869511618" sldId="321"/>
            <ac:cxnSpMk id="3" creationId="{91A8EE74-D15D-569A-DC23-0B3ECC2D6CA5}"/>
          </ac:cxnSpMkLst>
        </pc:cxnChg>
        <pc:cxnChg chg="add mod">
          <ac:chgData name="Ximena Zepeda Harasic" userId="90cf4ab7-3c32-4e50-a5d0-8fb63c062729" providerId="ADAL" clId="{0C785C26-B0B3-4F54-B439-650FB77AAD24}" dt="2025-01-21T15:08:06.721" v="550"/>
          <ac:cxnSpMkLst>
            <pc:docMk/>
            <pc:sldMk cId="1869511618" sldId="321"/>
            <ac:cxnSpMk id="4" creationId="{CF3314F4-28A3-8C3F-8A8C-7DED7D9E0040}"/>
          </ac:cxnSpMkLst>
        </pc:cxnChg>
        <pc:cxnChg chg="add mod">
          <ac:chgData name="Ximena Zepeda Harasic" userId="90cf4ab7-3c32-4e50-a5d0-8fb63c062729" providerId="ADAL" clId="{0C785C26-B0B3-4F54-B439-650FB77AAD24}" dt="2025-01-21T15:08:06.721" v="550"/>
          <ac:cxnSpMkLst>
            <pc:docMk/>
            <pc:sldMk cId="1869511618" sldId="321"/>
            <ac:cxnSpMk id="5" creationId="{D8D7DB4E-EFB4-43EE-213D-42975F60C07F}"/>
          </ac:cxnSpMkLst>
        </pc:cxnChg>
        <pc:cxnChg chg="add del mod">
          <ac:chgData name="Ximena Zepeda Harasic" userId="90cf4ab7-3c32-4e50-a5d0-8fb63c062729" providerId="ADAL" clId="{0C785C26-B0B3-4F54-B439-650FB77AAD24}" dt="2025-01-21T15:08:11.877" v="551" actId="478"/>
          <ac:cxnSpMkLst>
            <pc:docMk/>
            <pc:sldMk cId="1869511618" sldId="321"/>
            <ac:cxnSpMk id="6" creationId="{30085145-25B1-F839-6BF9-494370344E5B}"/>
          </ac:cxnSpMkLst>
        </pc:cxnChg>
        <pc:cxnChg chg="add del mod">
          <ac:chgData name="Ximena Zepeda Harasic" userId="90cf4ab7-3c32-4e50-a5d0-8fb63c062729" providerId="ADAL" clId="{0C785C26-B0B3-4F54-B439-650FB77AAD24}" dt="2025-01-21T15:08:11.877" v="551" actId="478"/>
          <ac:cxnSpMkLst>
            <pc:docMk/>
            <pc:sldMk cId="1869511618" sldId="321"/>
            <ac:cxnSpMk id="7" creationId="{06DC91D3-A20D-23D5-C44A-7161425A1CD8}"/>
          </ac:cxnSpMkLst>
        </pc:cxnChg>
        <pc:cxnChg chg="add del mod">
          <ac:chgData name="Ximena Zepeda Harasic" userId="90cf4ab7-3c32-4e50-a5d0-8fb63c062729" providerId="ADAL" clId="{0C785C26-B0B3-4F54-B439-650FB77AAD24}" dt="2025-01-21T15:08:11.877" v="551" actId="478"/>
          <ac:cxnSpMkLst>
            <pc:docMk/>
            <pc:sldMk cId="1869511618" sldId="321"/>
            <ac:cxnSpMk id="8" creationId="{C8CF826E-1C6F-ED42-610A-C7560CA0AFF2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08:03.131" v="549" actId="478"/>
        <pc:sldMkLst>
          <pc:docMk/>
          <pc:sldMk cId="1103392695" sldId="322"/>
        </pc:sldMkLst>
        <pc:spChg chg="del">
          <ac:chgData name="Ximena Zepeda Harasic" userId="90cf4ab7-3c32-4e50-a5d0-8fb63c062729" providerId="ADAL" clId="{0C785C26-B0B3-4F54-B439-650FB77AAD24}" dt="2025-01-21T14:57:33.048" v="422" actId="478"/>
          <ac:spMkLst>
            <pc:docMk/>
            <pc:sldMk cId="1103392695" sldId="322"/>
            <ac:spMk id="455" creationId="{F9CF40A0-38F4-8ECF-077E-596814B4E4B0}"/>
          </ac:spMkLst>
        </pc:spChg>
        <pc:spChg chg="del">
          <ac:chgData name="Ximena Zepeda Harasic" userId="90cf4ab7-3c32-4e50-a5d0-8fb63c062729" providerId="ADAL" clId="{0C785C26-B0B3-4F54-B439-650FB77AAD24}" dt="2025-01-21T14:57:35.301" v="423" actId="478"/>
          <ac:spMkLst>
            <pc:docMk/>
            <pc:sldMk cId="1103392695" sldId="322"/>
            <ac:spMk id="456" creationId="{98818A7D-C35C-517C-0381-C8C502C00F41}"/>
          </ac:spMkLst>
        </pc:spChg>
        <pc:spChg chg="del">
          <ac:chgData name="Ximena Zepeda Harasic" userId="90cf4ab7-3c32-4e50-a5d0-8fb63c062729" providerId="ADAL" clId="{0C785C26-B0B3-4F54-B439-650FB77AAD24}" dt="2025-01-21T14:57:37.357" v="424" actId="478"/>
          <ac:spMkLst>
            <pc:docMk/>
            <pc:sldMk cId="1103392695" sldId="322"/>
            <ac:spMk id="457" creationId="{97D7493B-12D7-A604-0622-6C84B98337A4}"/>
          </ac:spMkLst>
        </pc:spChg>
        <pc:cxnChg chg="add mod">
          <ac:chgData name="Ximena Zepeda Harasic" userId="90cf4ab7-3c32-4e50-a5d0-8fb63c062729" providerId="ADAL" clId="{0C785C26-B0B3-4F54-B439-650FB77AAD24}" dt="2025-01-21T15:07:59.388" v="547"/>
          <ac:cxnSpMkLst>
            <pc:docMk/>
            <pc:sldMk cId="1103392695" sldId="322"/>
            <ac:cxnSpMk id="3" creationId="{FF2E2893-E363-C6D6-E468-7EC795E5AFE8}"/>
          </ac:cxnSpMkLst>
        </pc:cxnChg>
        <pc:cxnChg chg="add mod">
          <ac:chgData name="Ximena Zepeda Harasic" userId="90cf4ab7-3c32-4e50-a5d0-8fb63c062729" providerId="ADAL" clId="{0C785C26-B0B3-4F54-B439-650FB77AAD24}" dt="2025-01-21T15:07:59.388" v="547"/>
          <ac:cxnSpMkLst>
            <pc:docMk/>
            <pc:sldMk cId="1103392695" sldId="322"/>
            <ac:cxnSpMk id="4" creationId="{AEACBE7E-20E1-46A5-D87E-1CB16ADDBECB}"/>
          </ac:cxnSpMkLst>
        </pc:cxnChg>
        <pc:cxnChg chg="add mod">
          <ac:chgData name="Ximena Zepeda Harasic" userId="90cf4ab7-3c32-4e50-a5d0-8fb63c062729" providerId="ADAL" clId="{0C785C26-B0B3-4F54-B439-650FB77AAD24}" dt="2025-01-21T15:07:59.388" v="547"/>
          <ac:cxnSpMkLst>
            <pc:docMk/>
            <pc:sldMk cId="1103392695" sldId="322"/>
            <ac:cxnSpMk id="5" creationId="{34A4B9FC-77E5-386B-453D-5BEF1C6BDDA3}"/>
          </ac:cxnSpMkLst>
        </pc:cxnChg>
        <pc:cxnChg chg="add mod">
          <ac:chgData name="Ximena Zepeda Harasic" userId="90cf4ab7-3c32-4e50-a5d0-8fb63c062729" providerId="ADAL" clId="{0C785C26-B0B3-4F54-B439-650FB77AAD24}" dt="2025-01-21T15:07:59.388" v="547"/>
          <ac:cxnSpMkLst>
            <pc:docMk/>
            <pc:sldMk cId="1103392695" sldId="322"/>
            <ac:cxnSpMk id="6" creationId="{0F510C4A-C270-5AAC-A9EA-D372E99403BF}"/>
          </ac:cxnSpMkLst>
        </pc:cxnChg>
        <pc:cxnChg chg="add del mod">
          <ac:chgData name="Ximena Zepeda Harasic" userId="90cf4ab7-3c32-4e50-a5d0-8fb63c062729" providerId="ADAL" clId="{0C785C26-B0B3-4F54-B439-650FB77AAD24}" dt="2025-01-21T15:08:03.131" v="549" actId="478"/>
          <ac:cxnSpMkLst>
            <pc:docMk/>
            <pc:sldMk cId="1103392695" sldId="322"/>
            <ac:cxnSpMk id="7" creationId="{99D31D64-7716-6CC7-5B29-8BE623878750}"/>
          </ac:cxnSpMkLst>
        </pc:cxnChg>
        <pc:cxnChg chg="add del mod">
          <ac:chgData name="Ximena Zepeda Harasic" userId="90cf4ab7-3c32-4e50-a5d0-8fb63c062729" providerId="ADAL" clId="{0C785C26-B0B3-4F54-B439-650FB77AAD24}" dt="2025-01-21T15:08:01.935" v="548" actId="478"/>
          <ac:cxnSpMkLst>
            <pc:docMk/>
            <pc:sldMk cId="1103392695" sldId="322"/>
            <ac:cxnSpMk id="8" creationId="{3BDF482C-F6B2-EF25-CA56-496DEB7F4809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07:42.558" v="544" actId="478"/>
        <pc:sldMkLst>
          <pc:docMk/>
          <pc:sldMk cId="1834038044" sldId="323"/>
        </pc:sldMkLst>
        <pc:spChg chg="del">
          <ac:chgData name="Ximena Zepeda Harasic" userId="90cf4ab7-3c32-4e50-a5d0-8fb63c062729" providerId="ADAL" clId="{0C785C26-B0B3-4F54-B439-650FB77AAD24}" dt="2025-01-21T14:58:08.910" v="430" actId="478"/>
          <ac:spMkLst>
            <pc:docMk/>
            <pc:sldMk cId="1834038044" sldId="323"/>
            <ac:spMk id="459" creationId="{7549E13E-5A68-4685-7CC7-1E7BE2DF7B7E}"/>
          </ac:spMkLst>
        </pc:spChg>
        <pc:cxnChg chg="add mod">
          <ac:chgData name="Ximena Zepeda Harasic" userId="90cf4ab7-3c32-4e50-a5d0-8fb63c062729" providerId="ADAL" clId="{0C785C26-B0B3-4F54-B439-650FB77AAD24}" dt="2025-01-21T15:07:38.352" v="542" actId="1076"/>
          <ac:cxnSpMkLst>
            <pc:docMk/>
            <pc:sldMk cId="1834038044" sldId="323"/>
            <ac:cxnSpMk id="4" creationId="{5E9B4E94-D9F6-99A5-2322-28527FB32084}"/>
          </ac:cxnSpMkLst>
        </pc:cxnChg>
        <pc:cxnChg chg="add mod">
          <ac:chgData name="Ximena Zepeda Harasic" userId="90cf4ab7-3c32-4e50-a5d0-8fb63c062729" providerId="ADAL" clId="{0C785C26-B0B3-4F54-B439-650FB77AAD24}" dt="2025-01-21T15:07:38.352" v="542" actId="1076"/>
          <ac:cxnSpMkLst>
            <pc:docMk/>
            <pc:sldMk cId="1834038044" sldId="323"/>
            <ac:cxnSpMk id="6" creationId="{5E5BAD6B-B6DA-42ED-C641-6238B1F8D235}"/>
          </ac:cxnSpMkLst>
        </pc:cxnChg>
        <pc:cxnChg chg="add mod">
          <ac:chgData name="Ximena Zepeda Harasic" userId="90cf4ab7-3c32-4e50-a5d0-8fb63c062729" providerId="ADAL" clId="{0C785C26-B0B3-4F54-B439-650FB77AAD24}" dt="2025-01-21T15:07:38.352" v="542" actId="1076"/>
          <ac:cxnSpMkLst>
            <pc:docMk/>
            <pc:sldMk cId="1834038044" sldId="323"/>
            <ac:cxnSpMk id="8" creationId="{7A730D94-A99C-CACF-0453-B5C472F8BB3B}"/>
          </ac:cxnSpMkLst>
        </pc:cxnChg>
        <pc:cxnChg chg="del">
          <ac:chgData name="Ximena Zepeda Harasic" userId="90cf4ab7-3c32-4e50-a5d0-8fb63c062729" providerId="ADAL" clId="{0C785C26-B0B3-4F54-B439-650FB77AAD24}" dt="2025-01-21T15:07:42.558" v="544" actId="478"/>
          <ac:cxnSpMkLst>
            <pc:docMk/>
            <pc:sldMk cId="1834038044" sldId="323"/>
            <ac:cxnSpMk id="9" creationId="{9F4EDF3B-89D5-9E24-3DF9-B8AA44BC0E64}"/>
          </ac:cxnSpMkLst>
        </pc:cxnChg>
        <pc:cxnChg chg="add del mod">
          <ac:chgData name="Ximena Zepeda Harasic" userId="90cf4ab7-3c32-4e50-a5d0-8fb63c062729" providerId="ADAL" clId="{0C785C26-B0B3-4F54-B439-650FB77AAD24}" dt="2025-01-21T15:07:41.352" v="543" actId="478"/>
          <ac:cxnSpMkLst>
            <pc:docMk/>
            <pc:sldMk cId="1834038044" sldId="323"/>
            <ac:cxnSpMk id="10" creationId="{3FFEA491-75BA-0CA5-21CA-7BB45155041F}"/>
          </ac:cxnSpMkLst>
        </pc:cxnChg>
        <pc:cxnChg chg="add del mod">
          <ac:chgData name="Ximena Zepeda Harasic" userId="90cf4ab7-3c32-4e50-a5d0-8fb63c062729" providerId="ADAL" clId="{0C785C26-B0B3-4F54-B439-650FB77AAD24}" dt="2025-01-21T15:07:41.352" v="543" actId="478"/>
          <ac:cxnSpMkLst>
            <pc:docMk/>
            <pc:sldMk cId="1834038044" sldId="323"/>
            <ac:cxnSpMk id="11" creationId="{17E6352F-D024-7B62-20EF-7B833898640B}"/>
          </ac:cxnSpMkLst>
        </pc:cxnChg>
        <pc:cxnChg chg="add del mod">
          <ac:chgData name="Ximena Zepeda Harasic" userId="90cf4ab7-3c32-4e50-a5d0-8fb63c062729" providerId="ADAL" clId="{0C785C26-B0B3-4F54-B439-650FB77AAD24}" dt="2025-01-21T15:07:41.352" v="543" actId="478"/>
          <ac:cxnSpMkLst>
            <pc:docMk/>
            <pc:sldMk cId="1834038044" sldId="323"/>
            <ac:cxnSpMk id="12" creationId="{845414F5-61E5-EABA-C073-F61611ACABA7}"/>
          </ac:cxnSpMkLst>
        </pc:cxnChg>
        <pc:cxnChg chg="del">
          <ac:chgData name="Ximena Zepeda Harasic" userId="90cf4ab7-3c32-4e50-a5d0-8fb63c062729" providerId="ADAL" clId="{0C785C26-B0B3-4F54-B439-650FB77AAD24}" dt="2025-01-21T15:07:41.352" v="543" actId="478"/>
          <ac:cxnSpMkLst>
            <pc:docMk/>
            <pc:sldMk cId="1834038044" sldId="323"/>
            <ac:cxnSpMk id="13" creationId="{49F59A3E-2C38-A3DC-9EE2-4D60FB1B1BEB}"/>
          </ac:cxnSpMkLst>
        </pc:cxnChg>
        <pc:cxnChg chg="add del mod">
          <ac:chgData name="Ximena Zepeda Harasic" userId="90cf4ab7-3c32-4e50-a5d0-8fb63c062729" providerId="ADAL" clId="{0C785C26-B0B3-4F54-B439-650FB77AAD24}" dt="2025-01-21T15:07:41.352" v="543" actId="478"/>
          <ac:cxnSpMkLst>
            <pc:docMk/>
            <pc:sldMk cId="1834038044" sldId="323"/>
            <ac:cxnSpMk id="14" creationId="{2E732C0C-AE66-0735-759E-FA8CD3809194}"/>
          </ac:cxnSpMkLst>
        </pc:cxnChg>
        <pc:cxnChg chg="del">
          <ac:chgData name="Ximena Zepeda Harasic" userId="90cf4ab7-3c32-4e50-a5d0-8fb63c062729" providerId="ADAL" clId="{0C785C26-B0B3-4F54-B439-650FB77AAD24}" dt="2025-01-21T15:07:41.352" v="543" actId="478"/>
          <ac:cxnSpMkLst>
            <pc:docMk/>
            <pc:sldMk cId="1834038044" sldId="323"/>
            <ac:cxnSpMk id="15" creationId="{8325B6A7-EE69-009F-6E30-1053DEF2DE08}"/>
          </ac:cxnSpMkLst>
        </pc:cxnChg>
        <pc:cxnChg chg="add del mod">
          <ac:chgData name="Ximena Zepeda Harasic" userId="90cf4ab7-3c32-4e50-a5d0-8fb63c062729" providerId="ADAL" clId="{0C785C26-B0B3-4F54-B439-650FB77AAD24}" dt="2025-01-21T15:07:41.352" v="543" actId="478"/>
          <ac:cxnSpMkLst>
            <pc:docMk/>
            <pc:sldMk cId="1834038044" sldId="323"/>
            <ac:cxnSpMk id="16" creationId="{1C9747E6-E52F-F6A9-002F-160201A5F72E}"/>
          </ac:cxnSpMkLst>
        </pc:cxnChg>
        <pc:cxnChg chg="add del mod">
          <ac:chgData name="Ximena Zepeda Harasic" userId="90cf4ab7-3c32-4e50-a5d0-8fb63c062729" providerId="ADAL" clId="{0C785C26-B0B3-4F54-B439-650FB77AAD24}" dt="2025-01-21T15:07:41.352" v="543" actId="478"/>
          <ac:cxnSpMkLst>
            <pc:docMk/>
            <pc:sldMk cId="1834038044" sldId="323"/>
            <ac:cxnSpMk id="17" creationId="{29B2B260-DFC2-5C13-B7CD-E77A5203B2DF}"/>
          </ac:cxnSpMkLst>
        </pc:cxnChg>
        <pc:cxnChg chg="add del mod">
          <ac:chgData name="Ximena Zepeda Harasic" userId="90cf4ab7-3c32-4e50-a5d0-8fb63c062729" providerId="ADAL" clId="{0C785C26-B0B3-4F54-B439-650FB77AAD24}" dt="2025-01-21T15:07:41.352" v="543" actId="478"/>
          <ac:cxnSpMkLst>
            <pc:docMk/>
            <pc:sldMk cId="1834038044" sldId="323"/>
            <ac:cxnSpMk id="18" creationId="{F9445456-A1CE-68C5-938E-88B5F6044C4F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07:25.780" v="540" actId="478"/>
        <pc:sldMkLst>
          <pc:docMk/>
          <pc:sldMk cId="2598991008" sldId="324"/>
        </pc:sldMkLst>
        <pc:spChg chg="del">
          <ac:chgData name="Ximena Zepeda Harasic" userId="90cf4ab7-3c32-4e50-a5d0-8fb63c062729" providerId="ADAL" clId="{0C785C26-B0B3-4F54-B439-650FB77AAD24}" dt="2025-01-21T14:58:22.391" v="432" actId="478"/>
          <ac:spMkLst>
            <pc:docMk/>
            <pc:sldMk cId="2598991008" sldId="324"/>
            <ac:spMk id="460" creationId="{D58C87DD-887B-A64F-DA61-7E5878FB9A38}"/>
          </ac:spMkLst>
        </pc:spChg>
        <pc:spChg chg="add mod">
          <ac:chgData name="Ximena Zepeda Harasic" userId="90cf4ab7-3c32-4e50-a5d0-8fb63c062729" providerId="ADAL" clId="{0C785C26-B0B3-4F54-B439-650FB77AAD24}" dt="2025-01-21T14:59:22.705" v="446" actId="1035"/>
          <ac:spMkLst>
            <pc:docMk/>
            <pc:sldMk cId="2598991008" sldId="324"/>
            <ac:spMk id="936" creationId="{00000000-0000-0000-0000-000000000000}"/>
          </ac:spMkLst>
        </pc:spChg>
        <pc:cxnChg chg="add mod">
          <ac:chgData name="Ximena Zepeda Harasic" userId="90cf4ab7-3c32-4e50-a5d0-8fb63c062729" providerId="ADAL" clId="{0C785C26-B0B3-4F54-B439-650FB77AAD24}" dt="2025-01-21T15:06:52.757" v="533" actId="1076"/>
          <ac:cxnSpMkLst>
            <pc:docMk/>
            <pc:sldMk cId="2598991008" sldId="324"/>
            <ac:cxnSpMk id="3" creationId="{9F8853B4-9844-A61C-4B5B-E209CE981807}"/>
          </ac:cxnSpMkLst>
        </pc:cxnChg>
        <pc:cxnChg chg="add mod">
          <ac:chgData name="Ximena Zepeda Harasic" userId="90cf4ab7-3c32-4e50-a5d0-8fb63c062729" providerId="ADAL" clId="{0C785C26-B0B3-4F54-B439-650FB77AAD24}" dt="2025-01-21T15:06:52.757" v="533" actId="1076"/>
          <ac:cxnSpMkLst>
            <pc:docMk/>
            <pc:sldMk cId="2598991008" sldId="324"/>
            <ac:cxnSpMk id="6" creationId="{BB60B9E9-DF97-9A10-7D08-C781C2469D96}"/>
          </ac:cxnSpMkLst>
        </pc:cxnChg>
        <pc:cxnChg chg="add mod">
          <ac:chgData name="Ximena Zepeda Harasic" userId="90cf4ab7-3c32-4e50-a5d0-8fb63c062729" providerId="ADAL" clId="{0C785C26-B0B3-4F54-B439-650FB77AAD24}" dt="2025-01-21T15:06:52.757" v="533" actId="1076"/>
          <ac:cxnSpMkLst>
            <pc:docMk/>
            <pc:sldMk cId="2598991008" sldId="324"/>
            <ac:cxnSpMk id="8" creationId="{F6ACD88E-874F-1DE8-0E1F-D5835CB4AD3B}"/>
          </ac:cxnSpMkLst>
        </pc:cxnChg>
        <pc:cxnChg chg="add del mod">
          <ac:chgData name="Ximena Zepeda Harasic" userId="90cf4ab7-3c32-4e50-a5d0-8fb63c062729" providerId="ADAL" clId="{0C785C26-B0B3-4F54-B439-650FB77AAD24}" dt="2025-01-21T15:07:25.780" v="540" actId="478"/>
          <ac:cxnSpMkLst>
            <pc:docMk/>
            <pc:sldMk cId="2598991008" sldId="324"/>
            <ac:cxnSpMk id="10" creationId="{78D4D4A7-25FE-B50C-C0D7-4F967038F775}"/>
          </ac:cxnSpMkLst>
        </pc:cxnChg>
        <pc:cxnChg chg="add del mod">
          <ac:chgData name="Ximena Zepeda Harasic" userId="90cf4ab7-3c32-4e50-a5d0-8fb63c062729" providerId="ADAL" clId="{0C785C26-B0B3-4F54-B439-650FB77AAD24}" dt="2025-01-21T15:07:06.683" v="537" actId="478"/>
          <ac:cxnSpMkLst>
            <pc:docMk/>
            <pc:sldMk cId="2598991008" sldId="324"/>
            <ac:cxnSpMk id="11" creationId="{5A29969B-8DFA-1949-4F17-68CFDE705DFF}"/>
          </ac:cxnSpMkLst>
        </pc:cxnChg>
        <pc:cxnChg chg="add del mod">
          <ac:chgData name="Ximena Zepeda Harasic" userId="90cf4ab7-3c32-4e50-a5d0-8fb63c062729" providerId="ADAL" clId="{0C785C26-B0B3-4F54-B439-650FB77AAD24}" dt="2025-01-21T15:07:04.353" v="536" actId="478"/>
          <ac:cxnSpMkLst>
            <pc:docMk/>
            <pc:sldMk cId="2598991008" sldId="324"/>
            <ac:cxnSpMk id="12" creationId="{18E065C8-DBFC-8E76-5929-D77DAAE1CB40}"/>
          </ac:cxnSpMkLst>
        </pc:cxnChg>
        <pc:cxnChg chg="del">
          <ac:chgData name="Ximena Zepeda Harasic" userId="90cf4ab7-3c32-4e50-a5d0-8fb63c062729" providerId="ADAL" clId="{0C785C26-B0B3-4F54-B439-650FB77AAD24}" dt="2025-01-21T15:07:02.525" v="535" actId="478"/>
          <ac:cxnSpMkLst>
            <pc:docMk/>
            <pc:sldMk cId="2598991008" sldId="324"/>
            <ac:cxnSpMk id="13" creationId="{C90892B8-5DA6-77E3-302D-9B5697F76124}"/>
          </ac:cxnSpMkLst>
        </pc:cxnChg>
        <pc:cxnChg chg="add del mod">
          <ac:chgData name="Ximena Zepeda Harasic" userId="90cf4ab7-3c32-4e50-a5d0-8fb63c062729" providerId="ADAL" clId="{0C785C26-B0B3-4F54-B439-650FB77AAD24}" dt="2025-01-21T15:06:55.341" v="534" actId="478"/>
          <ac:cxnSpMkLst>
            <pc:docMk/>
            <pc:sldMk cId="2598991008" sldId="324"/>
            <ac:cxnSpMk id="14" creationId="{9EEFAB9C-7413-0A57-1C44-1DED99605472}"/>
          </ac:cxnSpMkLst>
        </pc:cxnChg>
        <pc:cxnChg chg="add del mod">
          <ac:chgData name="Ximena Zepeda Harasic" userId="90cf4ab7-3c32-4e50-a5d0-8fb63c062729" providerId="ADAL" clId="{0C785C26-B0B3-4F54-B439-650FB77AAD24}" dt="2025-01-21T15:06:55.341" v="534" actId="478"/>
          <ac:cxnSpMkLst>
            <pc:docMk/>
            <pc:sldMk cId="2598991008" sldId="324"/>
            <ac:cxnSpMk id="15" creationId="{DB37855E-52F1-9CDC-1599-5C092FE03539}"/>
          </ac:cxnSpMkLst>
        </pc:cxnChg>
        <pc:cxnChg chg="add del mod">
          <ac:chgData name="Ximena Zepeda Harasic" userId="90cf4ab7-3c32-4e50-a5d0-8fb63c062729" providerId="ADAL" clId="{0C785C26-B0B3-4F54-B439-650FB77AAD24}" dt="2025-01-21T15:06:55.341" v="534" actId="478"/>
          <ac:cxnSpMkLst>
            <pc:docMk/>
            <pc:sldMk cId="2598991008" sldId="324"/>
            <ac:cxnSpMk id="16" creationId="{02AF8162-ED84-3A11-52CC-9D6BB783C2E5}"/>
          </ac:cxnSpMkLst>
        </pc:cxnChg>
        <pc:cxnChg chg="del">
          <ac:chgData name="Ximena Zepeda Harasic" userId="90cf4ab7-3c32-4e50-a5d0-8fb63c062729" providerId="ADAL" clId="{0C785C26-B0B3-4F54-B439-650FB77AAD24}" dt="2025-01-21T15:06:55.341" v="534" actId="478"/>
          <ac:cxnSpMkLst>
            <pc:docMk/>
            <pc:sldMk cId="2598991008" sldId="324"/>
            <ac:cxnSpMk id="17" creationId="{57D43AD0-68D3-963E-EE2C-3F6E6EA0C11E}"/>
          </ac:cxnSpMkLst>
        </pc:cxnChg>
        <pc:cxnChg chg="add del mod">
          <ac:chgData name="Ximena Zepeda Harasic" userId="90cf4ab7-3c32-4e50-a5d0-8fb63c062729" providerId="ADAL" clId="{0C785C26-B0B3-4F54-B439-650FB77AAD24}" dt="2025-01-21T15:06:55.341" v="534" actId="478"/>
          <ac:cxnSpMkLst>
            <pc:docMk/>
            <pc:sldMk cId="2598991008" sldId="324"/>
            <ac:cxnSpMk id="18" creationId="{D0B8857F-5057-A44E-B26F-7F9921E6253F}"/>
          </ac:cxnSpMkLst>
        </pc:cxnChg>
      </pc:sldChg>
      <pc:sldChg chg="addSp delSp modSp add mod ord modAnim">
        <pc:chgData name="Ximena Zepeda Harasic" userId="90cf4ab7-3c32-4e50-a5d0-8fb63c062729" providerId="ADAL" clId="{0C785C26-B0B3-4F54-B439-650FB77AAD24}" dt="2025-01-21T15:06:46.332" v="531" actId="478"/>
        <pc:sldMkLst>
          <pc:docMk/>
          <pc:sldMk cId="4275684852" sldId="325"/>
        </pc:sldMkLst>
        <pc:spChg chg="del">
          <ac:chgData name="Ximena Zepeda Harasic" userId="90cf4ab7-3c32-4e50-a5d0-8fb63c062729" providerId="ADAL" clId="{0C785C26-B0B3-4F54-B439-650FB77AAD24}" dt="2025-01-21T15:00:20.319" v="453" actId="478"/>
          <ac:spMkLst>
            <pc:docMk/>
            <pc:sldMk cId="4275684852" sldId="325"/>
            <ac:spMk id="461" creationId="{0AD1F19B-00C6-4621-6EE3-B4956B07C990}"/>
          </ac:spMkLst>
        </pc:spChg>
        <pc:spChg chg="del">
          <ac:chgData name="Ximena Zepeda Harasic" userId="90cf4ab7-3c32-4e50-a5d0-8fb63c062729" providerId="ADAL" clId="{0C785C26-B0B3-4F54-B439-650FB77AAD24}" dt="2025-01-21T15:00:36.912" v="454" actId="478"/>
          <ac:spMkLst>
            <pc:docMk/>
            <pc:sldMk cId="4275684852" sldId="325"/>
            <ac:spMk id="462" creationId="{B96E1B53-99ED-6540-B299-7F74B8881902}"/>
          </ac:spMkLst>
        </pc:spChg>
        <pc:cxnChg chg="add mod">
          <ac:chgData name="Ximena Zepeda Harasic" userId="90cf4ab7-3c32-4e50-a5d0-8fb63c062729" providerId="ADAL" clId="{0C785C26-B0B3-4F54-B439-650FB77AAD24}" dt="2025-01-21T15:06:40.396" v="528" actId="1076"/>
          <ac:cxnSpMkLst>
            <pc:docMk/>
            <pc:sldMk cId="4275684852" sldId="325"/>
            <ac:cxnSpMk id="5" creationId="{659536D6-8E25-D3F8-04D7-E077A0105685}"/>
          </ac:cxnSpMkLst>
        </pc:cxnChg>
        <pc:cxnChg chg="add mod">
          <ac:chgData name="Ximena Zepeda Harasic" userId="90cf4ab7-3c32-4e50-a5d0-8fb63c062729" providerId="ADAL" clId="{0C785C26-B0B3-4F54-B439-650FB77AAD24}" dt="2025-01-21T15:06:40.396" v="528" actId="1076"/>
          <ac:cxnSpMkLst>
            <pc:docMk/>
            <pc:sldMk cId="4275684852" sldId="325"/>
            <ac:cxnSpMk id="6" creationId="{713DD029-FC88-A4D4-3717-B8CAAAC44593}"/>
          </ac:cxnSpMkLst>
        </pc:cxnChg>
        <pc:cxnChg chg="add mod">
          <ac:chgData name="Ximena Zepeda Harasic" userId="90cf4ab7-3c32-4e50-a5d0-8fb63c062729" providerId="ADAL" clId="{0C785C26-B0B3-4F54-B439-650FB77AAD24}" dt="2025-01-21T15:06:40.396" v="528" actId="1076"/>
          <ac:cxnSpMkLst>
            <pc:docMk/>
            <pc:sldMk cId="4275684852" sldId="325"/>
            <ac:cxnSpMk id="9" creationId="{730A9E1B-8A26-2FE6-637F-82C508C2E9D2}"/>
          </ac:cxnSpMkLst>
        </pc:cxnChg>
        <pc:cxnChg chg="add mod">
          <ac:chgData name="Ximena Zepeda Harasic" userId="90cf4ab7-3c32-4e50-a5d0-8fb63c062729" providerId="ADAL" clId="{0C785C26-B0B3-4F54-B439-650FB77AAD24}" dt="2025-01-21T15:06:40.396" v="528" actId="1076"/>
          <ac:cxnSpMkLst>
            <pc:docMk/>
            <pc:sldMk cId="4275684852" sldId="325"/>
            <ac:cxnSpMk id="10" creationId="{88572361-DC19-9290-1B63-496BC963C737}"/>
          </ac:cxnSpMkLst>
        </pc:cxnChg>
        <pc:cxnChg chg="add mod">
          <ac:chgData name="Ximena Zepeda Harasic" userId="90cf4ab7-3c32-4e50-a5d0-8fb63c062729" providerId="ADAL" clId="{0C785C26-B0B3-4F54-B439-650FB77AAD24}" dt="2025-01-21T15:06:40.396" v="528" actId="1076"/>
          <ac:cxnSpMkLst>
            <pc:docMk/>
            <pc:sldMk cId="4275684852" sldId="325"/>
            <ac:cxnSpMk id="11" creationId="{786460EB-CCFA-F537-2551-29FD475E3F3E}"/>
          </ac:cxnSpMkLst>
        </pc:cxnChg>
        <pc:cxnChg chg="add del mod">
          <ac:chgData name="Ximena Zepeda Harasic" userId="90cf4ab7-3c32-4e50-a5d0-8fb63c062729" providerId="ADAL" clId="{0C785C26-B0B3-4F54-B439-650FB77AAD24}" dt="2025-01-21T15:06:46.332" v="531" actId="478"/>
          <ac:cxnSpMkLst>
            <pc:docMk/>
            <pc:sldMk cId="4275684852" sldId="325"/>
            <ac:cxnSpMk id="12" creationId="{8AECB30B-53BD-2EAC-E899-23D0DE05941B}"/>
          </ac:cxnSpMkLst>
        </pc:cxnChg>
        <pc:cxnChg chg="add del mod">
          <ac:chgData name="Ximena Zepeda Harasic" userId="90cf4ab7-3c32-4e50-a5d0-8fb63c062729" providerId="ADAL" clId="{0C785C26-B0B3-4F54-B439-650FB77AAD24}" dt="2025-01-21T15:06:44.742" v="530" actId="478"/>
          <ac:cxnSpMkLst>
            <pc:docMk/>
            <pc:sldMk cId="4275684852" sldId="325"/>
            <ac:cxnSpMk id="13" creationId="{73223867-1A2D-26C6-D974-E58338C5D0FD}"/>
          </ac:cxnSpMkLst>
        </pc:cxnChg>
        <pc:cxnChg chg="add del mod">
          <ac:chgData name="Ximena Zepeda Harasic" userId="90cf4ab7-3c32-4e50-a5d0-8fb63c062729" providerId="ADAL" clId="{0C785C26-B0B3-4F54-B439-650FB77AAD24}" dt="2025-01-21T15:06:43.404" v="529" actId="478"/>
          <ac:cxnSpMkLst>
            <pc:docMk/>
            <pc:sldMk cId="4275684852" sldId="325"/>
            <ac:cxnSpMk id="14" creationId="{9237C933-5336-D469-1661-21AF9A840746}"/>
          </ac:cxnSpMkLst>
        </pc:cxnChg>
        <pc:cxnChg chg="del">
          <ac:chgData name="Ximena Zepeda Harasic" userId="90cf4ab7-3c32-4e50-a5d0-8fb63c062729" providerId="ADAL" clId="{0C785C26-B0B3-4F54-B439-650FB77AAD24}" dt="2025-01-21T15:06:43.404" v="529" actId="478"/>
          <ac:cxnSpMkLst>
            <pc:docMk/>
            <pc:sldMk cId="4275684852" sldId="325"/>
            <ac:cxnSpMk id="15" creationId="{6D510546-24B6-94D2-CE4E-3528EF4865DA}"/>
          </ac:cxnSpMkLst>
        </pc:cxnChg>
        <pc:cxnChg chg="add del mod">
          <ac:chgData name="Ximena Zepeda Harasic" userId="90cf4ab7-3c32-4e50-a5d0-8fb63c062729" providerId="ADAL" clId="{0C785C26-B0B3-4F54-B439-650FB77AAD24}" dt="2025-01-21T15:06:43.404" v="529" actId="478"/>
          <ac:cxnSpMkLst>
            <pc:docMk/>
            <pc:sldMk cId="4275684852" sldId="325"/>
            <ac:cxnSpMk id="16" creationId="{AD245CFF-647B-7AFD-3DCB-7CF6FE46EB3A}"/>
          </ac:cxnSpMkLst>
        </pc:cxnChg>
        <pc:cxnChg chg="add del mod">
          <ac:chgData name="Ximena Zepeda Harasic" userId="90cf4ab7-3c32-4e50-a5d0-8fb63c062729" providerId="ADAL" clId="{0C785C26-B0B3-4F54-B439-650FB77AAD24}" dt="2025-01-21T15:06:43.404" v="529" actId="478"/>
          <ac:cxnSpMkLst>
            <pc:docMk/>
            <pc:sldMk cId="4275684852" sldId="325"/>
            <ac:cxnSpMk id="17" creationId="{035A6323-CE2C-5C0B-D71A-66CD63F05D15}"/>
          </ac:cxnSpMkLst>
        </pc:cxnChg>
        <pc:cxnChg chg="del">
          <ac:chgData name="Ximena Zepeda Harasic" userId="90cf4ab7-3c32-4e50-a5d0-8fb63c062729" providerId="ADAL" clId="{0C785C26-B0B3-4F54-B439-650FB77AAD24}" dt="2025-01-21T15:06:43.404" v="529" actId="478"/>
          <ac:cxnSpMkLst>
            <pc:docMk/>
            <pc:sldMk cId="4275684852" sldId="325"/>
            <ac:cxnSpMk id="18" creationId="{ECEF2FAA-973C-8941-FE3A-4D27B860F4D7}"/>
          </ac:cxnSpMkLst>
        </pc:cxnChg>
      </pc:sldChg>
      <pc:sldChg chg="addSp delSp modSp add mod ord modAnim">
        <pc:chgData name="Ximena Zepeda Harasic" userId="90cf4ab7-3c32-4e50-a5d0-8fb63c062729" providerId="ADAL" clId="{0C785C26-B0B3-4F54-B439-650FB77AAD24}" dt="2025-01-21T15:06:31.989" v="526" actId="478"/>
        <pc:sldMkLst>
          <pc:docMk/>
          <pc:sldMk cId="3046706978" sldId="326"/>
        </pc:sldMkLst>
        <pc:spChg chg="del">
          <ac:chgData name="Ximena Zepeda Harasic" userId="90cf4ab7-3c32-4e50-a5d0-8fb63c062729" providerId="ADAL" clId="{0C785C26-B0B3-4F54-B439-650FB77AAD24}" dt="2025-01-21T15:01:26.539" v="461" actId="478"/>
          <ac:spMkLst>
            <pc:docMk/>
            <pc:sldMk cId="3046706978" sldId="326"/>
            <ac:spMk id="461" creationId="{4CED0295-AB40-67D3-2F53-A7F9DC8CB098}"/>
          </ac:spMkLst>
        </pc:spChg>
        <pc:spChg chg="del">
          <ac:chgData name="Ximena Zepeda Harasic" userId="90cf4ab7-3c32-4e50-a5d0-8fb63c062729" providerId="ADAL" clId="{0C785C26-B0B3-4F54-B439-650FB77AAD24}" dt="2025-01-21T15:01:28.995" v="462" actId="478"/>
          <ac:spMkLst>
            <pc:docMk/>
            <pc:sldMk cId="3046706978" sldId="326"/>
            <ac:spMk id="462" creationId="{6215AD5E-EFE0-57F3-152D-0C2D0C318DB8}"/>
          </ac:spMkLst>
        </pc:spChg>
        <pc:spChg chg="del">
          <ac:chgData name="Ximena Zepeda Harasic" userId="90cf4ab7-3c32-4e50-a5d0-8fb63c062729" providerId="ADAL" clId="{0C785C26-B0B3-4F54-B439-650FB77AAD24}" dt="2025-01-21T15:01:30.916" v="463" actId="478"/>
          <ac:spMkLst>
            <pc:docMk/>
            <pc:sldMk cId="3046706978" sldId="326"/>
            <ac:spMk id="463" creationId="{2D7CC2D2-E158-D47C-968B-4F410B510247}"/>
          </ac:spMkLst>
        </pc:spChg>
        <pc:cxnChg chg="add mod">
          <ac:chgData name="Ximena Zepeda Harasic" userId="90cf4ab7-3c32-4e50-a5d0-8fb63c062729" providerId="ADAL" clId="{0C785C26-B0B3-4F54-B439-650FB77AAD24}" dt="2025-01-21T15:06:28.014" v="524" actId="1076"/>
          <ac:cxnSpMkLst>
            <pc:docMk/>
            <pc:sldMk cId="3046706978" sldId="326"/>
            <ac:cxnSpMk id="4" creationId="{BAF59275-0D61-86AF-C9A7-6B92807DE527}"/>
          </ac:cxnSpMkLst>
        </pc:cxnChg>
        <pc:cxnChg chg="add mod">
          <ac:chgData name="Ximena Zepeda Harasic" userId="90cf4ab7-3c32-4e50-a5d0-8fb63c062729" providerId="ADAL" clId="{0C785C26-B0B3-4F54-B439-650FB77AAD24}" dt="2025-01-21T15:06:28.014" v="524" actId="1076"/>
          <ac:cxnSpMkLst>
            <pc:docMk/>
            <pc:sldMk cId="3046706978" sldId="326"/>
            <ac:cxnSpMk id="5" creationId="{D3ACDCC0-0B02-26B0-2398-9843CEABC148}"/>
          </ac:cxnSpMkLst>
        </pc:cxnChg>
        <pc:cxnChg chg="add mod">
          <ac:chgData name="Ximena Zepeda Harasic" userId="90cf4ab7-3c32-4e50-a5d0-8fb63c062729" providerId="ADAL" clId="{0C785C26-B0B3-4F54-B439-650FB77AAD24}" dt="2025-01-21T15:06:28.014" v="524" actId="1076"/>
          <ac:cxnSpMkLst>
            <pc:docMk/>
            <pc:sldMk cId="3046706978" sldId="326"/>
            <ac:cxnSpMk id="6" creationId="{16F3CE52-595F-83A8-F347-CF334EE6A8D8}"/>
          </ac:cxnSpMkLst>
        </pc:cxnChg>
        <pc:cxnChg chg="add mod">
          <ac:chgData name="Ximena Zepeda Harasic" userId="90cf4ab7-3c32-4e50-a5d0-8fb63c062729" providerId="ADAL" clId="{0C785C26-B0B3-4F54-B439-650FB77AAD24}" dt="2025-01-21T15:06:28.014" v="524" actId="1076"/>
          <ac:cxnSpMkLst>
            <pc:docMk/>
            <pc:sldMk cId="3046706978" sldId="326"/>
            <ac:cxnSpMk id="11" creationId="{28FA2741-A2AB-63A1-DC44-9FF3B60A78A8}"/>
          </ac:cxnSpMkLst>
        </pc:cxnChg>
        <pc:cxnChg chg="add mod">
          <ac:chgData name="Ximena Zepeda Harasic" userId="90cf4ab7-3c32-4e50-a5d0-8fb63c062729" providerId="ADAL" clId="{0C785C26-B0B3-4F54-B439-650FB77AAD24}" dt="2025-01-21T15:06:28.014" v="524" actId="1076"/>
          <ac:cxnSpMkLst>
            <pc:docMk/>
            <pc:sldMk cId="3046706978" sldId="326"/>
            <ac:cxnSpMk id="12" creationId="{F48531EB-1419-C216-CA89-650132736C84}"/>
          </ac:cxnSpMkLst>
        </pc:cxnChg>
        <pc:cxnChg chg="add del mod">
          <ac:chgData name="Ximena Zepeda Harasic" userId="90cf4ab7-3c32-4e50-a5d0-8fb63c062729" providerId="ADAL" clId="{0C785C26-B0B3-4F54-B439-650FB77AAD24}" dt="2025-01-21T15:06:31.989" v="526" actId="478"/>
          <ac:cxnSpMkLst>
            <pc:docMk/>
            <pc:sldMk cId="3046706978" sldId="326"/>
            <ac:cxnSpMk id="13" creationId="{7882D63E-A732-B2BD-BEED-577CC809454D}"/>
          </ac:cxnSpMkLst>
        </pc:cxnChg>
        <pc:cxnChg chg="add del mod">
          <ac:chgData name="Ximena Zepeda Harasic" userId="90cf4ab7-3c32-4e50-a5d0-8fb63c062729" providerId="ADAL" clId="{0C785C26-B0B3-4F54-B439-650FB77AAD24}" dt="2025-01-21T15:06:30.602" v="525" actId="478"/>
          <ac:cxnSpMkLst>
            <pc:docMk/>
            <pc:sldMk cId="3046706978" sldId="326"/>
            <ac:cxnSpMk id="14" creationId="{3B0A18B8-CFCD-DFC5-7F46-2B3B0FBB8989}"/>
          </ac:cxnSpMkLst>
        </pc:cxnChg>
        <pc:cxnChg chg="add del mod">
          <ac:chgData name="Ximena Zepeda Harasic" userId="90cf4ab7-3c32-4e50-a5d0-8fb63c062729" providerId="ADAL" clId="{0C785C26-B0B3-4F54-B439-650FB77AAD24}" dt="2025-01-21T15:06:30.602" v="525" actId="478"/>
          <ac:cxnSpMkLst>
            <pc:docMk/>
            <pc:sldMk cId="3046706978" sldId="326"/>
            <ac:cxnSpMk id="15" creationId="{84236A47-8223-8AFD-C71E-76993C6CB17F}"/>
          </ac:cxnSpMkLst>
        </pc:cxnChg>
        <pc:cxnChg chg="add del mod">
          <ac:chgData name="Ximena Zepeda Harasic" userId="90cf4ab7-3c32-4e50-a5d0-8fb63c062729" providerId="ADAL" clId="{0C785C26-B0B3-4F54-B439-650FB77AAD24}" dt="2025-01-21T15:06:30.602" v="525" actId="478"/>
          <ac:cxnSpMkLst>
            <pc:docMk/>
            <pc:sldMk cId="3046706978" sldId="326"/>
            <ac:cxnSpMk id="16" creationId="{E5EA48FD-D5EC-A8B7-691A-EE718773C2B2}"/>
          </ac:cxnSpMkLst>
        </pc:cxnChg>
        <pc:cxnChg chg="del">
          <ac:chgData name="Ximena Zepeda Harasic" userId="90cf4ab7-3c32-4e50-a5d0-8fb63c062729" providerId="ADAL" clId="{0C785C26-B0B3-4F54-B439-650FB77AAD24}" dt="2025-01-21T15:06:30.602" v="525" actId="478"/>
          <ac:cxnSpMkLst>
            <pc:docMk/>
            <pc:sldMk cId="3046706978" sldId="326"/>
            <ac:cxnSpMk id="17" creationId="{C18C12AC-27C0-5431-CF17-E53BD34DA6DA}"/>
          </ac:cxnSpMkLst>
        </pc:cxnChg>
        <pc:cxnChg chg="add del mod">
          <ac:chgData name="Ximena Zepeda Harasic" userId="90cf4ab7-3c32-4e50-a5d0-8fb63c062729" providerId="ADAL" clId="{0C785C26-B0B3-4F54-B439-650FB77AAD24}" dt="2025-01-21T15:06:30.602" v="525" actId="478"/>
          <ac:cxnSpMkLst>
            <pc:docMk/>
            <pc:sldMk cId="3046706978" sldId="326"/>
            <ac:cxnSpMk id="18" creationId="{78EFA074-D200-6B5E-6871-883FE14851A4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06:18.060" v="522" actId="478"/>
        <pc:sldMkLst>
          <pc:docMk/>
          <pc:sldMk cId="1836599511" sldId="327"/>
        </pc:sldMkLst>
        <pc:spChg chg="add mod">
          <ac:chgData name="Ximena Zepeda Harasic" userId="90cf4ab7-3c32-4e50-a5d0-8fb63c062729" providerId="ADAL" clId="{0C785C26-B0B3-4F54-B439-650FB77AAD24}" dt="2025-01-21T15:02:11.859" v="470" actId="20577"/>
          <ac:spMkLst>
            <pc:docMk/>
            <pc:sldMk cId="1836599511" sldId="327"/>
            <ac:spMk id="3" creationId="{C5C97A84-4B26-EF56-B8BA-81F58035116D}"/>
          </ac:spMkLst>
        </pc:spChg>
        <pc:spChg chg="del">
          <ac:chgData name="Ximena Zepeda Harasic" userId="90cf4ab7-3c32-4e50-a5d0-8fb63c062729" providerId="ADAL" clId="{0C785C26-B0B3-4F54-B439-650FB77AAD24}" dt="2025-01-21T15:01:46.724" v="466" actId="478"/>
          <ac:spMkLst>
            <pc:docMk/>
            <pc:sldMk cId="1836599511" sldId="327"/>
            <ac:spMk id="464" creationId="{128E79A8-83F8-E9A3-A3D4-B521E1402B32}"/>
          </ac:spMkLst>
        </pc:spChg>
        <pc:cxnChg chg="add mod">
          <ac:chgData name="Ximena Zepeda Harasic" userId="90cf4ab7-3c32-4e50-a5d0-8fb63c062729" providerId="ADAL" clId="{0C785C26-B0B3-4F54-B439-650FB77AAD24}" dt="2025-01-21T15:06:14.927" v="521" actId="1076"/>
          <ac:cxnSpMkLst>
            <pc:docMk/>
            <pc:sldMk cId="1836599511" sldId="327"/>
            <ac:cxnSpMk id="4" creationId="{620431B3-1970-F6C8-61B9-6A60B58429EB}"/>
          </ac:cxnSpMkLst>
        </pc:cxnChg>
        <pc:cxnChg chg="add mod">
          <ac:chgData name="Ximena Zepeda Harasic" userId="90cf4ab7-3c32-4e50-a5d0-8fb63c062729" providerId="ADAL" clId="{0C785C26-B0B3-4F54-B439-650FB77AAD24}" dt="2025-01-21T15:06:14.927" v="521" actId="1076"/>
          <ac:cxnSpMkLst>
            <pc:docMk/>
            <pc:sldMk cId="1836599511" sldId="327"/>
            <ac:cxnSpMk id="5" creationId="{5A1662F4-4F68-B63F-F6B6-F9382B43C083}"/>
          </ac:cxnSpMkLst>
        </pc:cxnChg>
        <pc:cxnChg chg="add mod">
          <ac:chgData name="Ximena Zepeda Harasic" userId="90cf4ab7-3c32-4e50-a5d0-8fb63c062729" providerId="ADAL" clId="{0C785C26-B0B3-4F54-B439-650FB77AAD24}" dt="2025-01-21T15:06:14.927" v="521" actId="1076"/>
          <ac:cxnSpMkLst>
            <pc:docMk/>
            <pc:sldMk cId="1836599511" sldId="327"/>
            <ac:cxnSpMk id="7" creationId="{43AFD8EB-A221-80D3-AE40-728480719E8A}"/>
          </ac:cxnSpMkLst>
        </pc:cxnChg>
        <pc:cxnChg chg="add mod">
          <ac:chgData name="Ximena Zepeda Harasic" userId="90cf4ab7-3c32-4e50-a5d0-8fb63c062729" providerId="ADAL" clId="{0C785C26-B0B3-4F54-B439-650FB77AAD24}" dt="2025-01-21T15:06:14.927" v="521" actId="1076"/>
          <ac:cxnSpMkLst>
            <pc:docMk/>
            <pc:sldMk cId="1836599511" sldId="327"/>
            <ac:cxnSpMk id="9" creationId="{6DDF6669-7DD8-C28F-8781-75936D4B542D}"/>
          </ac:cxnSpMkLst>
        </pc:cxnChg>
        <pc:cxnChg chg="add mod">
          <ac:chgData name="Ximena Zepeda Harasic" userId="90cf4ab7-3c32-4e50-a5d0-8fb63c062729" providerId="ADAL" clId="{0C785C26-B0B3-4F54-B439-650FB77AAD24}" dt="2025-01-21T15:06:14.927" v="521" actId="1076"/>
          <ac:cxnSpMkLst>
            <pc:docMk/>
            <pc:sldMk cId="1836599511" sldId="327"/>
            <ac:cxnSpMk id="10" creationId="{BB1798C9-136A-DB24-B427-E0A7F77A54FE}"/>
          </ac:cxnSpMkLst>
        </pc:cxnChg>
        <pc:cxnChg chg="add mod">
          <ac:chgData name="Ximena Zepeda Harasic" userId="90cf4ab7-3c32-4e50-a5d0-8fb63c062729" providerId="ADAL" clId="{0C785C26-B0B3-4F54-B439-650FB77AAD24}" dt="2025-01-21T15:06:14.927" v="521" actId="1076"/>
          <ac:cxnSpMkLst>
            <pc:docMk/>
            <pc:sldMk cId="1836599511" sldId="327"/>
            <ac:cxnSpMk id="13" creationId="{E373543F-A5E3-8462-53F9-39B5AFA534EF}"/>
          </ac:cxnSpMkLst>
        </pc:cxnChg>
        <pc:cxnChg chg="add mod">
          <ac:chgData name="Ximena Zepeda Harasic" userId="90cf4ab7-3c32-4e50-a5d0-8fb63c062729" providerId="ADAL" clId="{0C785C26-B0B3-4F54-B439-650FB77AAD24}" dt="2025-01-21T15:06:14.927" v="521" actId="1076"/>
          <ac:cxnSpMkLst>
            <pc:docMk/>
            <pc:sldMk cId="1836599511" sldId="327"/>
            <ac:cxnSpMk id="14" creationId="{BFB6753F-F005-338A-780C-59B6895E3DDC}"/>
          </ac:cxnSpMkLst>
        </pc:cxnChg>
        <pc:cxnChg chg="add del mod">
          <ac:chgData name="Ximena Zepeda Harasic" userId="90cf4ab7-3c32-4e50-a5d0-8fb63c062729" providerId="ADAL" clId="{0C785C26-B0B3-4F54-B439-650FB77AAD24}" dt="2025-01-21T15:06:18.060" v="522" actId="478"/>
          <ac:cxnSpMkLst>
            <pc:docMk/>
            <pc:sldMk cId="1836599511" sldId="327"/>
            <ac:cxnSpMk id="15" creationId="{8549B92C-1517-0C01-F567-AD735DB29D39}"/>
          </ac:cxnSpMkLst>
        </pc:cxnChg>
        <pc:cxnChg chg="del">
          <ac:chgData name="Ximena Zepeda Harasic" userId="90cf4ab7-3c32-4e50-a5d0-8fb63c062729" providerId="ADAL" clId="{0C785C26-B0B3-4F54-B439-650FB77AAD24}" dt="2025-01-21T15:06:18.060" v="522" actId="478"/>
          <ac:cxnSpMkLst>
            <pc:docMk/>
            <pc:sldMk cId="1836599511" sldId="327"/>
            <ac:cxnSpMk id="16" creationId="{294E6B04-23BC-B855-7D3D-3F3D87C5CD89}"/>
          </ac:cxnSpMkLst>
        </pc:cxnChg>
        <pc:cxnChg chg="add del mod">
          <ac:chgData name="Ximena Zepeda Harasic" userId="90cf4ab7-3c32-4e50-a5d0-8fb63c062729" providerId="ADAL" clId="{0C785C26-B0B3-4F54-B439-650FB77AAD24}" dt="2025-01-21T15:06:18.060" v="522" actId="478"/>
          <ac:cxnSpMkLst>
            <pc:docMk/>
            <pc:sldMk cId="1836599511" sldId="327"/>
            <ac:cxnSpMk id="17" creationId="{325AD3F8-3677-6260-BC4B-E9C79AA7CC62}"/>
          </ac:cxnSpMkLst>
        </pc:cxnChg>
        <pc:cxnChg chg="del">
          <ac:chgData name="Ximena Zepeda Harasic" userId="90cf4ab7-3c32-4e50-a5d0-8fb63c062729" providerId="ADAL" clId="{0C785C26-B0B3-4F54-B439-650FB77AAD24}" dt="2025-01-21T15:06:18.060" v="522" actId="478"/>
          <ac:cxnSpMkLst>
            <pc:docMk/>
            <pc:sldMk cId="1836599511" sldId="327"/>
            <ac:cxnSpMk id="18" creationId="{E26AD4C0-D835-2A2D-DA22-0A49AB1B2438}"/>
          </ac:cxnSpMkLst>
        </pc:cxnChg>
        <pc:cxnChg chg="add del mod">
          <ac:chgData name="Ximena Zepeda Harasic" userId="90cf4ab7-3c32-4e50-a5d0-8fb63c062729" providerId="ADAL" clId="{0C785C26-B0B3-4F54-B439-650FB77AAD24}" dt="2025-01-21T15:06:18.060" v="522" actId="478"/>
          <ac:cxnSpMkLst>
            <pc:docMk/>
            <pc:sldMk cId="1836599511" sldId="327"/>
            <ac:cxnSpMk id="19" creationId="{AF4612C5-8836-3CF3-6B6B-790C1C99400C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06:02.356" v="519" actId="478"/>
        <pc:sldMkLst>
          <pc:docMk/>
          <pc:sldMk cId="1615448950" sldId="328"/>
        </pc:sldMkLst>
        <pc:spChg chg="del">
          <ac:chgData name="Ximena Zepeda Harasic" userId="90cf4ab7-3c32-4e50-a5d0-8fb63c062729" providerId="ADAL" clId="{0C785C26-B0B3-4F54-B439-650FB77AAD24}" dt="2025-01-21T15:02:49.300" v="475" actId="478"/>
          <ac:spMkLst>
            <pc:docMk/>
            <pc:sldMk cId="1615448950" sldId="328"/>
            <ac:spMk id="465" creationId="{E56F701B-5174-6F53-5003-F481ACCF7FCC}"/>
          </ac:spMkLst>
        </pc:spChg>
        <pc:cxnChg chg="add mod">
          <ac:chgData name="Ximena Zepeda Harasic" userId="90cf4ab7-3c32-4e50-a5d0-8fb63c062729" providerId="ADAL" clId="{0C785C26-B0B3-4F54-B439-650FB77AAD24}" dt="2025-01-21T15:05:57.257" v="515" actId="1076"/>
          <ac:cxnSpMkLst>
            <pc:docMk/>
            <pc:sldMk cId="1615448950" sldId="328"/>
            <ac:cxnSpMk id="4" creationId="{F8500E9E-F6CD-246B-07E1-EFCE90367551}"/>
          </ac:cxnSpMkLst>
        </pc:cxnChg>
        <pc:cxnChg chg="add mod">
          <ac:chgData name="Ximena Zepeda Harasic" userId="90cf4ab7-3c32-4e50-a5d0-8fb63c062729" providerId="ADAL" clId="{0C785C26-B0B3-4F54-B439-650FB77AAD24}" dt="2025-01-21T15:05:57.257" v="515" actId="1076"/>
          <ac:cxnSpMkLst>
            <pc:docMk/>
            <pc:sldMk cId="1615448950" sldId="328"/>
            <ac:cxnSpMk id="5" creationId="{C4C1A758-53BB-FA47-C5EA-BF70137B3B16}"/>
          </ac:cxnSpMkLst>
        </pc:cxnChg>
        <pc:cxnChg chg="add mod">
          <ac:chgData name="Ximena Zepeda Harasic" userId="90cf4ab7-3c32-4e50-a5d0-8fb63c062729" providerId="ADAL" clId="{0C785C26-B0B3-4F54-B439-650FB77AAD24}" dt="2025-01-21T15:05:57.257" v="515" actId="1076"/>
          <ac:cxnSpMkLst>
            <pc:docMk/>
            <pc:sldMk cId="1615448950" sldId="328"/>
            <ac:cxnSpMk id="6" creationId="{A0DF180C-75DF-84AD-7A35-7AC902BE7C05}"/>
          </ac:cxnSpMkLst>
        </pc:cxnChg>
        <pc:cxnChg chg="add mod">
          <ac:chgData name="Ximena Zepeda Harasic" userId="90cf4ab7-3c32-4e50-a5d0-8fb63c062729" providerId="ADAL" clId="{0C785C26-B0B3-4F54-B439-650FB77AAD24}" dt="2025-01-21T15:05:57.257" v="515" actId="1076"/>
          <ac:cxnSpMkLst>
            <pc:docMk/>
            <pc:sldMk cId="1615448950" sldId="328"/>
            <ac:cxnSpMk id="9" creationId="{A8377260-F1F9-C514-C256-680ABCFC69AE}"/>
          </ac:cxnSpMkLst>
        </pc:cxnChg>
        <pc:cxnChg chg="add mod">
          <ac:chgData name="Ximena Zepeda Harasic" userId="90cf4ab7-3c32-4e50-a5d0-8fb63c062729" providerId="ADAL" clId="{0C785C26-B0B3-4F54-B439-650FB77AAD24}" dt="2025-01-21T15:05:57.257" v="515" actId="1076"/>
          <ac:cxnSpMkLst>
            <pc:docMk/>
            <pc:sldMk cId="1615448950" sldId="328"/>
            <ac:cxnSpMk id="10" creationId="{EAAFC91B-4EE2-B498-F57F-7FABEF62AB17}"/>
          </ac:cxnSpMkLst>
        </pc:cxnChg>
        <pc:cxnChg chg="add mod">
          <ac:chgData name="Ximena Zepeda Harasic" userId="90cf4ab7-3c32-4e50-a5d0-8fb63c062729" providerId="ADAL" clId="{0C785C26-B0B3-4F54-B439-650FB77AAD24}" dt="2025-01-21T15:05:57.257" v="515" actId="1076"/>
          <ac:cxnSpMkLst>
            <pc:docMk/>
            <pc:sldMk cId="1615448950" sldId="328"/>
            <ac:cxnSpMk id="11" creationId="{562BE313-30A3-AA9D-F926-894547110A2E}"/>
          </ac:cxnSpMkLst>
        </pc:cxnChg>
        <pc:cxnChg chg="add mod">
          <ac:chgData name="Ximena Zepeda Harasic" userId="90cf4ab7-3c32-4e50-a5d0-8fb63c062729" providerId="ADAL" clId="{0C785C26-B0B3-4F54-B439-650FB77AAD24}" dt="2025-01-21T15:05:57.257" v="515" actId="1076"/>
          <ac:cxnSpMkLst>
            <pc:docMk/>
            <pc:sldMk cId="1615448950" sldId="328"/>
            <ac:cxnSpMk id="12" creationId="{0FB48287-9ADB-8A00-5A2F-B14A09360A28}"/>
          </ac:cxnSpMkLst>
        </pc:cxnChg>
        <pc:cxnChg chg="add del mod">
          <ac:chgData name="Ximena Zepeda Harasic" userId="90cf4ab7-3c32-4e50-a5d0-8fb63c062729" providerId="ADAL" clId="{0C785C26-B0B3-4F54-B439-650FB77AAD24}" dt="2025-01-21T15:05:59.525" v="516" actId="478"/>
          <ac:cxnSpMkLst>
            <pc:docMk/>
            <pc:sldMk cId="1615448950" sldId="328"/>
            <ac:cxnSpMk id="16" creationId="{0612BB96-AB04-195D-72D4-9ABC1E4B13D7}"/>
          </ac:cxnSpMkLst>
        </pc:cxnChg>
        <pc:cxnChg chg="del">
          <ac:chgData name="Ximena Zepeda Harasic" userId="90cf4ab7-3c32-4e50-a5d0-8fb63c062729" providerId="ADAL" clId="{0C785C26-B0B3-4F54-B439-650FB77AAD24}" dt="2025-01-21T15:06:00.627" v="517" actId="478"/>
          <ac:cxnSpMkLst>
            <pc:docMk/>
            <pc:sldMk cId="1615448950" sldId="328"/>
            <ac:cxnSpMk id="17" creationId="{F83AC050-0739-E766-8568-04E0234A0B42}"/>
          </ac:cxnSpMkLst>
        </pc:cxnChg>
        <pc:cxnChg chg="add del mod">
          <ac:chgData name="Ximena Zepeda Harasic" userId="90cf4ab7-3c32-4e50-a5d0-8fb63c062729" providerId="ADAL" clId="{0C785C26-B0B3-4F54-B439-650FB77AAD24}" dt="2025-01-21T15:06:01.312" v="518" actId="478"/>
          <ac:cxnSpMkLst>
            <pc:docMk/>
            <pc:sldMk cId="1615448950" sldId="328"/>
            <ac:cxnSpMk id="18" creationId="{4ED0A04C-4185-AAB0-68C8-D90E19BFB343}"/>
          </ac:cxnSpMkLst>
        </pc:cxnChg>
        <pc:cxnChg chg="add del mod">
          <ac:chgData name="Ximena Zepeda Harasic" userId="90cf4ab7-3c32-4e50-a5d0-8fb63c062729" providerId="ADAL" clId="{0C785C26-B0B3-4F54-B439-650FB77AAD24}" dt="2025-01-21T15:06:02.356" v="519" actId="478"/>
          <ac:cxnSpMkLst>
            <pc:docMk/>
            <pc:sldMk cId="1615448950" sldId="328"/>
            <ac:cxnSpMk id="19" creationId="{844506B3-F753-9A3A-E1E0-17D28C995573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05:49.466" v="513" actId="478"/>
        <pc:sldMkLst>
          <pc:docMk/>
          <pc:sldMk cId="781477907" sldId="329"/>
        </pc:sldMkLst>
        <pc:spChg chg="del">
          <ac:chgData name="Ximena Zepeda Harasic" userId="90cf4ab7-3c32-4e50-a5d0-8fb63c062729" providerId="ADAL" clId="{0C785C26-B0B3-4F54-B439-650FB77AAD24}" dt="2025-01-21T15:03:17.200" v="480" actId="478"/>
          <ac:spMkLst>
            <pc:docMk/>
            <pc:sldMk cId="781477907" sldId="329"/>
            <ac:spMk id="466" creationId="{260DFC4C-8AE7-6A36-9883-591CBAEBEEDB}"/>
          </ac:spMkLst>
        </pc:spChg>
        <pc:cxnChg chg="add mod">
          <ac:chgData name="Ximena Zepeda Harasic" userId="90cf4ab7-3c32-4e50-a5d0-8fb63c062729" providerId="ADAL" clId="{0C785C26-B0B3-4F54-B439-650FB77AAD24}" dt="2025-01-21T15:05:45.017" v="510" actId="1076"/>
          <ac:cxnSpMkLst>
            <pc:docMk/>
            <pc:sldMk cId="781477907" sldId="329"/>
            <ac:cxnSpMk id="4" creationId="{A2FA15BB-4905-736D-69F8-9FC86FCBE684}"/>
          </ac:cxnSpMkLst>
        </pc:cxnChg>
        <pc:cxnChg chg="add mod">
          <ac:chgData name="Ximena Zepeda Harasic" userId="90cf4ab7-3c32-4e50-a5d0-8fb63c062729" providerId="ADAL" clId="{0C785C26-B0B3-4F54-B439-650FB77AAD24}" dt="2025-01-21T15:05:45.017" v="510" actId="1076"/>
          <ac:cxnSpMkLst>
            <pc:docMk/>
            <pc:sldMk cId="781477907" sldId="329"/>
            <ac:cxnSpMk id="6" creationId="{33C19ACC-CCF0-C7D0-623F-650981A43B39}"/>
          </ac:cxnSpMkLst>
        </pc:cxnChg>
        <pc:cxnChg chg="add mod">
          <ac:chgData name="Ximena Zepeda Harasic" userId="90cf4ab7-3c32-4e50-a5d0-8fb63c062729" providerId="ADAL" clId="{0C785C26-B0B3-4F54-B439-650FB77AAD24}" dt="2025-01-21T15:05:45.017" v="510" actId="1076"/>
          <ac:cxnSpMkLst>
            <pc:docMk/>
            <pc:sldMk cId="781477907" sldId="329"/>
            <ac:cxnSpMk id="8" creationId="{3CC730CA-A394-954E-C90C-A491B8C5F77E}"/>
          </ac:cxnSpMkLst>
        </pc:cxnChg>
        <pc:cxnChg chg="add mod">
          <ac:chgData name="Ximena Zepeda Harasic" userId="90cf4ab7-3c32-4e50-a5d0-8fb63c062729" providerId="ADAL" clId="{0C785C26-B0B3-4F54-B439-650FB77AAD24}" dt="2025-01-21T15:05:45.017" v="510" actId="1076"/>
          <ac:cxnSpMkLst>
            <pc:docMk/>
            <pc:sldMk cId="781477907" sldId="329"/>
            <ac:cxnSpMk id="10" creationId="{6D35A338-9926-E989-C525-74EFD3B007E4}"/>
          </ac:cxnSpMkLst>
        </pc:cxnChg>
        <pc:cxnChg chg="add mod">
          <ac:chgData name="Ximena Zepeda Harasic" userId="90cf4ab7-3c32-4e50-a5d0-8fb63c062729" providerId="ADAL" clId="{0C785C26-B0B3-4F54-B439-650FB77AAD24}" dt="2025-01-21T15:05:45.017" v="510" actId="1076"/>
          <ac:cxnSpMkLst>
            <pc:docMk/>
            <pc:sldMk cId="781477907" sldId="329"/>
            <ac:cxnSpMk id="12" creationId="{7C4CF5E9-175D-0BB3-C84A-77AC5027363C}"/>
          </ac:cxnSpMkLst>
        </pc:cxnChg>
        <pc:cxnChg chg="add mod">
          <ac:chgData name="Ximena Zepeda Harasic" userId="90cf4ab7-3c32-4e50-a5d0-8fb63c062729" providerId="ADAL" clId="{0C785C26-B0B3-4F54-B439-650FB77AAD24}" dt="2025-01-21T15:05:45.017" v="510" actId="1076"/>
          <ac:cxnSpMkLst>
            <pc:docMk/>
            <pc:sldMk cId="781477907" sldId="329"/>
            <ac:cxnSpMk id="13" creationId="{D7340C2E-4F81-7907-F0E3-C7F2956216DE}"/>
          </ac:cxnSpMkLst>
        </pc:cxnChg>
        <pc:cxnChg chg="add mod">
          <ac:chgData name="Ximena Zepeda Harasic" userId="90cf4ab7-3c32-4e50-a5d0-8fb63c062729" providerId="ADAL" clId="{0C785C26-B0B3-4F54-B439-650FB77AAD24}" dt="2025-01-21T15:05:45.017" v="510" actId="1076"/>
          <ac:cxnSpMkLst>
            <pc:docMk/>
            <pc:sldMk cId="781477907" sldId="329"/>
            <ac:cxnSpMk id="16" creationId="{08E36C7C-1E11-F6CA-8FBC-83CF2BC4C618}"/>
          </ac:cxnSpMkLst>
        </pc:cxnChg>
        <pc:cxnChg chg="add del mod">
          <ac:chgData name="Ximena Zepeda Harasic" userId="90cf4ab7-3c32-4e50-a5d0-8fb63c062729" providerId="ADAL" clId="{0C785C26-B0B3-4F54-B439-650FB77AAD24}" dt="2025-01-21T15:05:49.466" v="513" actId="478"/>
          <ac:cxnSpMkLst>
            <pc:docMk/>
            <pc:sldMk cId="781477907" sldId="329"/>
            <ac:cxnSpMk id="17" creationId="{73AD7455-16DC-4C05-3EC9-F365506A8BCA}"/>
          </ac:cxnSpMkLst>
        </pc:cxnChg>
        <pc:cxnChg chg="add del mod">
          <ac:chgData name="Ximena Zepeda Harasic" userId="90cf4ab7-3c32-4e50-a5d0-8fb63c062729" providerId="ADAL" clId="{0C785C26-B0B3-4F54-B439-650FB77AAD24}" dt="2025-01-21T15:05:48.614" v="512" actId="478"/>
          <ac:cxnSpMkLst>
            <pc:docMk/>
            <pc:sldMk cId="781477907" sldId="329"/>
            <ac:cxnSpMk id="18" creationId="{9ECE61DB-8ACC-0E8E-04FF-7340B6783BE9}"/>
          </ac:cxnSpMkLst>
        </pc:cxnChg>
        <pc:cxnChg chg="add del mod">
          <ac:chgData name="Ximena Zepeda Harasic" userId="90cf4ab7-3c32-4e50-a5d0-8fb63c062729" providerId="ADAL" clId="{0C785C26-B0B3-4F54-B439-650FB77AAD24}" dt="2025-01-21T15:05:47.222" v="511" actId="478"/>
          <ac:cxnSpMkLst>
            <pc:docMk/>
            <pc:sldMk cId="781477907" sldId="329"/>
            <ac:cxnSpMk id="19" creationId="{88CB5199-3436-EC6B-DD26-0C7F02290B2A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05:37.493" v="508" actId="478"/>
        <pc:sldMkLst>
          <pc:docMk/>
          <pc:sldMk cId="1596236470" sldId="330"/>
        </pc:sldMkLst>
        <pc:spChg chg="del">
          <ac:chgData name="Ximena Zepeda Harasic" userId="90cf4ab7-3c32-4e50-a5d0-8fb63c062729" providerId="ADAL" clId="{0C785C26-B0B3-4F54-B439-650FB77AAD24}" dt="2025-01-21T15:03:22.251" v="481" actId="478"/>
          <ac:spMkLst>
            <pc:docMk/>
            <pc:sldMk cId="1596236470" sldId="330"/>
            <ac:spMk id="466" creationId="{D24F28D7-D05F-45BE-315F-D82054CCA792}"/>
          </ac:spMkLst>
        </pc:spChg>
        <pc:spChg chg="del">
          <ac:chgData name="Ximena Zepeda Harasic" userId="90cf4ab7-3c32-4e50-a5d0-8fb63c062729" providerId="ADAL" clId="{0C785C26-B0B3-4F54-B439-650FB77AAD24}" dt="2025-01-21T15:03:24.361" v="482" actId="478"/>
          <ac:spMkLst>
            <pc:docMk/>
            <pc:sldMk cId="1596236470" sldId="330"/>
            <ac:spMk id="467" creationId="{78ED4436-0E1C-CCFD-7F06-C85F8A339F1A}"/>
          </ac:spMkLst>
        </pc:spChg>
        <pc:cxnChg chg="add mod">
          <ac:chgData name="Ximena Zepeda Harasic" userId="90cf4ab7-3c32-4e50-a5d0-8fb63c062729" providerId="ADAL" clId="{0C785C26-B0B3-4F54-B439-650FB77AAD24}" dt="2025-01-21T15:05:33.464" v="506" actId="1076"/>
          <ac:cxnSpMkLst>
            <pc:docMk/>
            <pc:sldMk cId="1596236470" sldId="330"/>
            <ac:cxnSpMk id="4" creationId="{1109BB23-13D0-A0B4-6889-94090D64D6C3}"/>
          </ac:cxnSpMkLst>
        </pc:cxnChg>
        <pc:cxnChg chg="add mod">
          <ac:chgData name="Ximena Zepeda Harasic" userId="90cf4ab7-3c32-4e50-a5d0-8fb63c062729" providerId="ADAL" clId="{0C785C26-B0B3-4F54-B439-650FB77AAD24}" dt="2025-01-21T15:05:33.464" v="506" actId="1076"/>
          <ac:cxnSpMkLst>
            <pc:docMk/>
            <pc:sldMk cId="1596236470" sldId="330"/>
            <ac:cxnSpMk id="5" creationId="{89394521-3430-4C47-F463-60C5F4F7DFF6}"/>
          </ac:cxnSpMkLst>
        </pc:cxnChg>
        <pc:cxnChg chg="add mod">
          <ac:chgData name="Ximena Zepeda Harasic" userId="90cf4ab7-3c32-4e50-a5d0-8fb63c062729" providerId="ADAL" clId="{0C785C26-B0B3-4F54-B439-650FB77AAD24}" dt="2025-01-21T15:05:33.464" v="506" actId="1076"/>
          <ac:cxnSpMkLst>
            <pc:docMk/>
            <pc:sldMk cId="1596236470" sldId="330"/>
            <ac:cxnSpMk id="6" creationId="{FBD77BE5-2DFC-82F2-7A66-ECB313127286}"/>
          </ac:cxnSpMkLst>
        </pc:cxnChg>
        <pc:cxnChg chg="add mod">
          <ac:chgData name="Ximena Zepeda Harasic" userId="90cf4ab7-3c32-4e50-a5d0-8fb63c062729" providerId="ADAL" clId="{0C785C26-B0B3-4F54-B439-650FB77AAD24}" dt="2025-01-21T15:05:33.464" v="506" actId="1076"/>
          <ac:cxnSpMkLst>
            <pc:docMk/>
            <pc:sldMk cId="1596236470" sldId="330"/>
            <ac:cxnSpMk id="7" creationId="{C99E8260-F190-CD7B-432D-96067650CDBB}"/>
          </ac:cxnSpMkLst>
        </pc:cxnChg>
        <pc:cxnChg chg="add mod">
          <ac:chgData name="Ximena Zepeda Harasic" userId="90cf4ab7-3c32-4e50-a5d0-8fb63c062729" providerId="ADAL" clId="{0C785C26-B0B3-4F54-B439-650FB77AAD24}" dt="2025-01-21T15:05:33.464" v="506" actId="1076"/>
          <ac:cxnSpMkLst>
            <pc:docMk/>
            <pc:sldMk cId="1596236470" sldId="330"/>
            <ac:cxnSpMk id="8" creationId="{73763E62-3090-8F5A-733C-3E2EB73C222D}"/>
          </ac:cxnSpMkLst>
        </pc:cxnChg>
        <pc:cxnChg chg="add mod">
          <ac:chgData name="Ximena Zepeda Harasic" userId="90cf4ab7-3c32-4e50-a5d0-8fb63c062729" providerId="ADAL" clId="{0C785C26-B0B3-4F54-B439-650FB77AAD24}" dt="2025-01-21T15:05:33.464" v="506" actId="1076"/>
          <ac:cxnSpMkLst>
            <pc:docMk/>
            <pc:sldMk cId="1596236470" sldId="330"/>
            <ac:cxnSpMk id="9" creationId="{17D8CC0A-8B39-1A07-5EE5-6947907839A2}"/>
          </ac:cxnSpMkLst>
        </pc:cxnChg>
        <pc:cxnChg chg="add mod">
          <ac:chgData name="Ximena Zepeda Harasic" userId="90cf4ab7-3c32-4e50-a5d0-8fb63c062729" providerId="ADAL" clId="{0C785C26-B0B3-4F54-B439-650FB77AAD24}" dt="2025-01-21T15:05:33.464" v="506" actId="1076"/>
          <ac:cxnSpMkLst>
            <pc:docMk/>
            <pc:sldMk cId="1596236470" sldId="330"/>
            <ac:cxnSpMk id="10" creationId="{88291163-79B1-66BD-FDBB-18749ED28F1A}"/>
          </ac:cxnSpMkLst>
        </pc:cxnChg>
        <pc:cxnChg chg="add mod">
          <ac:chgData name="Ximena Zepeda Harasic" userId="90cf4ab7-3c32-4e50-a5d0-8fb63c062729" providerId="ADAL" clId="{0C785C26-B0B3-4F54-B439-650FB77AAD24}" dt="2025-01-21T15:05:33.464" v="506" actId="1076"/>
          <ac:cxnSpMkLst>
            <pc:docMk/>
            <pc:sldMk cId="1596236470" sldId="330"/>
            <ac:cxnSpMk id="12" creationId="{7630F241-33F4-7740-6544-37EE865A3A6E}"/>
          </ac:cxnSpMkLst>
        </pc:cxnChg>
        <pc:cxnChg chg="add mod">
          <ac:chgData name="Ximena Zepeda Harasic" userId="90cf4ab7-3c32-4e50-a5d0-8fb63c062729" providerId="ADAL" clId="{0C785C26-B0B3-4F54-B439-650FB77AAD24}" dt="2025-01-21T15:05:33.464" v="506" actId="1076"/>
          <ac:cxnSpMkLst>
            <pc:docMk/>
            <pc:sldMk cId="1596236470" sldId="330"/>
            <ac:cxnSpMk id="14" creationId="{F12F609B-156E-6828-C118-A6EBF0070C0A}"/>
          </ac:cxnSpMkLst>
        </pc:cxnChg>
        <pc:cxnChg chg="add del mod">
          <ac:chgData name="Ximena Zepeda Harasic" userId="90cf4ab7-3c32-4e50-a5d0-8fb63c062729" providerId="ADAL" clId="{0C785C26-B0B3-4F54-B439-650FB77AAD24}" dt="2025-01-21T15:05:37.493" v="508" actId="478"/>
          <ac:cxnSpMkLst>
            <pc:docMk/>
            <pc:sldMk cId="1596236470" sldId="330"/>
            <ac:cxnSpMk id="18" creationId="{E94D9376-0E9D-EFF2-EF9D-3D59520CF950}"/>
          </ac:cxnSpMkLst>
        </pc:cxnChg>
        <pc:cxnChg chg="del">
          <ac:chgData name="Ximena Zepeda Harasic" userId="90cf4ab7-3c32-4e50-a5d0-8fb63c062729" providerId="ADAL" clId="{0C785C26-B0B3-4F54-B439-650FB77AAD24}" dt="2025-01-21T15:05:36.076" v="507" actId="478"/>
          <ac:cxnSpMkLst>
            <pc:docMk/>
            <pc:sldMk cId="1596236470" sldId="330"/>
            <ac:cxnSpMk id="19" creationId="{B1738857-BE24-6D1C-9E47-123F3598E49D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05:23.911" v="504" actId="478"/>
        <pc:sldMkLst>
          <pc:docMk/>
          <pc:sldMk cId="34049261" sldId="331"/>
        </pc:sldMkLst>
        <pc:spChg chg="del">
          <ac:chgData name="Ximena Zepeda Harasic" userId="90cf4ab7-3c32-4e50-a5d0-8fb63c062729" providerId="ADAL" clId="{0C785C26-B0B3-4F54-B439-650FB77AAD24}" dt="2025-01-21T15:03:28.523" v="483" actId="478"/>
          <ac:spMkLst>
            <pc:docMk/>
            <pc:sldMk cId="34049261" sldId="331"/>
            <ac:spMk id="466" creationId="{4A0BEE45-82FB-3BA7-5E8B-0839743EF9DA}"/>
          </ac:spMkLst>
        </pc:spChg>
        <pc:spChg chg="del">
          <ac:chgData name="Ximena Zepeda Harasic" userId="90cf4ab7-3c32-4e50-a5d0-8fb63c062729" providerId="ADAL" clId="{0C785C26-B0B3-4F54-B439-650FB77AAD24}" dt="2025-01-21T15:03:30.286" v="484" actId="478"/>
          <ac:spMkLst>
            <pc:docMk/>
            <pc:sldMk cId="34049261" sldId="331"/>
            <ac:spMk id="467" creationId="{7111CF46-62D7-5F52-AE3A-1B6EA13F5C9E}"/>
          </ac:spMkLst>
        </pc:spChg>
        <pc:spChg chg="del">
          <ac:chgData name="Ximena Zepeda Harasic" userId="90cf4ab7-3c32-4e50-a5d0-8fb63c062729" providerId="ADAL" clId="{0C785C26-B0B3-4F54-B439-650FB77AAD24}" dt="2025-01-21T15:03:32.676" v="485" actId="478"/>
          <ac:spMkLst>
            <pc:docMk/>
            <pc:sldMk cId="34049261" sldId="331"/>
            <ac:spMk id="468" creationId="{09FB7129-5525-E4DA-628F-DCAC04633F43}"/>
          </ac:spMkLst>
        </pc:spChg>
        <pc:cxnChg chg="add mod">
          <ac:chgData name="Ximena Zepeda Harasic" userId="90cf4ab7-3c32-4e50-a5d0-8fb63c062729" providerId="ADAL" clId="{0C785C26-B0B3-4F54-B439-650FB77AAD24}" dt="2025-01-21T15:05:21.046" v="503" actId="1076"/>
          <ac:cxnSpMkLst>
            <pc:docMk/>
            <pc:sldMk cId="34049261" sldId="331"/>
            <ac:cxnSpMk id="5" creationId="{491A5EA2-D8D1-0E02-C0B6-9945E4CDAAE4}"/>
          </ac:cxnSpMkLst>
        </pc:cxnChg>
        <pc:cxnChg chg="add mod">
          <ac:chgData name="Ximena Zepeda Harasic" userId="90cf4ab7-3c32-4e50-a5d0-8fb63c062729" providerId="ADAL" clId="{0C785C26-B0B3-4F54-B439-650FB77AAD24}" dt="2025-01-21T15:05:21.046" v="503" actId="1076"/>
          <ac:cxnSpMkLst>
            <pc:docMk/>
            <pc:sldMk cId="34049261" sldId="331"/>
            <ac:cxnSpMk id="6" creationId="{A8714E85-3649-0A13-C16B-CAB9852105AA}"/>
          </ac:cxnSpMkLst>
        </pc:cxnChg>
        <pc:cxnChg chg="add mod">
          <ac:chgData name="Ximena Zepeda Harasic" userId="90cf4ab7-3c32-4e50-a5d0-8fb63c062729" providerId="ADAL" clId="{0C785C26-B0B3-4F54-B439-650FB77AAD24}" dt="2025-01-21T15:05:21.046" v="503" actId="1076"/>
          <ac:cxnSpMkLst>
            <pc:docMk/>
            <pc:sldMk cId="34049261" sldId="331"/>
            <ac:cxnSpMk id="8" creationId="{8C9ACCD8-2007-D794-251E-B3239D0727DC}"/>
          </ac:cxnSpMkLst>
        </pc:cxnChg>
        <pc:cxnChg chg="add mod">
          <ac:chgData name="Ximena Zepeda Harasic" userId="90cf4ab7-3c32-4e50-a5d0-8fb63c062729" providerId="ADAL" clId="{0C785C26-B0B3-4F54-B439-650FB77AAD24}" dt="2025-01-21T15:05:21.046" v="503" actId="1076"/>
          <ac:cxnSpMkLst>
            <pc:docMk/>
            <pc:sldMk cId="34049261" sldId="331"/>
            <ac:cxnSpMk id="9" creationId="{32A35FCA-E0B6-084F-4D48-57A243E3E0EA}"/>
          </ac:cxnSpMkLst>
        </pc:cxnChg>
        <pc:cxnChg chg="add mod">
          <ac:chgData name="Ximena Zepeda Harasic" userId="90cf4ab7-3c32-4e50-a5d0-8fb63c062729" providerId="ADAL" clId="{0C785C26-B0B3-4F54-B439-650FB77AAD24}" dt="2025-01-21T15:05:21.046" v="503" actId="1076"/>
          <ac:cxnSpMkLst>
            <pc:docMk/>
            <pc:sldMk cId="34049261" sldId="331"/>
            <ac:cxnSpMk id="11" creationId="{6858EB9A-1DF6-FB7C-BE39-9EEA3276D3D8}"/>
          </ac:cxnSpMkLst>
        </pc:cxnChg>
        <pc:cxnChg chg="add mod">
          <ac:chgData name="Ximena Zepeda Harasic" userId="90cf4ab7-3c32-4e50-a5d0-8fb63c062729" providerId="ADAL" clId="{0C785C26-B0B3-4F54-B439-650FB77AAD24}" dt="2025-01-21T15:05:21.046" v="503" actId="1076"/>
          <ac:cxnSpMkLst>
            <pc:docMk/>
            <pc:sldMk cId="34049261" sldId="331"/>
            <ac:cxnSpMk id="13" creationId="{196FFAED-956A-3DEF-2A37-C7D0BD7E77BE}"/>
          </ac:cxnSpMkLst>
        </pc:cxnChg>
        <pc:cxnChg chg="add mod">
          <ac:chgData name="Ximena Zepeda Harasic" userId="90cf4ab7-3c32-4e50-a5d0-8fb63c062729" providerId="ADAL" clId="{0C785C26-B0B3-4F54-B439-650FB77AAD24}" dt="2025-01-21T15:05:21.046" v="503" actId="1076"/>
          <ac:cxnSpMkLst>
            <pc:docMk/>
            <pc:sldMk cId="34049261" sldId="331"/>
            <ac:cxnSpMk id="15" creationId="{356D401C-FAD9-156C-DC13-CCCCD6285DB2}"/>
          </ac:cxnSpMkLst>
        </pc:cxnChg>
        <pc:cxnChg chg="add mod">
          <ac:chgData name="Ximena Zepeda Harasic" userId="90cf4ab7-3c32-4e50-a5d0-8fb63c062729" providerId="ADAL" clId="{0C785C26-B0B3-4F54-B439-650FB77AAD24}" dt="2025-01-21T15:05:21.046" v="503" actId="1076"/>
          <ac:cxnSpMkLst>
            <pc:docMk/>
            <pc:sldMk cId="34049261" sldId="331"/>
            <ac:cxnSpMk id="17" creationId="{855C66E7-C9A2-7547-D690-EA8211BEF261}"/>
          </ac:cxnSpMkLst>
        </pc:cxnChg>
        <pc:cxnChg chg="add mod">
          <ac:chgData name="Ximena Zepeda Harasic" userId="90cf4ab7-3c32-4e50-a5d0-8fb63c062729" providerId="ADAL" clId="{0C785C26-B0B3-4F54-B439-650FB77AAD24}" dt="2025-01-21T15:05:21.046" v="503" actId="1076"/>
          <ac:cxnSpMkLst>
            <pc:docMk/>
            <pc:sldMk cId="34049261" sldId="331"/>
            <ac:cxnSpMk id="18" creationId="{39411848-62AA-26A2-C6E9-89EFA43AAA6E}"/>
          </ac:cxnSpMkLst>
        </pc:cxnChg>
        <pc:cxnChg chg="add del mod">
          <ac:chgData name="Ximena Zepeda Harasic" userId="90cf4ab7-3c32-4e50-a5d0-8fb63c062729" providerId="ADAL" clId="{0C785C26-B0B3-4F54-B439-650FB77AAD24}" dt="2025-01-21T15:05:23.911" v="504" actId="478"/>
          <ac:cxnSpMkLst>
            <pc:docMk/>
            <pc:sldMk cId="34049261" sldId="331"/>
            <ac:cxnSpMk id="19" creationId="{0891DED7-7662-A073-9373-CD4ABA807CD1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05:10.138" v="501" actId="1076"/>
        <pc:sldMkLst>
          <pc:docMk/>
          <pc:sldMk cId="3394263684" sldId="332"/>
        </pc:sldMkLst>
        <pc:spChg chg="add mod">
          <ac:chgData name="Ximena Zepeda Harasic" userId="90cf4ab7-3c32-4e50-a5d0-8fb63c062729" providerId="ADAL" clId="{0C785C26-B0B3-4F54-B439-650FB77AAD24}" dt="2025-01-21T15:03:58.997" v="492" actId="20577"/>
          <ac:spMkLst>
            <pc:docMk/>
            <pc:sldMk cId="3394263684" sldId="332"/>
            <ac:spMk id="4" creationId="{52BC250F-A336-AD91-B3B7-EF79AF3FCCA4}"/>
          </ac:spMkLst>
        </pc:spChg>
        <pc:spChg chg="del">
          <ac:chgData name="Ximena Zepeda Harasic" userId="90cf4ab7-3c32-4e50-a5d0-8fb63c062729" providerId="ADAL" clId="{0C785C26-B0B3-4F54-B439-650FB77AAD24}" dt="2025-01-21T15:03:39.708" v="486" actId="478"/>
          <ac:spMkLst>
            <pc:docMk/>
            <pc:sldMk cId="3394263684" sldId="332"/>
            <ac:spMk id="466" creationId="{148359FE-D5F3-A8A1-ECDC-E50102EC5AC8}"/>
          </ac:spMkLst>
        </pc:spChg>
        <pc:spChg chg="del">
          <ac:chgData name="Ximena Zepeda Harasic" userId="90cf4ab7-3c32-4e50-a5d0-8fb63c062729" providerId="ADAL" clId="{0C785C26-B0B3-4F54-B439-650FB77AAD24}" dt="2025-01-21T15:03:42.923" v="487" actId="478"/>
          <ac:spMkLst>
            <pc:docMk/>
            <pc:sldMk cId="3394263684" sldId="332"/>
            <ac:spMk id="467" creationId="{C0C4EA1E-4916-E24D-8FE4-2F47DA63FC2B}"/>
          </ac:spMkLst>
        </pc:spChg>
        <pc:spChg chg="del">
          <ac:chgData name="Ximena Zepeda Harasic" userId="90cf4ab7-3c32-4e50-a5d0-8fb63c062729" providerId="ADAL" clId="{0C785C26-B0B3-4F54-B439-650FB77AAD24}" dt="2025-01-21T15:03:45.568" v="488" actId="478"/>
          <ac:spMkLst>
            <pc:docMk/>
            <pc:sldMk cId="3394263684" sldId="332"/>
            <ac:spMk id="468" creationId="{237F27C2-E15F-2DDA-574F-2C8A8A0F1C90}"/>
          </ac:spMkLst>
        </pc:spChg>
        <pc:spChg chg="del">
          <ac:chgData name="Ximena Zepeda Harasic" userId="90cf4ab7-3c32-4e50-a5d0-8fb63c062729" providerId="ADAL" clId="{0C785C26-B0B3-4F54-B439-650FB77AAD24}" dt="2025-01-21T15:03:48.398" v="489" actId="478"/>
          <ac:spMkLst>
            <pc:docMk/>
            <pc:sldMk cId="3394263684" sldId="332"/>
            <ac:spMk id="469" creationId="{921DA37F-DB16-4CCB-DA9A-4CE651883660}"/>
          </ac:spMkLst>
        </pc:spChg>
        <pc:cxnChg chg="add mod">
          <ac:chgData name="Ximena Zepeda Harasic" userId="90cf4ab7-3c32-4e50-a5d0-8fb63c062729" providerId="ADAL" clId="{0C785C26-B0B3-4F54-B439-650FB77AAD24}" dt="2025-01-21T15:05:10.138" v="501" actId="1076"/>
          <ac:cxnSpMkLst>
            <pc:docMk/>
            <pc:sldMk cId="3394263684" sldId="332"/>
            <ac:cxnSpMk id="5" creationId="{936D1249-053F-2AAC-64C2-B77568D6814E}"/>
          </ac:cxnSpMkLst>
        </pc:cxnChg>
        <pc:cxnChg chg="add mod">
          <ac:chgData name="Ximena Zepeda Harasic" userId="90cf4ab7-3c32-4e50-a5d0-8fb63c062729" providerId="ADAL" clId="{0C785C26-B0B3-4F54-B439-650FB77AAD24}" dt="2025-01-21T15:05:10.138" v="501" actId="1076"/>
          <ac:cxnSpMkLst>
            <pc:docMk/>
            <pc:sldMk cId="3394263684" sldId="332"/>
            <ac:cxnSpMk id="10" creationId="{F47805FD-FE51-23C1-24E0-0BEDC01D3B7A}"/>
          </ac:cxnSpMkLst>
        </pc:cxnChg>
        <pc:cxnChg chg="add mod">
          <ac:chgData name="Ximena Zepeda Harasic" userId="90cf4ab7-3c32-4e50-a5d0-8fb63c062729" providerId="ADAL" clId="{0C785C26-B0B3-4F54-B439-650FB77AAD24}" dt="2025-01-21T15:05:10.138" v="501" actId="1076"/>
          <ac:cxnSpMkLst>
            <pc:docMk/>
            <pc:sldMk cId="3394263684" sldId="332"/>
            <ac:cxnSpMk id="11" creationId="{E59B1B9C-02E9-F615-0123-ABB96684B975}"/>
          </ac:cxnSpMkLst>
        </pc:cxnChg>
        <pc:cxnChg chg="add mod">
          <ac:chgData name="Ximena Zepeda Harasic" userId="90cf4ab7-3c32-4e50-a5d0-8fb63c062729" providerId="ADAL" clId="{0C785C26-B0B3-4F54-B439-650FB77AAD24}" dt="2025-01-21T15:05:10.138" v="501" actId="1076"/>
          <ac:cxnSpMkLst>
            <pc:docMk/>
            <pc:sldMk cId="3394263684" sldId="332"/>
            <ac:cxnSpMk id="13" creationId="{F996E7D7-D6B4-2DBA-7BDE-4A3035D4651F}"/>
          </ac:cxnSpMkLst>
        </pc:cxnChg>
        <pc:cxnChg chg="add mod">
          <ac:chgData name="Ximena Zepeda Harasic" userId="90cf4ab7-3c32-4e50-a5d0-8fb63c062729" providerId="ADAL" clId="{0C785C26-B0B3-4F54-B439-650FB77AAD24}" dt="2025-01-21T15:05:10.138" v="501" actId="1076"/>
          <ac:cxnSpMkLst>
            <pc:docMk/>
            <pc:sldMk cId="3394263684" sldId="332"/>
            <ac:cxnSpMk id="14" creationId="{2BE8FE94-6137-D4BC-2EDE-40388051D484}"/>
          </ac:cxnSpMkLst>
        </pc:cxnChg>
        <pc:cxnChg chg="add mod">
          <ac:chgData name="Ximena Zepeda Harasic" userId="90cf4ab7-3c32-4e50-a5d0-8fb63c062729" providerId="ADAL" clId="{0C785C26-B0B3-4F54-B439-650FB77AAD24}" dt="2025-01-21T15:05:10.138" v="501" actId="1076"/>
          <ac:cxnSpMkLst>
            <pc:docMk/>
            <pc:sldMk cId="3394263684" sldId="332"/>
            <ac:cxnSpMk id="15" creationId="{953C595E-EB0F-4DB5-B6D9-B3F5A3AFC859}"/>
          </ac:cxnSpMkLst>
        </pc:cxnChg>
        <pc:cxnChg chg="add mod">
          <ac:chgData name="Ximena Zepeda Harasic" userId="90cf4ab7-3c32-4e50-a5d0-8fb63c062729" providerId="ADAL" clId="{0C785C26-B0B3-4F54-B439-650FB77AAD24}" dt="2025-01-21T15:05:10.138" v="501" actId="1076"/>
          <ac:cxnSpMkLst>
            <pc:docMk/>
            <pc:sldMk cId="3394263684" sldId="332"/>
            <ac:cxnSpMk id="16" creationId="{9AF2E8E6-5A21-6601-7701-A74F2353152B}"/>
          </ac:cxnSpMkLst>
        </pc:cxnChg>
        <pc:cxnChg chg="add mod">
          <ac:chgData name="Ximena Zepeda Harasic" userId="90cf4ab7-3c32-4e50-a5d0-8fb63c062729" providerId="ADAL" clId="{0C785C26-B0B3-4F54-B439-650FB77AAD24}" dt="2025-01-21T15:05:10.138" v="501" actId="1076"/>
          <ac:cxnSpMkLst>
            <pc:docMk/>
            <pc:sldMk cId="3394263684" sldId="332"/>
            <ac:cxnSpMk id="17" creationId="{F6D2C6A2-C721-4504-DB48-34C0FA7C4A41}"/>
          </ac:cxnSpMkLst>
        </pc:cxnChg>
        <pc:cxnChg chg="add mod">
          <ac:chgData name="Ximena Zepeda Harasic" userId="90cf4ab7-3c32-4e50-a5d0-8fb63c062729" providerId="ADAL" clId="{0C785C26-B0B3-4F54-B439-650FB77AAD24}" dt="2025-01-21T15:05:10.138" v="501" actId="1076"/>
          <ac:cxnSpMkLst>
            <pc:docMk/>
            <pc:sldMk cId="3394263684" sldId="332"/>
            <ac:cxnSpMk id="19" creationId="{ECCBF25D-0098-96F0-7330-1EC2099172C3}"/>
          </ac:cxnSpMkLst>
        </pc:cxnChg>
        <pc:cxnChg chg="add mod">
          <ac:chgData name="Ximena Zepeda Harasic" userId="90cf4ab7-3c32-4e50-a5d0-8fb63c062729" providerId="ADAL" clId="{0C785C26-B0B3-4F54-B439-650FB77AAD24}" dt="2025-01-21T15:05:10.138" v="501" actId="1076"/>
          <ac:cxnSpMkLst>
            <pc:docMk/>
            <pc:sldMk cId="3394263684" sldId="332"/>
            <ac:cxnSpMk id="20" creationId="{F2D50EAC-9981-E145-EE43-A642015AB234}"/>
          </ac:cxnSpMkLst>
        </pc:cxnChg>
      </pc:sldChg>
      <pc:sldChg chg="delSp add mod">
        <pc:chgData name="Ximena Zepeda Harasic" userId="90cf4ab7-3c32-4e50-a5d0-8fb63c062729" providerId="ADAL" clId="{0C785C26-B0B3-4F54-B439-650FB77AAD24}" dt="2025-01-21T15:07:17.128" v="539" actId="478"/>
        <pc:sldMkLst>
          <pc:docMk/>
          <pc:sldMk cId="97369567" sldId="333"/>
        </pc:sldMkLst>
        <pc:spChg chg="del">
          <ac:chgData name="Ximena Zepeda Harasic" userId="90cf4ab7-3c32-4e50-a5d0-8fb63c062729" providerId="ADAL" clId="{0C785C26-B0B3-4F54-B439-650FB77AAD24}" dt="2025-01-21T15:07:17.128" v="539" actId="478"/>
          <ac:spMkLst>
            <pc:docMk/>
            <pc:sldMk cId="97369567" sldId="333"/>
            <ac:spMk id="461" creationId="{79ED3312-B4A3-8DCF-9958-7CD56DB637A5}"/>
          </ac:spMkLst>
        </pc:spChg>
      </pc:sldChg>
      <pc:sldChg chg="addSp delSp modSp add mod modAnim">
        <pc:chgData name="Ximena Zepeda Harasic" userId="90cf4ab7-3c32-4e50-a5d0-8fb63c062729" providerId="ADAL" clId="{0C785C26-B0B3-4F54-B439-650FB77AAD24}" dt="2025-01-21T15:11:38.497" v="619" actId="478"/>
        <pc:sldMkLst>
          <pc:docMk/>
          <pc:sldMk cId="305053053" sldId="334"/>
        </pc:sldMkLst>
        <pc:spChg chg="del">
          <ac:chgData name="Ximena Zepeda Harasic" userId="90cf4ab7-3c32-4e50-a5d0-8fb63c062729" providerId="ADAL" clId="{0C785C26-B0B3-4F54-B439-650FB77AAD24}" dt="2025-01-21T15:10:02.530" v="571" actId="478"/>
          <ac:spMkLst>
            <pc:docMk/>
            <pc:sldMk cId="305053053" sldId="334"/>
            <ac:spMk id="470" creationId="{76DDD044-AFA4-E0C7-EB96-986DEB3DF7EB}"/>
          </ac:spMkLst>
        </pc:spChg>
        <pc:spChg chg="del">
          <ac:chgData name="Ximena Zepeda Harasic" userId="90cf4ab7-3c32-4e50-a5d0-8fb63c062729" providerId="ADAL" clId="{0C785C26-B0B3-4F54-B439-650FB77AAD24}" dt="2025-01-21T15:10:04.444" v="572" actId="478"/>
          <ac:spMkLst>
            <pc:docMk/>
            <pc:sldMk cId="305053053" sldId="334"/>
            <ac:spMk id="471" creationId="{CC496C74-DB20-0534-050C-54CCD4535584}"/>
          </ac:spMkLst>
        </pc:spChg>
        <pc:spChg chg="del">
          <ac:chgData name="Ximena Zepeda Harasic" userId="90cf4ab7-3c32-4e50-a5d0-8fb63c062729" providerId="ADAL" clId="{0C785C26-B0B3-4F54-B439-650FB77AAD24}" dt="2025-01-21T15:10:06.299" v="573" actId="478"/>
          <ac:spMkLst>
            <pc:docMk/>
            <pc:sldMk cId="305053053" sldId="334"/>
            <ac:spMk id="472" creationId="{DEC1317A-5FBE-D956-8878-D4C2A739DE33}"/>
          </ac:spMkLst>
        </pc:spChg>
        <pc:cxnChg chg="add mod">
          <ac:chgData name="Ximena Zepeda Harasic" userId="90cf4ab7-3c32-4e50-a5d0-8fb63c062729" providerId="ADAL" clId="{0C785C26-B0B3-4F54-B439-650FB77AAD24}" dt="2025-01-21T15:11:36.198" v="618" actId="1076"/>
          <ac:cxnSpMkLst>
            <pc:docMk/>
            <pc:sldMk cId="305053053" sldId="334"/>
            <ac:cxnSpMk id="21" creationId="{F68AA087-196D-DB40-CD12-1D5719DF86A7}"/>
          </ac:cxnSpMkLst>
        </pc:cxnChg>
        <pc:cxnChg chg="add mod">
          <ac:chgData name="Ximena Zepeda Harasic" userId="90cf4ab7-3c32-4e50-a5d0-8fb63c062729" providerId="ADAL" clId="{0C785C26-B0B3-4F54-B439-650FB77AAD24}" dt="2025-01-21T15:11:36.198" v="618" actId="1076"/>
          <ac:cxnSpMkLst>
            <pc:docMk/>
            <pc:sldMk cId="305053053" sldId="334"/>
            <ac:cxnSpMk id="22" creationId="{B25038C7-2A29-BEF3-C403-165E193791AC}"/>
          </ac:cxnSpMkLst>
        </pc:cxnChg>
        <pc:cxnChg chg="add mod">
          <ac:chgData name="Ximena Zepeda Harasic" userId="90cf4ab7-3c32-4e50-a5d0-8fb63c062729" providerId="ADAL" clId="{0C785C26-B0B3-4F54-B439-650FB77AAD24}" dt="2025-01-21T15:11:36.198" v="618" actId="1076"/>
          <ac:cxnSpMkLst>
            <pc:docMk/>
            <pc:sldMk cId="305053053" sldId="334"/>
            <ac:cxnSpMk id="23" creationId="{79A96FC3-B781-8F26-8E3C-FBBC7D2B5E83}"/>
          </ac:cxnSpMkLst>
        </pc:cxnChg>
        <pc:cxnChg chg="add del mod">
          <ac:chgData name="Ximena Zepeda Harasic" userId="90cf4ab7-3c32-4e50-a5d0-8fb63c062729" providerId="ADAL" clId="{0C785C26-B0B3-4F54-B439-650FB77AAD24}" dt="2025-01-21T15:11:38.497" v="619" actId="478"/>
          <ac:cxnSpMkLst>
            <pc:docMk/>
            <pc:sldMk cId="305053053" sldId="334"/>
            <ac:cxnSpMk id="24" creationId="{F294C037-DAC0-7625-2D91-8248D88A9E43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11:19.012" v="612" actId="478"/>
        <pc:sldMkLst>
          <pc:docMk/>
          <pc:sldMk cId="3770522435" sldId="335"/>
        </pc:sldMkLst>
        <pc:spChg chg="del">
          <ac:chgData name="Ximena Zepeda Harasic" userId="90cf4ab7-3c32-4e50-a5d0-8fb63c062729" providerId="ADAL" clId="{0C785C26-B0B3-4F54-B439-650FB77AAD24}" dt="2025-01-21T15:09:48.713" v="568" actId="478"/>
          <ac:spMkLst>
            <pc:docMk/>
            <pc:sldMk cId="3770522435" sldId="335"/>
            <ac:spMk id="470" creationId="{20955705-12C8-6535-B732-9E77EE3836BC}"/>
          </ac:spMkLst>
        </pc:spChg>
        <pc:cxnChg chg="add mod">
          <ac:chgData name="Ximena Zepeda Harasic" userId="90cf4ab7-3c32-4e50-a5d0-8fb63c062729" providerId="ADAL" clId="{0C785C26-B0B3-4F54-B439-650FB77AAD24}" dt="2025-01-21T15:11:14.352" v="609" actId="1076"/>
          <ac:cxnSpMkLst>
            <pc:docMk/>
            <pc:sldMk cId="3770522435" sldId="335"/>
            <ac:cxnSpMk id="21" creationId="{041D4364-A174-82D6-2F33-4DA0486B27AE}"/>
          </ac:cxnSpMkLst>
        </pc:cxnChg>
        <pc:cxnChg chg="add del mod">
          <ac:chgData name="Ximena Zepeda Harasic" userId="90cf4ab7-3c32-4e50-a5d0-8fb63c062729" providerId="ADAL" clId="{0C785C26-B0B3-4F54-B439-650FB77AAD24}" dt="2025-01-21T15:11:16.697" v="610" actId="478"/>
          <ac:cxnSpMkLst>
            <pc:docMk/>
            <pc:sldMk cId="3770522435" sldId="335"/>
            <ac:cxnSpMk id="22" creationId="{398414E0-6A59-8E4F-52EB-6454575D3517}"/>
          </ac:cxnSpMkLst>
        </pc:cxnChg>
        <pc:cxnChg chg="add del mod">
          <ac:chgData name="Ximena Zepeda Harasic" userId="90cf4ab7-3c32-4e50-a5d0-8fb63c062729" providerId="ADAL" clId="{0C785C26-B0B3-4F54-B439-650FB77AAD24}" dt="2025-01-21T15:11:17.972" v="611" actId="478"/>
          <ac:cxnSpMkLst>
            <pc:docMk/>
            <pc:sldMk cId="3770522435" sldId="335"/>
            <ac:cxnSpMk id="23" creationId="{FEFD39B2-3FB1-1783-BDC9-4A372CF731CE}"/>
          </ac:cxnSpMkLst>
        </pc:cxnChg>
        <pc:cxnChg chg="add del mod">
          <ac:chgData name="Ximena Zepeda Harasic" userId="90cf4ab7-3c32-4e50-a5d0-8fb63c062729" providerId="ADAL" clId="{0C785C26-B0B3-4F54-B439-650FB77AAD24}" dt="2025-01-21T15:11:19.012" v="612" actId="478"/>
          <ac:cxnSpMkLst>
            <pc:docMk/>
            <pc:sldMk cId="3770522435" sldId="335"/>
            <ac:cxnSpMk id="24" creationId="{4CC60DF1-2A31-3CB9-0766-8595DE160916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11:28.222" v="616" actId="478"/>
        <pc:sldMkLst>
          <pc:docMk/>
          <pc:sldMk cId="141948708" sldId="336"/>
        </pc:sldMkLst>
        <pc:spChg chg="del">
          <ac:chgData name="Ximena Zepeda Harasic" userId="90cf4ab7-3c32-4e50-a5d0-8fb63c062729" providerId="ADAL" clId="{0C785C26-B0B3-4F54-B439-650FB77AAD24}" dt="2025-01-21T15:09:53.936" v="569" actId="478"/>
          <ac:spMkLst>
            <pc:docMk/>
            <pc:sldMk cId="141948708" sldId="336"/>
            <ac:spMk id="470" creationId="{F77287B5-5D61-66CB-CA8F-8BB31DAF8E4C}"/>
          </ac:spMkLst>
        </pc:spChg>
        <pc:spChg chg="del">
          <ac:chgData name="Ximena Zepeda Harasic" userId="90cf4ab7-3c32-4e50-a5d0-8fb63c062729" providerId="ADAL" clId="{0C785C26-B0B3-4F54-B439-650FB77AAD24}" dt="2025-01-21T15:09:57.525" v="570" actId="478"/>
          <ac:spMkLst>
            <pc:docMk/>
            <pc:sldMk cId="141948708" sldId="336"/>
            <ac:spMk id="471" creationId="{26F932A8-7A2A-DE34-1759-DE2C5CA2D48D}"/>
          </ac:spMkLst>
        </pc:spChg>
        <pc:cxnChg chg="add mod">
          <ac:chgData name="Ximena Zepeda Harasic" userId="90cf4ab7-3c32-4e50-a5d0-8fb63c062729" providerId="ADAL" clId="{0C785C26-B0B3-4F54-B439-650FB77AAD24}" dt="2025-01-21T15:11:24.725" v="614" actId="1076"/>
          <ac:cxnSpMkLst>
            <pc:docMk/>
            <pc:sldMk cId="141948708" sldId="336"/>
            <ac:cxnSpMk id="21" creationId="{921878C2-8EBD-CD9B-520E-DA7E66491E1B}"/>
          </ac:cxnSpMkLst>
        </pc:cxnChg>
        <pc:cxnChg chg="add mod">
          <ac:chgData name="Ximena Zepeda Harasic" userId="90cf4ab7-3c32-4e50-a5d0-8fb63c062729" providerId="ADAL" clId="{0C785C26-B0B3-4F54-B439-650FB77AAD24}" dt="2025-01-21T15:11:24.725" v="614" actId="1076"/>
          <ac:cxnSpMkLst>
            <pc:docMk/>
            <pc:sldMk cId="141948708" sldId="336"/>
            <ac:cxnSpMk id="22" creationId="{132EDC49-272B-8E7B-140A-79B922286194}"/>
          </ac:cxnSpMkLst>
        </pc:cxnChg>
        <pc:cxnChg chg="add del mod">
          <ac:chgData name="Ximena Zepeda Harasic" userId="90cf4ab7-3c32-4e50-a5d0-8fb63c062729" providerId="ADAL" clId="{0C785C26-B0B3-4F54-B439-650FB77AAD24}" dt="2025-01-21T15:11:28.222" v="616" actId="478"/>
          <ac:cxnSpMkLst>
            <pc:docMk/>
            <pc:sldMk cId="141948708" sldId="336"/>
            <ac:cxnSpMk id="23" creationId="{1621BECC-E805-C1BD-C6F7-D1F2B7B11F23}"/>
          </ac:cxnSpMkLst>
        </pc:cxnChg>
        <pc:cxnChg chg="add del mod">
          <ac:chgData name="Ximena Zepeda Harasic" userId="90cf4ab7-3c32-4e50-a5d0-8fb63c062729" providerId="ADAL" clId="{0C785C26-B0B3-4F54-B439-650FB77AAD24}" dt="2025-01-21T15:11:27.024" v="615" actId="478"/>
          <ac:cxnSpMkLst>
            <pc:docMk/>
            <pc:sldMk cId="141948708" sldId="336"/>
            <ac:cxnSpMk id="24" creationId="{CCD53461-182A-3F2E-DC38-264FE7B2F3D8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11:45.893" v="621" actId="1076"/>
        <pc:sldMkLst>
          <pc:docMk/>
          <pc:sldMk cId="783845587" sldId="337"/>
        </pc:sldMkLst>
        <pc:spChg chg="add mod">
          <ac:chgData name="Ximena Zepeda Harasic" userId="90cf4ab7-3c32-4e50-a5d0-8fb63c062729" providerId="ADAL" clId="{0C785C26-B0B3-4F54-B439-650FB77AAD24}" dt="2025-01-21T15:10:38.683" v="604" actId="20577"/>
          <ac:spMkLst>
            <pc:docMk/>
            <pc:sldMk cId="783845587" sldId="337"/>
            <ac:spMk id="21" creationId="{A93D857B-8F42-C85D-B3A3-FDCA2E7A049F}"/>
          </ac:spMkLst>
        </pc:spChg>
        <pc:spChg chg="del">
          <ac:chgData name="Ximena Zepeda Harasic" userId="90cf4ab7-3c32-4e50-a5d0-8fb63c062729" providerId="ADAL" clId="{0C785C26-B0B3-4F54-B439-650FB77AAD24}" dt="2025-01-21T15:10:10.246" v="574" actId="478"/>
          <ac:spMkLst>
            <pc:docMk/>
            <pc:sldMk cId="783845587" sldId="337"/>
            <ac:spMk id="470" creationId="{E536D029-D279-8253-01F1-D7DF61DB932C}"/>
          </ac:spMkLst>
        </pc:spChg>
        <pc:spChg chg="del">
          <ac:chgData name="Ximena Zepeda Harasic" userId="90cf4ab7-3c32-4e50-a5d0-8fb63c062729" providerId="ADAL" clId="{0C785C26-B0B3-4F54-B439-650FB77AAD24}" dt="2025-01-21T15:10:12.481" v="575" actId="478"/>
          <ac:spMkLst>
            <pc:docMk/>
            <pc:sldMk cId="783845587" sldId="337"/>
            <ac:spMk id="471" creationId="{72604723-7D51-F8C4-5BE1-DD4A69ADC270}"/>
          </ac:spMkLst>
        </pc:spChg>
        <pc:spChg chg="del">
          <ac:chgData name="Ximena Zepeda Harasic" userId="90cf4ab7-3c32-4e50-a5d0-8fb63c062729" providerId="ADAL" clId="{0C785C26-B0B3-4F54-B439-650FB77AAD24}" dt="2025-01-21T15:10:15.802" v="576" actId="478"/>
          <ac:spMkLst>
            <pc:docMk/>
            <pc:sldMk cId="783845587" sldId="337"/>
            <ac:spMk id="472" creationId="{A91D8582-BFAA-2A75-9328-4BF5D127D398}"/>
          </ac:spMkLst>
        </pc:spChg>
        <pc:spChg chg="del">
          <ac:chgData name="Ximena Zepeda Harasic" userId="90cf4ab7-3c32-4e50-a5d0-8fb63c062729" providerId="ADAL" clId="{0C785C26-B0B3-4F54-B439-650FB77AAD24}" dt="2025-01-21T15:10:19.708" v="577" actId="478"/>
          <ac:spMkLst>
            <pc:docMk/>
            <pc:sldMk cId="783845587" sldId="337"/>
            <ac:spMk id="473" creationId="{FC3B7CA3-41BC-E8C1-CC97-28CCB3201096}"/>
          </ac:spMkLst>
        </pc:spChg>
        <pc:cxnChg chg="add mod">
          <ac:chgData name="Ximena Zepeda Harasic" userId="90cf4ab7-3c32-4e50-a5d0-8fb63c062729" providerId="ADAL" clId="{0C785C26-B0B3-4F54-B439-650FB77AAD24}" dt="2025-01-21T15:11:45.893" v="621" actId="1076"/>
          <ac:cxnSpMkLst>
            <pc:docMk/>
            <pc:sldMk cId="783845587" sldId="337"/>
            <ac:cxnSpMk id="22" creationId="{212EFA9A-5EE8-EBCF-3331-110A103592D4}"/>
          </ac:cxnSpMkLst>
        </pc:cxnChg>
        <pc:cxnChg chg="add mod">
          <ac:chgData name="Ximena Zepeda Harasic" userId="90cf4ab7-3c32-4e50-a5d0-8fb63c062729" providerId="ADAL" clId="{0C785C26-B0B3-4F54-B439-650FB77AAD24}" dt="2025-01-21T15:11:45.893" v="621" actId="1076"/>
          <ac:cxnSpMkLst>
            <pc:docMk/>
            <pc:sldMk cId="783845587" sldId="337"/>
            <ac:cxnSpMk id="23" creationId="{115D3DAF-547F-3026-1012-A3FFCC754673}"/>
          </ac:cxnSpMkLst>
        </pc:cxnChg>
        <pc:cxnChg chg="add mod">
          <ac:chgData name="Ximena Zepeda Harasic" userId="90cf4ab7-3c32-4e50-a5d0-8fb63c062729" providerId="ADAL" clId="{0C785C26-B0B3-4F54-B439-650FB77AAD24}" dt="2025-01-21T15:11:45.893" v="621" actId="1076"/>
          <ac:cxnSpMkLst>
            <pc:docMk/>
            <pc:sldMk cId="783845587" sldId="337"/>
            <ac:cxnSpMk id="24" creationId="{A6F98AB8-6F87-459C-6F29-B6320769A4EE}"/>
          </ac:cxnSpMkLst>
        </pc:cxnChg>
        <pc:cxnChg chg="add mod">
          <ac:chgData name="Ximena Zepeda Harasic" userId="90cf4ab7-3c32-4e50-a5d0-8fb63c062729" providerId="ADAL" clId="{0C785C26-B0B3-4F54-B439-650FB77AAD24}" dt="2025-01-21T15:11:45.893" v="621" actId="1076"/>
          <ac:cxnSpMkLst>
            <pc:docMk/>
            <pc:sldMk cId="783845587" sldId="337"/>
            <ac:cxnSpMk id="25" creationId="{4C5E5972-FFFA-24C3-458B-1254BF6597BE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17:18.828" v="705" actId="478"/>
        <pc:sldMkLst>
          <pc:docMk/>
          <pc:sldMk cId="157271463" sldId="338"/>
        </pc:sldMkLst>
        <pc:spChg chg="del">
          <ac:chgData name="Ximena Zepeda Harasic" userId="90cf4ab7-3c32-4e50-a5d0-8fb63c062729" providerId="ADAL" clId="{0C785C26-B0B3-4F54-B439-650FB77AAD24}" dt="2025-01-21T15:12:36.365" v="624" actId="478"/>
          <ac:spMkLst>
            <pc:docMk/>
            <pc:sldMk cId="157271463" sldId="338"/>
            <ac:spMk id="474" creationId="{3E64E3C1-D7F8-0ECB-E0E9-DCD1F838D0D2}"/>
          </ac:spMkLst>
        </pc:spChg>
        <pc:cxnChg chg="add mod">
          <ac:chgData name="Ximena Zepeda Harasic" userId="90cf4ab7-3c32-4e50-a5d0-8fb63c062729" providerId="ADAL" clId="{0C785C26-B0B3-4F54-B439-650FB77AAD24}" dt="2025-01-21T15:17:15.131" v="703"/>
          <ac:cxnSpMkLst>
            <pc:docMk/>
            <pc:sldMk cId="157271463" sldId="338"/>
            <ac:cxnSpMk id="26" creationId="{712346C4-67CD-491D-9892-09F97DCE8C2E}"/>
          </ac:cxnSpMkLst>
        </pc:cxnChg>
        <pc:cxnChg chg="add del mod">
          <ac:chgData name="Ximena Zepeda Harasic" userId="90cf4ab7-3c32-4e50-a5d0-8fb63c062729" providerId="ADAL" clId="{0C785C26-B0B3-4F54-B439-650FB77AAD24}" dt="2025-01-21T15:17:17.823" v="704" actId="478"/>
          <ac:cxnSpMkLst>
            <pc:docMk/>
            <pc:sldMk cId="157271463" sldId="338"/>
            <ac:cxnSpMk id="27" creationId="{F24E7B91-F434-53D0-DCE8-2F24BC434311}"/>
          </ac:cxnSpMkLst>
        </pc:cxnChg>
        <pc:cxnChg chg="add del mod">
          <ac:chgData name="Ximena Zepeda Harasic" userId="90cf4ab7-3c32-4e50-a5d0-8fb63c062729" providerId="ADAL" clId="{0C785C26-B0B3-4F54-B439-650FB77AAD24}" dt="2025-01-21T15:17:18.828" v="705" actId="478"/>
          <ac:cxnSpMkLst>
            <pc:docMk/>
            <pc:sldMk cId="157271463" sldId="338"/>
            <ac:cxnSpMk id="28" creationId="{EB4E807C-1384-7430-EF9C-4741CB6BD039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17:11.627" v="702" actId="478"/>
        <pc:sldMkLst>
          <pc:docMk/>
          <pc:sldMk cId="3182357977" sldId="339"/>
        </pc:sldMkLst>
        <pc:spChg chg="del">
          <ac:chgData name="Ximena Zepeda Harasic" userId="90cf4ab7-3c32-4e50-a5d0-8fb63c062729" providerId="ADAL" clId="{0C785C26-B0B3-4F54-B439-650FB77AAD24}" dt="2025-01-21T15:12:48.448" v="626" actId="478"/>
          <ac:spMkLst>
            <pc:docMk/>
            <pc:sldMk cId="3182357977" sldId="339"/>
            <ac:spMk id="475" creationId="{1E8613F5-25A0-D250-81CA-2ADDCB6245BB}"/>
          </ac:spMkLst>
        </pc:spChg>
        <pc:cxnChg chg="add mod">
          <ac:chgData name="Ximena Zepeda Harasic" userId="90cf4ab7-3c32-4e50-a5d0-8fb63c062729" providerId="ADAL" clId="{0C785C26-B0B3-4F54-B439-650FB77AAD24}" dt="2025-01-21T15:17:09.064" v="701"/>
          <ac:cxnSpMkLst>
            <pc:docMk/>
            <pc:sldMk cId="3182357977" sldId="339"/>
            <ac:cxnSpMk id="26" creationId="{E1B25F1D-6EE2-FFA1-EF69-868684300A7A}"/>
          </ac:cxnSpMkLst>
        </pc:cxnChg>
        <pc:cxnChg chg="add mod">
          <ac:chgData name="Ximena Zepeda Harasic" userId="90cf4ab7-3c32-4e50-a5d0-8fb63c062729" providerId="ADAL" clId="{0C785C26-B0B3-4F54-B439-650FB77AAD24}" dt="2025-01-21T15:17:09.064" v="701"/>
          <ac:cxnSpMkLst>
            <pc:docMk/>
            <pc:sldMk cId="3182357977" sldId="339"/>
            <ac:cxnSpMk id="27" creationId="{AF65B344-DD78-0579-B5F7-E2D0F3554EFC}"/>
          </ac:cxnSpMkLst>
        </pc:cxnChg>
        <pc:cxnChg chg="add del mod">
          <ac:chgData name="Ximena Zepeda Harasic" userId="90cf4ab7-3c32-4e50-a5d0-8fb63c062729" providerId="ADAL" clId="{0C785C26-B0B3-4F54-B439-650FB77AAD24}" dt="2025-01-21T15:17:11.627" v="702" actId="478"/>
          <ac:cxnSpMkLst>
            <pc:docMk/>
            <pc:sldMk cId="3182357977" sldId="339"/>
            <ac:cxnSpMk id="28" creationId="{5A88D2F1-8420-5D1E-0D1E-01C1388096B5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16:59.240" v="700" actId="478"/>
        <pc:sldMkLst>
          <pc:docMk/>
          <pc:sldMk cId="4196417192" sldId="340"/>
        </pc:sldMkLst>
        <pc:spChg chg="del">
          <ac:chgData name="Ximena Zepeda Harasic" userId="90cf4ab7-3c32-4e50-a5d0-8fb63c062729" providerId="ADAL" clId="{0C785C26-B0B3-4F54-B439-650FB77AAD24}" dt="2025-01-21T15:12:55.466" v="628" actId="478"/>
          <ac:spMkLst>
            <pc:docMk/>
            <pc:sldMk cId="4196417192" sldId="340"/>
            <ac:spMk id="476" creationId="{452C1259-EB20-3D61-012B-828EB43FE30B}"/>
          </ac:spMkLst>
        </pc:spChg>
        <pc:cxnChg chg="add mod">
          <ac:chgData name="Ximena Zepeda Harasic" userId="90cf4ab7-3c32-4e50-a5d0-8fb63c062729" providerId="ADAL" clId="{0C785C26-B0B3-4F54-B439-650FB77AAD24}" dt="2025-01-21T15:16:53.808" v="698" actId="1076"/>
          <ac:cxnSpMkLst>
            <pc:docMk/>
            <pc:sldMk cId="4196417192" sldId="340"/>
            <ac:cxnSpMk id="26" creationId="{438C09E2-9EF6-7DB5-084B-27841C21C6FE}"/>
          </ac:cxnSpMkLst>
        </pc:cxnChg>
        <pc:cxnChg chg="add mod">
          <ac:chgData name="Ximena Zepeda Harasic" userId="90cf4ab7-3c32-4e50-a5d0-8fb63c062729" providerId="ADAL" clId="{0C785C26-B0B3-4F54-B439-650FB77AAD24}" dt="2025-01-21T15:16:53.808" v="698" actId="1076"/>
          <ac:cxnSpMkLst>
            <pc:docMk/>
            <pc:sldMk cId="4196417192" sldId="340"/>
            <ac:cxnSpMk id="27" creationId="{79B315E3-EFC2-F17E-0EDC-DE2A38790B11}"/>
          </ac:cxnSpMkLst>
        </pc:cxnChg>
        <pc:cxnChg chg="add mod">
          <ac:chgData name="Ximena Zepeda Harasic" userId="90cf4ab7-3c32-4e50-a5d0-8fb63c062729" providerId="ADAL" clId="{0C785C26-B0B3-4F54-B439-650FB77AAD24}" dt="2025-01-21T15:16:53.808" v="698" actId="1076"/>
          <ac:cxnSpMkLst>
            <pc:docMk/>
            <pc:sldMk cId="4196417192" sldId="340"/>
            <ac:cxnSpMk id="28" creationId="{F63D7A57-8312-A1AD-3E86-4C4365CE4CC4}"/>
          </ac:cxnSpMkLst>
        </pc:cxnChg>
        <pc:cxnChg chg="add del mod">
          <ac:chgData name="Ximena Zepeda Harasic" userId="90cf4ab7-3c32-4e50-a5d0-8fb63c062729" providerId="ADAL" clId="{0C785C26-B0B3-4F54-B439-650FB77AAD24}" dt="2025-01-21T15:16:56.583" v="699" actId="478"/>
          <ac:cxnSpMkLst>
            <pc:docMk/>
            <pc:sldMk cId="4196417192" sldId="340"/>
            <ac:cxnSpMk id="29" creationId="{172A7F85-0362-BDB9-FD5A-9A69518E2385}"/>
          </ac:cxnSpMkLst>
        </pc:cxnChg>
        <pc:cxnChg chg="add del mod">
          <ac:chgData name="Ximena Zepeda Harasic" userId="90cf4ab7-3c32-4e50-a5d0-8fb63c062729" providerId="ADAL" clId="{0C785C26-B0B3-4F54-B439-650FB77AAD24}" dt="2025-01-21T15:16:59.240" v="700" actId="478"/>
          <ac:cxnSpMkLst>
            <pc:docMk/>
            <pc:sldMk cId="4196417192" sldId="340"/>
            <ac:cxnSpMk id="30" creationId="{5DA9CB5D-0124-C350-CB1F-433E8106EF32}"/>
          </ac:cxnSpMkLst>
        </pc:cxnChg>
        <pc:cxnChg chg="add del mod">
          <ac:chgData name="Ximena Zepeda Harasic" userId="90cf4ab7-3c32-4e50-a5d0-8fb63c062729" providerId="ADAL" clId="{0C785C26-B0B3-4F54-B439-650FB77AAD24}" dt="2025-01-21T15:16:59.240" v="700" actId="478"/>
          <ac:cxnSpMkLst>
            <pc:docMk/>
            <pc:sldMk cId="4196417192" sldId="340"/>
            <ac:cxnSpMk id="31" creationId="{5684AE1C-8580-F856-828A-615D615845F4}"/>
          </ac:cxnSpMkLst>
        </pc:cxnChg>
        <pc:cxnChg chg="add del mod">
          <ac:chgData name="Ximena Zepeda Harasic" userId="90cf4ab7-3c32-4e50-a5d0-8fb63c062729" providerId="ADAL" clId="{0C785C26-B0B3-4F54-B439-650FB77AAD24}" dt="2025-01-21T15:16:59.240" v="700" actId="478"/>
          <ac:cxnSpMkLst>
            <pc:docMk/>
            <pc:sldMk cId="4196417192" sldId="340"/>
            <ac:cxnSpMk id="32" creationId="{FB6C2C2A-F169-23AF-8446-38B4DC1218EF}"/>
          </ac:cxnSpMkLst>
        </pc:cxnChg>
        <pc:cxnChg chg="add del mod">
          <ac:chgData name="Ximena Zepeda Harasic" userId="90cf4ab7-3c32-4e50-a5d0-8fb63c062729" providerId="ADAL" clId="{0C785C26-B0B3-4F54-B439-650FB77AAD24}" dt="2025-01-21T15:16:59.240" v="700" actId="478"/>
          <ac:cxnSpMkLst>
            <pc:docMk/>
            <pc:sldMk cId="4196417192" sldId="340"/>
            <ac:cxnSpMk id="33" creationId="{B7D0EE6D-4CB3-EFAF-6481-869CB1CFA290}"/>
          </ac:cxnSpMkLst>
        </pc:cxnChg>
        <pc:cxnChg chg="add del mod">
          <ac:chgData name="Ximena Zepeda Harasic" userId="90cf4ab7-3c32-4e50-a5d0-8fb63c062729" providerId="ADAL" clId="{0C785C26-B0B3-4F54-B439-650FB77AAD24}" dt="2025-01-21T15:16:59.240" v="700" actId="478"/>
          <ac:cxnSpMkLst>
            <pc:docMk/>
            <pc:sldMk cId="4196417192" sldId="340"/>
            <ac:cxnSpMk id="34" creationId="{BDFB16D0-1B64-FEB8-F585-2D04A1AF3440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16:45.916" v="696" actId="478"/>
        <pc:sldMkLst>
          <pc:docMk/>
          <pc:sldMk cId="762995567" sldId="341"/>
        </pc:sldMkLst>
        <pc:spChg chg="del">
          <ac:chgData name="Ximena Zepeda Harasic" userId="90cf4ab7-3c32-4e50-a5d0-8fb63c062729" providerId="ADAL" clId="{0C785C26-B0B3-4F54-B439-650FB77AAD24}" dt="2025-01-21T15:13:01.522" v="630" actId="478"/>
          <ac:spMkLst>
            <pc:docMk/>
            <pc:sldMk cId="762995567" sldId="341"/>
            <ac:spMk id="477" creationId="{2F072967-2892-0A0F-CC33-5C80511D0B86}"/>
          </ac:spMkLst>
        </pc:spChg>
        <pc:cxnChg chg="add mod">
          <ac:chgData name="Ximena Zepeda Harasic" userId="90cf4ab7-3c32-4e50-a5d0-8fb63c062729" providerId="ADAL" clId="{0C785C26-B0B3-4F54-B439-650FB77AAD24}" dt="2025-01-21T15:16:40.412" v="691" actId="1076"/>
          <ac:cxnSpMkLst>
            <pc:docMk/>
            <pc:sldMk cId="762995567" sldId="341"/>
            <ac:cxnSpMk id="26" creationId="{4113840D-6335-4F48-9518-C2BB2AA1DA40}"/>
          </ac:cxnSpMkLst>
        </pc:cxnChg>
        <pc:cxnChg chg="add mod">
          <ac:chgData name="Ximena Zepeda Harasic" userId="90cf4ab7-3c32-4e50-a5d0-8fb63c062729" providerId="ADAL" clId="{0C785C26-B0B3-4F54-B439-650FB77AAD24}" dt="2025-01-21T15:16:40.412" v="691" actId="1076"/>
          <ac:cxnSpMkLst>
            <pc:docMk/>
            <pc:sldMk cId="762995567" sldId="341"/>
            <ac:cxnSpMk id="27" creationId="{274DA118-5039-0F47-AA7D-A43FFAB887DA}"/>
          </ac:cxnSpMkLst>
        </pc:cxnChg>
        <pc:cxnChg chg="add mod">
          <ac:chgData name="Ximena Zepeda Harasic" userId="90cf4ab7-3c32-4e50-a5d0-8fb63c062729" providerId="ADAL" clId="{0C785C26-B0B3-4F54-B439-650FB77AAD24}" dt="2025-01-21T15:16:40.412" v="691" actId="1076"/>
          <ac:cxnSpMkLst>
            <pc:docMk/>
            <pc:sldMk cId="762995567" sldId="341"/>
            <ac:cxnSpMk id="28" creationId="{07683E76-F264-5248-7798-E9BEF445126C}"/>
          </ac:cxnSpMkLst>
        </pc:cxnChg>
        <pc:cxnChg chg="add mod">
          <ac:chgData name="Ximena Zepeda Harasic" userId="90cf4ab7-3c32-4e50-a5d0-8fb63c062729" providerId="ADAL" clId="{0C785C26-B0B3-4F54-B439-650FB77AAD24}" dt="2025-01-21T15:16:40.412" v="691" actId="1076"/>
          <ac:cxnSpMkLst>
            <pc:docMk/>
            <pc:sldMk cId="762995567" sldId="341"/>
            <ac:cxnSpMk id="29" creationId="{74BFD34C-4E76-C092-AB49-4F37E418E37A}"/>
          </ac:cxnSpMkLst>
        </pc:cxnChg>
        <pc:cxnChg chg="add del mod">
          <ac:chgData name="Ximena Zepeda Harasic" userId="90cf4ab7-3c32-4e50-a5d0-8fb63c062729" providerId="ADAL" clId="{0C785C26-B0B3-4F54-B439-650FB77AAD24}" dt="2025-01-21T15:16:45.916" v="696" actId="478"/>
          <ac:cxnSpMkLst>
            <pc:docMk/>
            <pc:sldMk cId="762995567" sldId="341"/>
            <ac:cxnSpMk id="30" creationId="{D954CFC3-B130-8E7C-1330-208D362CFCA1}"/>
          </ac:cxnSpMkLst>
        </pc:cxnChg>
        <pc:cxnChg chg="add del mod">
          <ac:chgData name="Ximena Zepeda Harasic" userId="90cf4ab7-3c32-4e50-a5d0-8fb63c062729" providerId="ADAL" clId="{0C785C26-B0B3-4F54-B439-650FB77AAD24}" dt="2025-01-21T15:16:45.256" v="695" actId="478"/>
          <ac:cxnSpMkLst>
            <pc:docMk/>
            <pc:sldMk cId="762995567" sldId="341"/>
            <ac:cxnSpMk id="31" creationId="{D1FA33FC-7D7A-C3C1-DB91-C95F757E20B6}"/>
          </ac:cxnSpMkLst>
        </pc:cxnChg>
        <pc:cxnChg chg="add del mod">
          <ac:chgData name="Ximena Zepeda Harasic" userId="90cf4ab7-3c32-4e50-a5d0-8fb63c062729" providerId="ADAL" clId="{0C785C26-B0B3-4F54-B439-650FB77AAD24}" dt="2025-01-21T15:16:44.629" v="694" actId="478"/>
          <ac:cxnSpMkLst>
            <pc:docMk/>
            <pc:sldMk cId="762995567" sldId="341"/>
            <ac:cxnSpMk id="32" creationId="{C8BF0ABB-2742-6CAB-D444-3506E7CE6031}"/>
          </ac:cxnSpMkLst>
        </pc:cxnChg>
        <pc:cxnChg chg="add del mod">
          <ac:chgData name="Ximena Zepeda Harasic" userId="90cf4ab7-3c32-4e50-a5d0-8fb63c062729" providerId="ADAL" clId="{0C785C26-B0B3-4F54-B439-650FB77AAD24}" dt="2025-01-21T15:16:43.604" v="693" actId="478"/>
          <ac:cxnSpMkLst>
            <pc:docMk/>
            <pc:sldMk cId="762995567" sldId="341"/>
            <ac:cxnSpMk id="33" creationId="{1767F264-36C2-DB23-EB41-6DD7D825292D}"/>
          </ac:cxnSpMkLst>
        </pc:cxnChg>
        <pc:cxnChg chg="add del mod">
          <ac:chgData name="Ximena Zepeda Harasic" userId="90cf4ab7-3c32-4e50-a5d0-8fb63c062729" providerId="ADAL" clId="{0C785C26-B0B3-4F54-B439-650FB77AAD24}" dt="2025-01-21T15:16:42.706" v="692" actId="478"/>
          <ac:cxnSpMkLst>
            <pc:docMk/>
            <pc:sldMk cId="762995567" sldId="341"/>
            <ac:cxnSpMk id="34" creationId="{A8C40B65-8ACB-231C-A1FE-FF4A00C0342B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16:23.665" v="689" actId="478"/>
        <pc:sldMkLst>
          <pc:docMk/>
          <pc:sldMk cId="61916751" sldId="342"/>
        </pc:sldMkLst>
        <pc:spChg chg="del">
          <ac:chgData name="Ximena Zepeda Harasic" userId="90cf4ab7-3c32-4e50-a5d0-8fb63c062729" providerId="ADAL" clId="{0C785C26-B0B3-4F54-B439-650FB77AAD24}" dt="2025-01-21T15:13:07.080" v="632" actId="478"/>
          <ac:spMkLst>
            <pc:docMk/>
            <pc:sldMk cId="61916751" sldId="342"/>
            <ac:spMk id="478" creationId="{B7BA94CD-A507-F690-7E11-315F361A0FFE}"/>
          </ac:spMkLst>
        </pc:spChg>
        <pc:cxnChg chg="add mod">
          <ac:chgData name="Ximena Zepeda Harasic" userId="90cf4ab7-3c32-4e50-a5d0-8fb63c062729" providerId="ADAL" clId="{0C785C26-B0B3-4F54-B439-650FB77AAD24}" dt="2025-01-21T15:16:17.752" v="685" actId="1076"/>
          <ac:cxnSpMkLst>
            <pc:docMk/>
            <pc:sldMk cId="61916751" sldId="342"/>
            <ac:cxnSpMk id="26" creationId="{CE4B0D0F-F477-FB78-1F66-DD1F240422B5}"/>
          </ac:cxnSpMkLst>
        </pc:cxnChg>
        <pc:cxnChg chg="add mod">
          <ac:chgData name="Ximena Zepeda Harasic" userId="90cf4ab7-3c32-4e50-a5d0-8fb63c062729" providerId="ADAL" clId="{0C785C26-B0B3-4F54-B439-650FB77AAD24}" dt="2025-01-21T15:16:17.752" v="685" actId="1076"/>
          <ac:cxnSpMkLst>
            <pc:docMk/>
            <pc:sldMk cId="61916751" sldId="342"/>
            <ac:cxnSpMk id="27" creationId="{29C95166-0449-B0A3-36ED-3F4525973A20}"/>
          </ac:cxnSpMkLst>
        </pc:cxnChg>
        <pc:cxnChg chg="add mod">
          <ac:chgData name="Ximena Zepeda Harasic" userId="90cf4ab7-3c32-4e50-a5d0-8fb63c062729" providerId="ADAL" clId="{0C785C26-B0B3-4F54-B439-650FB77AAD24}" dt="2025-01-21T15:16:17.752" v="685" actId="1076"/>
          <ac:cxnSpMkLst>
            <pc:docMk/>
            <pc:sldMk cId="61916751" sldId="342"/>
            <ac:cxnSpMk id="28" creationId="{36E15CF0-5988-2198-ABFE-0195F7FBFA94}"/>
          </ac:cxnSpMkLst>
        </pc:cxnChg>
        <pc:cxnChg chg="add mod">
          <ac:chgData name="Ximena Zepeda Harasic" userId="90cf4ab7-3c32-4e50-a5d0-8fb63c062729" providerId="ADAL" clId="{0C785C26-B0B3-4F54-B439-650FB77AAD24}" dt="2025-01-21T15:16:17.752" v="685" actId="1076"/>
          <ac:cxnSpMkLst>
            <pc:docMk/>
            <pc:sldMk cId="61916751" sldId="342"/>
            <ac:cxnSpMk id="29" creationId="{F97A5906-8E0E-00A9-C188-E3EDEE6A43E7}"/>
          </ac:cxnSpMkLst>
        </pc:cxnChg>
        <pc:cxnChg chg="add mod">
          <ac:chgData name="Ximena Zepeda Harasic" userId="90cf4ab7-3c32-4e50-a5d0-8fb63c062729" providerId="ADAL" clId="{0C785C26-B0B3-4F54-B439-650FB77AAD24}" dt="2025-01-21T15:16:17.752" v="685" actId="1076"/>
          <ac:cxnSpMkLst>
            <pc:docMk/>
            <pc:sldMk cId="61916751" sldId="342"/>
            <ac:cxnSpMk id="30" creationId="{00500357-787B-A97C-C954-DCB0E5795D1C}"/>
          </ac:cxnSpMkLst>
        </pc:cxnChg>
        <pc:cxnChg chg="add del mod">
          <ac:chgData name="Ximena Zepeda Harasic" userId="90cf4ab7-3c32-4e50-a5d0-8fb63c062729" providerId="ADAL" clId="{0C785C26-B0B3-4F54-B439-650FB77AAD24}" dt="2025-01-21T15:16:23.665" v="689" actId="478"/>
          <ac:cxnSpMkLst>
            <pc:docMk/>
            <pc:sldMk cId="61916751" sldId="342"/>
            <ac:cxnSpMk id="31" creationId="{A24FF046-AF01-1871-58FA-032B423E026F}"/>
          </ac:cxnSpMkLst>
        </pc:cxnChg>
        <pc:cxnChg chg="add del mod">
          <ac:chgData name="Ximena Zepeda Harasic" userId="90cf4ab7-3c32-4e50-a5d0-8fb63c062729" providerId="ADAL" clId="{0C785C26-B0B3-4F54-B439-650FB77AAD24}" dt="2025-01-21T15:16:22.769" v="688" actId="478"/>
          <ac:cxnSpMkLst>
            <pc:docMk/>
            <pc:sldMk cId="61916751" sldId="342"/>
            <ac:cxnSpMk id="32" creationId="{E44B4DD3-7935-9B91-620B-462E067BF917}"/>
          </ac:cxnSpMkLst>
        </pc:cxnChg>
        <pc:cxnChg chg="add del mod">
          <ac:chgData name="Ximena Zepeda Harasic" userId="90cf4ab7-3c32-4e50-a5d0-8fb63c062729" providerId="ADAL" clId="{0C785C26-B0B3-4F54-B439-650FB77AAD24}" dt="2025-01-21T15:16:21.730" v="687" actId="478"/>
          <ac:cxnSpMkLst>
            <pc:docMk/>
            <pc:sldMk cId="61916751" sldId="342"/>
            <ac:cxnSpMk id="33" creationId="{F7587984-6F98-07B4-780E-9C5B0EA0F2CA}"/>
          </ac:cxnSpMkLst>
        </pc:cxnChg>
        <pc:cxnChg chg="add del mod">
          <ac:chgData name="Ximena Zepeda Harasic" userId="90cf4ab7-3c32-4e50-a5d0-8fb63c062729" providerId="ADAL" clId="{0C785C26-B0B3-4F54-B439-650FB77AAD24}" dt="2025-01-21T15:16:20.253" v="686" actId="478"/>
          <ac:cxnSpMkLst>
            <pc:docMk/>
            <pc:sldMk cId="61916751" sldId="342"/>
            <ac:cxnSpMk id="34" creationId="{F3091131-8C41-40D5-D656-F3528AB80972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16:11.650" v="683" actId="478"/>
        <pc:sldMkLst>
          <pc:docMk/>
          <pc:sldMk cId="2283563919" sldId="343"/>
        </pc:sldMkLst>
        <pc:spChg chg="del">
          <ac:chgData name="Ximena Zepeda Harasic" userId="90cf4ab7-3c32-4e50-a5d0-8fb63c062729" providerId="ADAL" clId="{0C785C26-B0B3-4F54-B439-650FB77AAD24}" dt="2025-01-21T15:13:15.494" v="634" actId="478"/>
          <ac:spMkLst>
            <pc:docMk/>
            <pc:sldMk cId="2283563919" sldId="343"/>
            <ac:spMk id="479" creationId="{9B9A4E69-10B2-F256-6EC7-BDA1048E1BF2}"/>
          </ac:spMkLst>
        </pc:spChg>
        <pc:cxnChg chg="add mod">
          <ac:chgData name="Ximena Zepeda Harasic" userId="90cf4ab7-3c32-4e50-a5d0-8fb63c062729" providerId="ADAL" clId="{0C785C26-B0B3-4F54-B439-650FB77AAD24}" dt="2025-01-21T15:16:07.083" v="680" actId="1038"/>
          <ac:cxnSpMkLst>
            <pc:docMk/>
            <pc:sldMk cId="2283563919" sldId="343"/>
            <ac:cxnSpMk id="26" creationId="{0FF748CB-D683-7A06-954A-D3DE901E2DB4}"/>
          </ac:cxnSpMkLst>
        </pc:cxnChg>
        <pc:cxnChg chg="add mod">
          <ac:chgData name="Ximena Zepeda Harasic" userId="90cf4ab7-3c32-4e50-a5d0-8fb63c062729" providerId="ADAL" clId="{0C785C26-B0B3-4F54-B439-650FB77AAD24}" dt="2025-01-21T15:16:07.083" v="680" actId="1038"/>
          <ac:cxnSpMkLst>
            <pc:docMk/>
            <pc:sldMk cId="2283563919" sldId="343"/>
            <ac:cxnSpMk id="27" creationId="{773A4B10-4989-D782-3C97-5239ED3B3093}"/>
          </ac:cxnSpMkLst>
        </pc:cxnChg>
        <pc:cxnChg chg="add mod">
          <ac:chgData name="Ximena Zepeda Harasic" userId="90cf4ab7-3c32-4e50-a5d0-8fb63c062729" providerId="ADAL" clId="{0C785C26-B0B3-4F54-B439-650FB77AAD24}" dt="2025-01-21T15:16:07.083" v="680" actId="1038"/>
          <ac:cxnSpMkLst>
            <pc:docMk/>
            <pc:sldMk cId="2283563919" sldId="343"/>
            <ac:cxnSpMk id="28" creationId="{305FAF8D-40AD-8489-BE0A-7F9CABE66901}"/>
          </ac:cxnSpMkLst>
        </pc:cxnChg>
        <pc:cxnChg chg="add mod">
          <ac:chgData name="Ximena Zepeda Harasic" userId="90cf4ab7-3c32-4e50-a5d0-8fb63c062729" providerId="ADAL" clId="{0C785C26-B0B3-4F54-B439-650FB77AAD24}" dt="2025-01-21T15:16:07.083" v="680" actId="1038"/>
          <ac:cxnSpMkLst>
            <pc:docMk/>
            <pc:sldMk cId="2283563919" sldId="343"/>
            <ac:cxnSpMk id="29" creationId="{592587A7-2FAE-6BBE-7912-E1EBA161D4D7}"/>
          </ac:cxnSpMkLst>
        </pc:cxnChg>
        <pc:cxnChg chg="add mod">
          <ac:chgData name="Ximena Zepeda Harasic" userId="90cf4ab7-3c32-4e50-a5d0-8fb63c062729" providerId="ADAL" clId="{0C785C26-B0B3-4F54-B439-650FB77AAD24}" dt="2025-01-21T15:16:07.083" v="680" actId="1038"/>
          <ac:cxnSpMkLst>
            <pc:docMk/>
            <pc:sldMk cId="2283563919" sldId="343"/>
            <ac:cxnSpMk id="30" creationId="{1FC3B6E8-1822-9614-E2A1-E92E887A4280}"/>
          </ac:cxnSpMkLst>
        </pc:cxnChg>
        <pc:cxnChg chg="add mod">
          <ac:chgData name="Ximena Zepeda Harasic" userId="90cf4ab7-3c32-4e50-a5d0-8fb63c062729" providerId="ADAL" clId="{0C785C26-B0B3-4F54-B439-650FB77AAD24}" dt="2025-01-21T15:16:07.083" v="680" actId="1038"/>
          <ac:cxnSpMkLst>
            <pc:docMk/>
            <pc:sldMk cId="2283563919" sldId="343"/>
            <ac:cxnSpMk id="31" creationId="{9622A2E3-367F-ED1F-82DC-6B43E719774C}"/>
          </ac:cxnSpMkLst>
        </pc:cxnChg>
        <pc:cxnChg chg="add del mod">
          <ac:chgData name="Ximena Zepeda Harasic" userId="90cf4ab7-3c32-4e50-a5d0-8fb63c062729" providerId="ADAL" clId="{0C785C26-B0B3-4F54-B439-650FB77AAD24}" dt="2025-01-21T15:16:11.650" v="683" actId="478"/>
          <ac:cxnSpMkLst>
            <pc:docMk/>
            <pc:sldMk cId="2283563919" sldId="343"/>
            <ac:cxnSpMk id="32" creationId="{CBA86040-194F-78D1-BD32-9D2B2148B764}"/>
          </ac:cxnSpMkLst>
        </pc:cxnChg>
        <pc:cxnChg chg="add del mod">
          <ac:chgData name="Ximena Zepeda Harasic" userId="90cf4ab7-3c32-4e50-a5d0-8fb63c062729" providerId="ADAL" clId="{0C785C26-B0B3-4F54-B439-650FB77AAD24}" dt="2025-01-21T15:16:10.738" v="682" actId="478"/>
          <ac:cxnSpMkLst>
            <pc:docMk/>
            <pc:sldMk cId="2283563919" sldId="343"/>
            <ac:cxnSpMk id="33" creationId="{6A829BDF-5B57-F512-EE30-AC51DE51EE8B}"/>
          </ac:cxnSpMkLst>
        </pc:cxnChg>
        <pc:cxnChg chg="add del mod">
          <ac:chgData name="Ximena Zepeda Harasic" userId="90cf4ab7-3c32-4e50-a5d0-8fb63c062729" providerId="ADAL" clId="{0C785C26-B0B3-4F54-B439-650FB77AAD24}" dt="2025-01-21T15:16:09.335" v="681" actId="478"/>
          <ac:cxnSpMkLst>
            <pc:docMk/>
            <pc:sldMk cId="2283563919" sldId="343"/>
            <ac:cxnSpMk id="34" creationId="{347E4667-6865-77CF-C227-E40DA18EB869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15:56.820" v="671" actId="478"/>
        <pc:sldMkLst>
          <pc:docMk/>
          <pc:sldMk cId="678986335" sldId="344"/>
        </pc:sldMkLst>
        <pc:spChg chg="del">
          <ac:chgData name="Ximena Zepeda Harasic" userId="90cf4ab7-3c32-4e50-a5d0-8fb63c062729" providerId="ADAL" clId="{0C785C26-B0B3-4F54-B439-650FB77AAD24}" dt="2025-01-21T15:13:22.247" v="636" actId="478"/>
          <ac:spMkLst>
            <pc:docMk/>
            <pc:sldMk cId="678986335" sldId="344"/>
            <ac:spMk id="480" creationId="{40F967DE-B87E-75DF-C8A7-D0CFEAF73F73}"/>
          </ac:spMkLst>
        </pc:spChg>
        <pc:cxnChg chg="add mod">
          <ac:chgData name="Ximena Zepeda Harasic" userId="90cf4ab7-3c32-4e50-a5d0-8fb63c062729" providerId="ADAL" clId="{0C785C26-B0B3-4F54-B439-650FB77AAD24}" dt="2025-01-21T15:15:53.685" v="669" actId="1076"/>
          <ac:cxnSpMkLst>
            <pc:docMk/>
            <pc:sldMk cId="678986335" sldId="344"/>
            <ac:cxnSpMk id="26" creationId="{7CE3C7FD-1373-0306-74B7-164D5FA473C4}"/>
          </ac:cxnSpMkLst>
        </pc:cxnChg>
        <pc:cxnChg chg="add mod">
          <ac:chgData name="Ximena Zepeda Harasic" userId="90cf4ab7-3c32-4e50-a5d0-8fb63c062729" providerId="ADAL" clId="{0C785C26-B0B3-4F54-B439-650FB77AAD24}" dt="2025-01-21T15:15:53.685" v="669" actId="1076"/>
          <ac:cxnSpMkLst>
            <pc:docMk/>
            <pc:sldMk cId="678986335" sldId="344"/>
            <ac:cxnSpMk id="27" creationId="{5BB25F32-3DBE-EDA7-630C-C9D02B70BE96}"/>
          </ac:cxnSpMkLst>
        </pc:cxnChg>
        <pc:cxnChg chg="add mod">
          <ac:chgData name="Ximena Zepeda Harasic" userId="90cf4ab7-3c32-4e50-a5d0-8fb63c062729" providerId="ADAL" clId="{0C785C26-B0B3-4F54-B439-650FB77AAD24}" dt="2025-01-21T15:15:53.685" v="669" actId="1076"/>
          <ac:cxnSpMkLst>
            <pc:docMk/>
            <pc:sldMk cId="678986335" sldId="344"/>
            <ac:cxnSpMk id="28" creationId="{6E94E4B6-DE6E-BA7F-3829-224523F0A1AA}"/>
          </ac:cxnSpMkLst>
        </pc:cxnChg>
        <pc:cxnChg chg="add mod">
          <ac:chgData name="Ximena Zepeda Harasic" userId="90cf4ab7-3c32-4e50-a5d0-8fb63c062729" providerId="ADAL" clId="{0C785C26-B0B3-4F54-B439-650FB77AAD24}" dt="2025-01-21T15:15:53.685" v="669" actId="1076"/>
          <ac:cxnSpMkLst>
            <pc:docMk/>
            <pc:sldMk cId="678986335" sldId="344"/>
            <ac:cxnSpMk id="29" creationId="{A86C7937-90A4-22BF-2E72-47262981CC95}"/>
          </ac:cxnSpMkLst>
        </pc:cxnChg>
        <pc:cxnChg chg="add mod">
          <ac:chgData name="Ximena Zepeda Harasic" userId="90cf4ab7-3c32-4e50-a5d0-8fb63c062729" providerId="ADAL" clId="{0C785C26-B0B3-4F54-B439-650FB77AAD24}" dt="2025-01-21T15:15:53.685" v="669" actId="1076"/>
          <ac:cxnSpMkLst>
            <pc:docMk/>
            <pc:sldMk cId="678986335" sldId="344"/>
            <ac:cxnSpMk id="30" creationId="{702A92BF-3037-A1A5-6320-3BA4A0C62979}"/>
          </ac:cxnSpMkLst>
        </pc:cxnChg>
        <pc:cxnChg chg="add mod">
          <ac:chgData name="Ximena Zepeda Harasic" userId="90cf4ab7-3c32-4e50-a5d0-8fb63c062729" providerId="ADAL" clId="{0C785C26-B0B3-4F54-B439-650FB77AAD24}" dt="2025-01-21T15:15:53.685" v="669" actId="1076"/>
          <ac:cxnSpMkLst>
            <pc:docMk/>
            <pc:sldMk cId="678986335" sldId="344"/>
            <ac:cxnSpMk id="31" creationId="{513E909F-D9B9-6FD6-DB37-D7A2EE91EE3C}"/>
          </ac:cxnSpMkLst>
        </pc:cxnChg>
        <pc:cxnChg chg="add mod">
          <ac:chgData name="Ximena Zepeda Harasic" userId="90cf4ab7-3c32-4e50-a5d0-8fb63c062729" providerId="ADAL" clId="{0C785C26-B0B3-4F54-B439-650FB77AAD24}" dt="2025-01-21T15:15:53.685" v="669" actId="1076"/>
          <ac:cxnSpMkLst>
            <pc:docMk/>
            <pc:sldMk cId="678986335" sldId="344"/>
            <ac:cxnSpMk id="32" creationId="{8F991A6B-022D-F838-F81B-6194249D4096}"/>
          </ac:cxnSpMkLst>
        </pc:cxnChg>
        <pc:cxnChg chg="add del mod">
          <ac:chgData name="Ximena Zepeda Harasic" userId="90cf4ab7-3c32-4e50-a5d0-8fb63c062729" providerId="ADAL" clId="{0C785C26-B0B3-4F54-B439-650FB77AAD24}" dt="2025-01-21T15:15:56.820" v="671" actId="478"/>
          <ac:cxnSpMkLst>
            <pc:docMk/>
            <pc:sldMk cId="678986335" sldId="344"/>
            <ac:cxnSpMk id="33" creationId="{CF26696F-D65B-472C-24CA-80D7EA4CF9CE}"/>
          </ac:cxnSpMkLst>
        </pc:cxnChg>
        <pc:cxnChg chg="add del mod">
          <ac:chgData name="Ximena Zepeda Harasic" userId="90cf4ab7-3c32-4e50-a5d0-8fb63c062729" providerId="ADAL" clId="{0C785C26-B0B3-4F54-B439-650FB77AAD24}" dt="2025-01-21T15:15:55.771" v="670" actId="478"/>
          <ac:cxnSpMkLst>
            <pc:docMk/>
            <pc:sldMk cId="678986335" sldId="344"/>
            <ac:cxnSpMk id="34" creationId="{F3143F81-9F60-3721-60E3-DFD4EC7077FD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15:48.311" v="667" actId="478"/>
        <pc:sldMkLst>
          <pc:docMk/>
          <pc:sldMk cId="4289541904" sldId="345"/>
        </pc:sldMkLst>
        <pc:spChg chg="del">
          <ac:chgData name="Ximena Zepeda Harasic" userId="90cf4ab7-3c32-4e50-a5d0-8fb63c062729" providerId="ADAL" clId="{0C785C26-B0B3-4F54-B439-650FB77AAD24}" dt="2025-01-21T15:13:28.485" v="638" actId="478"/>
          <ac:spMkLst>
            <pc:docMk/>
            <pc:sldMk cId="4289541904" sldId="345"/>
            <ac:spMk id="481" creationId="{30CA9401-681C-F28E-811D-8804B304A06A}"/>
          </ac:spMkLst>
        </pc:spChg>
        <pc:cxnChg chg="add mod">
          <ac:chgData name="Ximena Zepeda Harasic" userId="90cf4ab7-3c32-4e50-a5d0-8fb63c062729" providerId="ADAL" clId="{0C785C26-B0B3-4F54-B439-650FB77AAD24}" dt="2025-01-21T15:15:45.843" v="666" actId="1076"/>
          <ac:cxnSpMkLst>
            <pc:docMk/>
            <pc:sldMk cId="4289541904" sldId="345"/>
            <ac:cxnSpMk id="26" creationId="{CC583F1D-89CC-C629-9202-5C2E78EC9370}"/>
          </ac:cxnSpMkLst>
        </pc:cxnChg>
        <pc:cxnChg chg="add mod">
          <ac:chgData name="Ximena Zepeda Harasic" userId="90cf4ab7-3c32-4e50-a5d0-8fb63c062729" providerId="ADAL" clId="{0C785C26-B0B3-4F54-B439-650FB77AAD24}" dt="2025-01-21T15:15:45.843" v="666" actId="1076"/>
          <ac:cxnSpMkLst>
            <pc:docMk/>
            <pc:sldMk cId="4289541904" sldId="345"/>
            <ac:cxnSpMk id="27" creationId="{D2C178AB-8405-4C8F-A1EA-87D35B548685}"/>
          </ac:cxnSpMkLst>
        </pc:cxnChg>
        <pc:cxnChg chg="add mod">
          <ac:chgData name="Ximena Zepeda Harasic" userId="90cf4ab7-3c32-4e50-a5d0-8fb63c062729" providerId="ADAL" clId="{0C785C26-B0B3-4F54-B439-650FB77AAD24}" dt="2025-01-21T15:15:45.843" v="666" actId="1076"/>
          <ac:cxnSpMkLst>
            <pc:docMk/>
            <pc:sldMk cId="4289541904" sldId="345"/>
            <ac:cxnSpMk id="28" creationId="{8861CF27-A307-6F5C-DC7A-5A4F5483E6DC}"/>
          </ac:cxnSpMkLst>
        </pc:cxnChg>
        <pc:cxnChg chg="add mod">
          <ac:chgData name="Ximena Zepeda Harasic" userId="90cf4ab7-3c32-4e50-a5d0-8fb63c062729" providerId="ADAL" clId="{0C785C26-B0B3-4F54-B439-650FB77AAD24}" dt="2025-01-21T15:15:45.843" v="666" actId="1076"/>
          <ac:cxnSpMkLst>
            <pc:docMk/>
            <pc:sldMk cId="4289541904" sldId="345"/>
            <ac:cxnSpMk id="29" creationId="{A005DE3F-EB14-14AD-BDB9-5FDE41C4DDA7}"/>
          </ac:cxnSpMkLst>
        </pc:cxnChg>
        <pc:cxnChg chg="add mod">
          <ac:chgData name="Ximena Zepeda Harasic" userId="90cf4ab7-3c32-4e50-a5d0-8fb63c062729" providerId="ADAL" clId="{0C785C26-B0B3-4F54-B439-650FB77AAD24}" dt="2025-01-21T15:15:45.843" v="666" actId="1076"/>
          <ac:cxnSpMkLst>
            <pc:docMk/>
            <pc:sldMk cId="4289541904" sldId="345"/>
            <ac:cxnSpMk id="30" creationId="{3D7AC945-A5F6-74F7-3CEA-805DBEE6BD18}"/>
          </ac:cxnSpMkLst>
        </pc:cxnChg>
        <pc:cxnChg chg="add mod">
          <ac:chgData name="Ximena Zepeda Harasic" userId="90cf4ab7-3c32-4e50-a5d0-8fb63c062729" providerId="ADAL" clId="{0C785C26-B0B3-4F54-B439-650FB77AAD24}" dt="2025-01-21T15:15:45.843" v="666" actId="1076"/>
          <ac:cxnSpMkLst>
            <pc:docMk/>
            <pc:sldMk cId="4289541904" sldId="345"/>
            <ac:cxnSpMk id="31" creationId="{55A750F7-8879-8663-B9A0-CBB3D83F3DAE}"/>
          </ac:cxnSpMkLst>
        </pc:cxnChg>
        <pc:cxnChg chg="add mod">
          <ac:chgData name="Ximena Zepeda Harasic" userId="90cf4ab7-3c32-4e50-a5d0-8fb63c062729" providerId="ADAL" clId="{0C785C26-B0B3-4F54-B439-650FB77AAD24}" dt="2025-01-21T15:15:45.843" v="666" actId="1076"/>
          <ac:cxnSpMkLst>
            <pc:docMk/>
            <pc:sldMk cId="4289541904" sldId="345"/>
            <ac:cxnSpMk id="32" creationId="{36E71B15-111E-B140-207E-8FA146FB8C60}"/>
          </ac:cxnSpMkLst>
        </pc:cxnChg>
        <pc:cxnChg chg="add mod">
          <ac:chgData name="Ximena Zepeda Harasic" userId="90cf4ab7-3c32-4e50-a5d0-8fb63c062729" providerId="ADAL" clId="{0C785C26-B0B3-4F54-B439-650FB77AAD24}" dt="2025-01-21T15:15:45.843" v="666" actId="1076"/>
          <ac:cxnSpMkLst>
            <pc:docMk/>
            <pc:sldMk cId="4289541904" sldId="345"/>
            <ac:cxnSpMk id="33" creationId="{86F0F5F4-6DDD-73C7-E5A3-A818254C0EF5}"/>
          </ac:cxnSpMkLst>
        </pc:cxnChg>
        <pc:cxnChg chg="add del mod">
          <ac:chgData name="Ximena Zepeda Harasic" userId="90cf4ab7-3c32-4e50-a5d0-8fb63c062729" providerId="ADAL" clId="{0C785C26-B0B3-4F54-B439-650FB77AAD24}" dt="2025-01-21T15:15:48.311" v="667" actId="478"/>
          <ac:cxnSpMkLst>
            <pc:docMk/>
            <pc:sldMk cId="4289541904" sldId="345"/>
            <ac:cxnSpMk id="34" creationId="{53B84D1D-D00C-7BB7-EF44-FB847B286CD0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15:37.866" v="664" actId="1076"/>
        <pc:sldMkLst>
          <pc:docMk/>
          <pc:sldMk cId="489425706" sldId="346"/>
        </pc:sldMkLst>
        <pc:spChg chg="add mod">
          <ac:chgData name="Ximena Zepeda Harasic" userId="90cf4ab7-3c32-4e50-a5d0-8fb63c062729" providerId="ADAL" clId="{0C785C26-B0B3-4F54-B439-650FB77AAD24}" dt="2025-01-21T15:13:51.405" v="646" actId="20577"/>
          <ac:spMkLst>
            <pc:docMk/>
            <pc:sldMk cId="489425706" sldId="346"/>
            <ac:spMk id="26" creationId="{0BDAA4F6-BBC7-FC9E-306D-62A4D6E46039}"/>
          </ac:spMkLst>
        </pc:spChg>
        <pc:spChg chg="del">
          <ac:chgData name="Ximena Zepeda Harasic" userId="90cf4ab7-3c32-4e50-a5d0-8fb63c062729" providerId="ADAL" clId="{0C785C26-B0B3-4F54-B439-650FB77AAD24}" dt="2025-01-21T15:13:34.319" v="640" actId="478"/>
          <ac:spMkLst>
            <pc:docMk/>
            <pc:sldMk cId="489425706" sldId="346"/>
            <ac:spMk id="482" creationId="{C2A278F1-A635-B433-1D61-1927C081A36F}"/>
          </ac:spMkLst>
        </pc:spChg>
        <pc:cxnChg chg="add mod">
          <ac:chgData name="Ximena Zepeda Harasic" userId="90cf4ab7-3c32-4e50-a5d0-8fb63c062729" providerId="ADAL" clId="{0C785C26-B0B3-4F54-B439-650FB77AAD24}" dt="2025-01-21T15:15:37.866" v="664" actId="1076"/>
          <ac:cxnSpMkLst>
            <pc:docMk/>
            <pc:sldMk cId="489425706" sldId="346"/>
            <ac:cxnSpMk id="27" creationId="{B1FBD7D8-7538-205A-6C7E-F7ABDA6A9EEE}"/>
          </ac:cxnSpMkLst>
        </pc:cxnChg>
        <pc:cxnChg chg="add mod">
          <ac:chgData name="Ximena Zepeda Harasic" userId="90cf4ab7-3c32-4e50-a5d0-8fb63c062729" providerId="ADAL" clId="{0C785C26-B0B3-4F54-B439-650FB77AAD24}" dt="2025-01-21T15:15:37.866" v="664" actId="1076"/>
          <ac:cxnSpMkLst>
            <pc:docMk/>
            <pc:sldMk cId="489425706" sldId="346"/>
            <ac:cxnSpMk id="28" creationId="{8BCD5466-BE8D-C2DA-ED4B-A17B01629698}"/>
          </ac:cxnSpMkLst>
        </pc:cxnChg>
        <pc:cxnChg chg="add mod">
          <ac:chgData name="Ximena Zepeda Harasic" userId="90cf4ab7-3c32-4e50-a5d0-8fb63c062729" providerId="ADAL" clId="{0C785C26-B0B3-4F54-B439-650FB77AAD24}" dt="2025-01-21T15:15:37.866" v="664" actId="1076"/>
          <ac:cxnSpMkLst>
            <pc:docMk/>
            <pc:sldMk cId="489425706" sldId="346"/>
            <ac:cxnSpMk id="29" creationId="{9F4389A1-249C-B0A1-F482-431A4D593EBF}"/>
          </ac:cxnSpMkLst>
        </pc:cxnChg>
        <pc:cxnChg chg="add mod">
          <ac:chgData name="Ximena Zepeda Harasic" userId="90cf4ab7-3c32-4e50-a5d0-8fb63c062729" providerId="ADAL" clId="{0C785C26-B0B3-4F54-B439-650FB77AAD24}" dt="2025-01-21T15:15:37.866" v="664" actId="1076"/>
          <ac:cxnSpMkLst>
            <pc:docMk/>
            <pc:sldMk cId="489425706" sldId="346"/>
            <ac:cxnSpMk id="30" creationId="{389D74D3-612D-203B-0EB5-06BCFE2F3EFE}"/>
          </ac:cxnSpMkLst>
        </pc:cxnChg>
        <pc:cxnChg chg="add mod">
          <ac:chgData name="Ximena Zepeda Harasic" userId="90cf4ab7-3c32-4e50-a5d0-8fb63c062729" providerId="ADAL" clId="{0C785C26-B0B3-4F54-B439-650FB77AAD24}" dt="2025-01-21T15:15:37.866" v="664" actId="1076"/>
          <ac:cxnSpMkLst>
            <pc:docMk/>
            <pc:sldMk cId="489425706" sldId="346"/>
            <ac:cxnSpMk id="31" creationId="{FA51C801-0130-566D-2C90-BE46895F2C34}"/>
          </ac:cxnSpMkLst>
        </pc:cxnChg>
        <pc:cxnChg chg="add mod">
          <ac:chgData name="Ximena Zepeda Harasic" userId="90cf4ab7-3c32-4e50-a5d0-8fb63c062729" providerId="ADAL" clId="{0C785C26-B0B3-4F54-B439-650FB77AAD24}" dt="2025-01-21T15:15:37.866" v="664" actId="1076"/>
          <ac:cxnSpMkLst>
            <pc:docMk/>
            <pc:sldMk cId="489425706" sldId="346"/>
            <ac:cxnSpMk id="32" creationId="{0DAA5606-F4FB-876B-9B2E-6B3C81AD40C3}"/>
          </ac:cxnSpMkLst>
        </pc:cxnChg>
        <pc:cxnChg chg="add mod">
          <ac:chgData name="Ximena Zepeda Harasic" userId="90cf4ab7-3c32-4e50-a5d0-8fb63c062729" providerId="ADAL" clId="{0C785C26-B0B3-4F54-B439-650FB77AAD24}" dt="2025-01-21T15:15:37.866" v="664" actId="1076"/>
          <ac:cxnSpMkLst>
            <pc:docMk/>
            <pc:sldMk cId="489425706" sldId="346"/>
            <ac:cxnSpMk id="33" creationId="{7FE251E6-2DBB-1D20-E2DA-0C83B72E3D01}"/>
          </ac:cxnSpMkLst>
        </pc:cxnChg>
        <pc:cxnChg chg="add mod">
          <ac:chgData name="Ximena Zepeda Harasic" userId="90cf4ab7-3c32-4e50-a5d0-8fb63c062729" providerId="ADAL" clId="{0C785C26-B0B3-4F54-B439-650FB77AAD24}" dt="2025-01-21T15:15:37.866" v="664" actId="1076"/>
          <ac:cxnSpMkLst>
            <pc:docMk/>
            <pc:sldMk cId="489425706" sldId="346"/>
            <ac:cxnSpMk id="34" creationId="{23EE8508-0A2D-DAF6-D7AB-76E602731E30}"/>
          </ac:cxnSpMkLst>
        </pc:cxnChg>
        <pc:cxnChg chg="add mod">
          <ac:chgData name="Ximena Zepeda Harasic" userId="90cf4ab7-3c32-4e50-a5d0-8fb63c062729" providerId="ADAL" clId="{0C785C26-B0B3-4F54-B439-650FB77AAD24}" dt="2025-01-21T15:15:37.866" v="664" actId="1076"/>
          <ac:cxnSpMkLst>
            <pc:docMk/>
            <pc:sldMk cId="489425706" sldId="346"/>
            <ac:cxnSpMk id="35" creationId="{A15C48DF-E19D-7186-DC7C-D92C9BF77C6C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18:52.285" v="725" actId="478"/>
        <pc:sldMkLst>
          <pc:docMk/>
          <pc:sldMk cId="267327594" sldId="347"/>
        </pc:sldMkLst>
        <pc:spChg chg="del">
          <ac:chgData name="Ximena Zepeda Harasic" userId="90cf4ab7-3c32-4e50-a5d0-8fb63c062729" providerId="ADAL" clId="{0C785C26-B0B3-4F54-B439-650FB77AAD24}" dt="2025-01-21T15:17:46.499" v="707" actId="478"/>
          <ac:spMkLst>
            <pc:docMk/>
            <pc:sldMk cId="267327594" sldId="347"/>
            <ac:spMk id="483" creationId="{F886696F-8136-D377-84EA-43529A526C8B}"/>
          </ac:spMkLst>
        </pc:spChg>
        <pc:cxnChg chg="add mod">
          <ac:chgData name="Ximena Zepeda Harasic" userId="90cf4ab7-3c32-4e50-a5d0-8fb63c062729" providerId="ADAL" clId="{0C785C26-B0B3-4F54-B439-650FB77AAD24}" dt="2025-01-21T15:18:48.993" v="723" actId="1076"/>
          <ac:cxnSpMkLst>
            <pc:docMk/>
            <pc:sldMk cId="267327594" sldId="347"/>
            <ac:cxnSpMk id="36" creationId="{8AF8293D-5D53-41F5-34FE-A19B472DE137}"/>
          </ac:cxnSpMkLst>
        </pc:cxnChg>
        <pc:cxnChg chg="add del mod">
          <ac:chgData name="Ximena Zepeda Harasic" userId="90cf4ab7-3c32-4e50-a5d0-8fb63c062729" providerId="ADAL" clId="{0C785C26-B0B3-4F54-B439-650FB77AAD24}" dt="2025-01-21T15:18:51.230" v="724" actId="478"/>
          <ac:cxnSpMkLst>
            <pc:docMk/>
            <pc:sldMk cId="267327594" sldId="347"/>
            <ac:cxnSpMk id="37" creationId="{FB453C81-AF71-5A92-39A4-C5C4E9456F0B}"/>
          </ac:cxnSpMkLst>
        </pc:cxnChg>
        <pc:cxnChg chg="add del mod">
          <ac:chgData name="Ximena Zepeda Harasic" userId="90cf4ab7-3c32-4e50-a5d0-8fb63c062729" providerId="ADAL" clId="{0C785C26-B0B3-4F54-B439-650FB77AAD24}" dt="2025-01-21T15:18:52.285" v="725" actId="478"/>
          <ac:cxnSpMkLst>
            <pc:docMk/>
            <pc:sldMk cId="267327594" sldId="347"/>
            <ac:cxnSpMk id="38" creationId="{0D253AF2-B483-C137-8CE4-25CB240AEE83}"/>
          </ac:cxnSpMkLst>
        </pc:cxnChg>
      </pc:sldChg>
      <pc:sldChg chg="addSp delSp modSp add mod">
        <pc:chgData name="Ximena Zepeda Harasic" userId="90cf4ab7-3c32-4e50-a5d0-8fb63c062729" providerId="ADAL" clId="{0C785C26-B0B3-4F54-B439-650FB77AAD24}" dt="2025-01-21T15:18:42.741" v="721" actId="478"/>
        <pc:sldMkLst>
          <pc:docMk/>
          <pc:sldMk cId="2264389343" sldId="348"/>
        </pc:sldMkLst>
        <pc:spChg chg="del">
          <ac:chgData name="Ximena Zepeda Harasic" userId="90cf4ab7-3c32-4e50-a5d0-8fb63c062729" providerId="ADAL" clId="{0C785C26-B0B3-4F54-B439-650FB77AAD24}" dt="2025-01-21T15:18:00.648" v="710" actId="478"/>
          <ac:spMkLst>
            <pc:docMk/>
            <pc:sldMk cId="2264389343" sldId="348"/>
            <ac:spMk id="484" creationId="{5D957AC5-0622-73D0-AC75-3774BB3E32CF}"/>
          </ac:spMkLst>
        </pc:spChg>
        <pc:cxnChg chg="add mod">
          <ac:chgData name="Ximena Zepeda Harasic" userId="90cf4ab7-3c32-4e50-a5d0-8fb63c062729" providerId="ADAL" clId="{0C785C26-B0B3-4F54-B439-650FB77AAD24}" dt="2025-01-21T15:18:40.552" v="720" actId="1076"/>
          <ac:cxnSpMkLst>
            <pc:docMk/>
            <pc:sldMk cId="2264389343" sldId="348"/>
            <ac:cxnSpMk id="36" creationId="{DC1958C4-CA63-7B4F-80A8-DE62E512EBD3}"/>
          </ac:cxnSpMkLst>
        </pc:cxnChg>
        <pc:cxnChg chg="add mod">
          <ac:chgData name="Ximena Zepeda Harasic" userId="90cf4ab7-3c32-4e50-a5d0-8fb63c062729" providerId="ADAL" clId="{0C785C26-B0B3-4F54-B439-650FB77AAD24}" dt="2025-01-21T15:18:40.552" v="720" actId="1076"/>
          <ac:cxnSpMkLst>
            <pc:docMk/>
            <pc:sldMk cId="2264389343" sldId="348"/>
            <ac:cxnSpMk id="37" creationId="{7BCEC259-502A-1683-CDE8-A5D52E5042FE}"/>
          </ac:cxnSpMkLst>
        </pc:cxnChg>
        <pc:cxnChg chg="add del mod">
          <ac:chgData name="Ximena Zepeda Harasic" userId="90cf4ab7-3c32-4e50-a5d0-8fb63c062729" providerId="ADAL" clId="{0C785C26-B0B3-4F54-B439-650FB77AAD24}" dt="2025-01-21T15:18:42.741" v="721" actId="478"/>
          <ac:cxnSpMkLst>
            <pc:docMk/>
            <pc:sldMk cId="2264389343" sldId="348"/>
            <ac:cxnSpMk id="38" creationId="{1794DD64-A6ED-2DEE-9BE1-4685B46C6807}"/>
          </ac:cxnSpMkLst>
        </pc:cxnChg>
      </pc:sldChg>
      <pc:sldChg chg="addSp delSp modSp add mod modAnim">
        <pc:chgData name="Ximena Zepeda Harasic" userId="90cf4ab7-3c32-4e50-a5d0-8fb63c062729" providerId="ADAL" clId="{0C785C26-B0B3-4F54-B439-650FB77AAD24}" dt="2025-01-21T15:18:33.984" v="718" actId="1076"/>
        <pc:sldMkLst>
          <pc:docMk/>
          <pc:sldMk cId="3631385324" sldId="349"/>
        </pc:sldMkLst>
        <pc:spChg chg="add mod">
          <ac:chgData name="Ximena Zepeda Harasic" userId="90cf4ab7-3c32-4e50-a5d0-8fb63c062729" providerId="ADAL" clId="{0C785C26-B0B3-4F54-B439-650FB77AAD24}" dt="2025-01-21T15:18:16.681" v="715" actId="20577"/>
          <ac:spMkLst>
            <pc:docMk/>
            <pc:sldMk cId="3631385324" sldId="349"/>
            <ac:spMk id="36" creationId="{233F4069-3F2D-8B28-DDD8-6CF75DA16B34}"/>
          </ac:spMkLst>
        </pc:spChg>
        <pc:spChg chg="del">
          <ac:chgData name="Ximena Zepeda Harasic" userId="90cf4ab7-3c32-4e50-a5d0-8fb63c062729" providerId="ADAL" clId="{0C785C26-B0B3-4F54-B439-650FB77AAD24}" dt="2025-01-21T15:18:06.045" v="712" actId="478"/>
          <ac:spMkLst>
            <pc:docMk/>
            <pc:sldMk cId="3631385324" sldId="349"/>
            <ac:spMk id="485" creationId="{986F512F-AFD2-0DDB-8325-FBA8B105AF0D}"/>
          </ac:spMkLst>
        </pc:spChg>
        <pc:cxnChg chg="add mod">
          <ac:chgData name="Ximena Zepeda Harasic" userId="90cf4ab7-3c32-4e50-a5d0-8fb63c062729" providerId="ADAL" clId="{0C785C26-B0B3-4F54-B439-650FB77AAD24}" dt="2025-01-21T15:18:33.984" v="718" actId="1076"/>
          <ac:cxnSpMkLst>
            <pc:docMk/>
            <pc:sldMk cId="3631385324" sldId="349"/>
            <ac:cxnSpMk id="37" creationId="{65E96A1E-2FD1-ED8A-FBBE-4345D2A1A8DA}"/>
          </ac:cxnSpMkLst>
        </pc:cxnChg>
        <pc:cxnChg chg="add mod">
          <ac:chgData name="Ximena Zepeda Harasic" userId="90cf4ab7-3c32-4e50-a5d0-8fb63c062729" providerId="ADAL" clId="{0C785C26-B0B3-4F54-B439-650FB77AAD24}" dt="2025-01-21T15:18:33.984" v="718" actId="1076"/>
          <ac:cxnSpMkLst>
            <pc:docMk/>
            <pc:sldMk cId="3631385324" sldId="349"/>
            <ac:cxnSpMk id="38" creationId="{FA9424E1-C765-3224-4EA1-87B6BDA2764C}"/>
          </ac:cxnSpMkLst>
        </pc:cxnChg>
        <pc:cxnChg chg="add mod">
          <ac:chgData name="Ximena Zepeda Harasic" userId="90cf4ab7-3c32-4e50-a5d0-8fb63c062729" providerId="ADAL" clId="{0C785C26-B0B3-4F54-B439-650FB77AAD24}" dt="2025-01-21T15:18:33.984" v="718" actId="1076"/>
          <ac:cxnSpMkLst>
            <pc:docMk/>
            <pc:sldMk cId="3631385324" sldId="349"/>
            <ac:cxnSpMk id="39" creationId="{280CF53B-2FC2-0995-0948-03CE415E6697}"/>
          </ac:cxnSpMkLst>
        </pc:cxnChg>
      </pc:sldChg>
      <pc:sldChg chg="delSp modSp add mod delAnim">
        <pc:chgData name="Ximena Zepeda Harasic" userId="90cf4ab7-3c32-4e50-a5d0-8fb63c062729" providerId="ADAL" clId="{0C785C26-B0B3-4F54-B439-650FB77AAD24}" dt="2025-01-21T15:26:01.255" v="826" actId="1037"/>
        <pc:sldMkLst>
          <pc:docMk/>
          <pc:sldMk cId="3986193674" sldId="350"/>
        </pc:sldMkLst>
        <pc:spChg chg="mod">
          <ac:chgData name="Ximena Zepeda Harasic" userId="90cf4ab7-3c32-4e50-a5d0-8fb63c062729" providerId="ADAL" clId="{0C785C26-B0B3-4F54-B439-650FB77AAD24}" dt="2025-01-21T15:26:01.255" v="826" actId="1037"/>
          <ac:spMkLst>
            <pc:docMk/>
            <pc:sldMk cId="3986193674" sldId="350"/>
            <ac:spMk id="5" creationId="{406D360A-E48B-E568-2993-21672A9A2D66}"/>
          </ac:spMkLst>
        </pc:spChg>
        <pc:spChg chg="mod">
          <ac:chgData name="Ximena Zepeda Harasic" userId="90cf4ab7-3c32-4e50-a5d0-8fb63c062729" providerId="ADAL" clId="{0C785C26-B0B3-4F54-B439-650FB77AAD24}" dt="2025-01-21T15:26:01.255" v="826" actId="1037"/>
          <ac:spMkLst>
            <pc:docMk/>
            <pc:sldMk cId="3986193674" sldId="350"/>
            <ac:spMk id="6" creationId="{C4889B32-7ECC-6E6C-C040-F89254F63553}"/>
          </ac:spMkLst>
        </pc:spChg>
        <pc:spChg chg="mod">
          <ac:chgData name="Ximena Zepeda Harasic" userId="90cf4ab7-3c32-4e50-a5d0-8fb63c062729" providerId="ADAL" clId="{0C785C26-B0B3-4F54-B439-650FB77AAD24}" dt="2025-01-21T15:26:01.255" v="826" actId="1037"/>
          <ac:spMkLst>
            <pc:docMk/>
            <pc:sldMk cId="3986193674" sldId="350"/>
            <ac:spMk id="7" creationId="{9AC38574-1039-A338-E86A-14283965152D}"/>
          </ac:spMkLst>
        </pc:spChg>
        <pc:spChg chg="del">
          <ac:chgData name="Ximena Zepeda Harasic" userId="90cf4ab7-3c32-4e50-a5d0-8fb63c062729" providerId="ADAL" clId="{0C785C26-B0B3-4F54-B439-650FB77AAD24}" dt="2025-01-21T15:21:22.868" v="755" actId="478"/>
          <ac:spMkLst>
            <pc:docMk/>
            <pc:sldMk cId="3986193674" sldId="350"/>
            <ac:spMk id="8" creationId="{FF93FE01-73BB-8EA9-0EA3-8D0710E0A474}"/>
          </ac:spMkLst>
        </pc:spChg>
        <pc:spChg chg="del">
          <ac:chgData name="Ximena Zepeda Harasic" userId="90cf4ab7-3c32-4e50-a5d0-8fb63c062729" providerId="ADAL" clId="{0C785C26-B0B3-4F54-B439-650FB77AAD24}" dt="2025-01-21T15:21:20.811" v="754" actId="478"/>
          <ac:spMkLst>
            <pc:docMk/>
            <pc:sldMk cId="3986193674" sldId="350"/>
            <ac:spMk id="9" creationId="{BC543B2E-8643-33C0-0374-F557C31773C3}"/>
          </ac:spMkLst>
        </pc:spChg>
        <pc:spChg chg="del">
          <ac:chgData name="Ximena Zepeda Harasic" userId="90cf4ab7-3c32-4e50-a5d0-8fb63c062729" providerId="ADAL" clId="{0C785C26-B0B3-4F54-B439-650FB77AAD24}" dt="2025-01-21T15:21:20.811" v="754" actId="478"/>
          <ac:spMkLst>
            <pc:docMk/>
            <pc:sldMk cId="3986193674" sldId="350"/>
            <ac:spMk id="10" creationId="{D5E3FC67-3F4A-AF3F-607A-E0BFF4394059}"/>
          </ac:spMkLst>
        </pc:spChg>
        <pc:grpChg chg="mod">
          <ac:chgData name="Ximena Zepeda Harasic" userId="90cf4ab7-3c32-4e50-a5d0-8fb63c062729" providerId="ADAL" clId="{0C785C26-B0B3-4F54-B439-650FB77AAD24}" dt="2025-01-21T15:26:01.255" v="826" actId="1037"/>
          <ac:grpSpMkLst>
            <pc:docMk/>
            <pc:sldMk cId="3986193674" sldId="350"/>
            <ac:grpSpMk id="2" creationId="{B6281DFC-A7D5-4532-6E29-3396723854F5}"/>
          </ac:grpSpMkLst>
        </pc:grpChg>
      </pc:sldChg>
      <pc:sldChg chg="delSp modSp add mod delAnim">
        <pc:chgData name="Ximena Zepeda Harasic" userId="90cf4ab7-3c32-4e50-a5d0-8fb63c062729" providerId="ADAL" clId="{0C785C26-B0B3-4F54-B439-650FB77AAD24}" dt="2025-01-21T15:25:51.619" v="818" actId="1038"/>
        <pc:sldMkLst>
          <pc:docMk/>
          <pc:sldMk cId="1193520232" sldId="351"/>
        </pc:sldMkLst>
        <pc:spChg chg="mod">
          <ac:chgData name="Ximena Zepeda Harasic" userId="90cf4ab7-3c32-4e50-a5d0-8fb63c062729" providerId="ADAL" clId="{0C785C26-B0B3-4F54-B439-650FB77AAD24}" dt="2025-01-21T15:25:51.619" v="818" actId="1038"/>
          <ac:spMkLst>
            <pc:docMk/>
            <pc:sldMk cId="1193520232" sldId="351"/>
            <ac:spMk id="5" creationId="{9BF95779-2CE8-86D3-4766-60D581E630B9}"/>
          </ac:spMkLst>
        </pc:spChg>
        <pc:spChg chg="mod">
          <ac:chgData name="Ximena Zepeda Harasic" userId="90cf4ab7-3c32-4e50-a5d0-8fb63c062729" providerId="ADAL" clId="{0C785C26-B0B3-4F54-B439-650FB77AAD24}" dt="2025-01-21T15:25:51.619" v="818" actId="1038"/>
          <ac:spMkLst>
            <pc:docMk/>
            <pc:sldMk cId="1193520232" sldId="351"/>
            <ac:spMk id="6" creationId="{9D1BB06C-DE1F-8F2B-D98C-E2F5CAEE2E25}"/>
          </ac:spMkLst>
        </pc:spChg>
        <pc:spChg chg="mod">
          <ac:chgData name="Ximena Zepeda Harasic" userId="90cf4ab7-3c32-4e50-a5d0-8fb63c062729" providerId="ADAL" clId="{0C785C26-B0B3-4F54-B439-650FB77AAD24}" dt="2025-01-21T15:25:51.619" v="818" actId="1038"/>
          <ac:spMkLst>
            <pc:docMk/>
            <pc:sldMk cId="1193520232" sldId="351"/>
            <ac:spMk id="7" creationId="{A33635EE-6718-7127-EEE8-F702822A1C89}"/>
          </ac:spMkLst>
        </pc:spChg>
        <pc:spChg chg="mod">
          <ac:chgData name="Ximena Zepeda Harasic" userId="90cf4ab7-3c32-4e50-a5d0-8fb63c062729" providerId="ADAL" clId="{0C785C26-B0B3-4F54-B439-650FB77AAD24}" dt="2025-01-21T15:25:51.619" v="818" actId="1038"/>
          <ac:spMkLst>
            <pc:docMk/>
            <pc:sldMk cId="1193520232" sldId="351"/>
            <ac:spMk id="8" creationId="{A018840C-1B4A-8068-876A-6BF3145A9BA9}"/>
          </ac:spMkLst>
        </pc:spChg>
        <pc:spChg chg="del">
          <ac:chgData name="Ximena Zepeda Harasic" userId="90cf4ab7-3c32-4e50-a5d0-8fb63c062729" providerId="ADAL" clId="{0C785C26-B0B3-4F54-B439-650FB77AAD24}" dt="2025-01-21T15:21:27.720" v="756" actId="478"/>
          <ac:spMkLst>
            <pc:docMk/>
            <pc:sldMk cId="1193520232" sldId="351"/>
            <ac:spMk id="9" creationId="{E3CC88F5-8E5D-54F8-DFE4-8B9DD0E6D5B7}"/>
          </ac:spMkLst>
        </pc:spChg>
        <pc:spChg chg="del">
          <ac:chgData name="Ximena Zepeda Harasic" userId="90cf4ab7-3c32-4e50-a5d0-8fb63c062729" providerId="ADAL" clId="{0C785C26-B0B3-4F54-B439-650FB77AAD24}" dt="2025-01-21T15:21:27.720" v="756" actId="478"/>
          <ac:spMkLst>
            <pc:docMk/>
            <pc:sldMk cId="1193520232" sldId="351"/>
            <ac:spMk id="10" creationId="{F6B2DAA7-0470-D9BF-805B-03FD21814918}"/>
          </ac:spMkLst>
        </pc:spChg>
        <pc:grpChg chg="mod">
          <ac:chgData name="Ximena Zepeda Harasic" userId="90cf4ab7-3c32-4e50-a5d0-8fb63c062729" providerId="ADAL" clId="{0C785C26-B0B3-4F54-B439-650FB77AAD24}" dt="2025-01-21T15:25:51.619" v="818" actId="1038"/>
          <ac:grpSpMkLst>
            <pc:docMk/>
            <pc:sldMk cId="1193520232" sldId="351"/>
            <ac:grpSpMk id="2" creationId="{EBA58EBB-680E-2E48-D560-05A06EC0EC59}"/>
          </ac:grpSpMkLst>
        </pc:grpChg>
      </pc:sldChg>
      <pc:sldChg chg="delSp modSp add mod delAnim">
        <pc:chgData name="Ximena Zepeda Harasic" userId="90cf4ab7-3c32-4e50-a5d0-8fb63c062729" providerId="ADAL" clId="{0C785C26-B0B3-4F54-B439-650FB77AAD24}" dt="2025-01-21T15:25:40.447" v="808" actId="1037"/>
        <pc:sldMkLst>
          <pc:docMk/>
          <pc:sldMk cId="3127292224" sldId="352"/>
        </pc:sldMkLst>
        <pc:spChg chg="mod">
          <ac:chgData name="Ximena Zepeda Harasic" userId="90cf4ab7-3c32-4e50-a5d0-8fb63c062729" providerId="ADAL" clId="{0C785C26-B0B3-4F54-B439-650FB77AAD24}" dt="2025-01-21T15:25:40.447" v="808" actId="1037"/>
          <ac:spMkLst>
            <pc:docMk/>
            <pc:sldMk cId="3127292224" sldId="352"/>
            <ac:spMk id="5" creationId="{77807BF5-4B7B-4ADC-A1E8-73BBD01CFBA0}"/>
          </ac:spMkLst>
        </pc:spChg>
        <pc:spChg chg="mod">
          <ac:chgData name="Ximena Zepeda Harasic" userId="90cf4ab7-3c32-4e50-a5d0-8fb63c062729" providerId="ADAL" clId="{0C785C26-B0B3-4F54-B439-650FB77AAD24}" dt="2025-01-21T15:25:40.447" v="808" actId="1037"/>
          <ac:spMkLst>
            <pc:docMk/>
            <pc:sldMk cId="3127292224" sldId="352"/>
            <ac:spMk id="6" creationId="{B0BE8E4E-D0A4-B000-166A-511EAF2B92CD}"/>
          </ac:spMkLst>
        </pc:spChg>
        <pc:spChg chg="mod">
          <ac:chgData name="Ximena Zepeda Harasic" userId="90cf4ab7-3c32-4e50-a5d0-8fb63c062729" providerId="ADAL" clId="{0C785C26-B0B3-4F54-B439-650FB77AAD24}" dt="2025-01-21T15:25:40.447" v="808" actId="1037"/>
          <ac:spMkLst>
            <pc:docMk/>
            <pc:sldMk cId="3127292224" sldId="352"/>
            <ac:spMk id="7" creationId="{7FE3562E-9D71-4F1E-E674-1E8F0C928DA7}"/>
          </ac:spMkLst>
        </pc:spChg>
        <pc:spChg chg="mod">
          <ac:chgData name="Ximena Zepeda Harasic" userId="90cf4ab7-3c32-4e50-a5d0-8fb63c062729" providerId="ADAL" clId="{0C785C26-B0B3-4F54-B439-650FB77AAD24}" dt="2025-01-21T15:25:40.447" v="808" actId="1037"/>
          <ac:spMkLst>
            <pc:docMk/>
            <pc:sldMk cId="3127292224" sldId="352"/>
            <ac:spMk id="8" creationId="{9649EB1F-09A2-3A70-84DC-918CF93DACAF}"/>
          </ac:spMkLst>
        </pc:spChg>
        <pc:spChg chg="mod">
          <ac:chgData name="Ximena Zepeda Harasic" userId="90cf4ab7-3c32-4e50-a5d0-8fb63c062729" providerId="ADAL" clId="{0C785C26-B0B3-4F54-B439-650FB77AAD24}" dt="2025-01-21T15:25:40.447" v="808" actId="1037"/>
          <ac:spMkLst>
            <pc:docMk/>
            <pc:sldMk cId="3127292224" sldId="352"/>
            <ac:spMk id="9" creationId="{F86D1512-B125-3020-01C3-81AE6F3F0C42}"/>
          </ac:spMkLst>
        </pc:spChg>
        <pc:spChg chg="del">
          <ac:chgData name="Ximena Zepeda Harasic" userId="90cf4ab7-3c32-4e50-a5d0-8fb63c062729" providerId="ADAL" clId="{0C785C26-B0B3-4F54-B439-650FB77AAD24}" dt="2025-01-21T15:21:31.889" v="757" actId="478"/>
          <ac:spMkLst>
            <pc:docMk/>
            <pc:sldMk cId="3127292224" sldId="352"/>
            <ac:spMk id="10" creationId="{DC8742D3-CD46-B46F-7DC7-E3F16CBA037F}"/>
          </ac:spMkLst>
        </pc:spChg>
        <pc:grpChg chg="mod">
          <ac:chgData name="Ximena Zepeda Harasic" userId="90cf4ab7-3c32-4e50-a5d0-8fb63c062729" providerId="ADAL" clId="{0C785C26-B0B3-4F54-B439-650FB77AAD24}" dt="2025-01-21T15:25:40.447" v="808" actId="1037"/>
          <ac:grpSpMkLst>
            <pc:docMk/>
            <pc:sldMk cId="3127292224" sldId="352"/>
            <ac:grpSpMk id="2" creationId="{60CBD3C5-9096-E79B-62CD-3BB48D202F09}"/>
          </ac:grpSpMkLst>
        </pc:grpChg>
      </pc:sldChg>
      <pc:sldChg chg="modSp add mod modAnim">
        <pc:chgData name="Ximena Zepeda Harasic" userId="90cf4ab7-3c32-4e50-a5d0-8fb63c062729" providerId="ADAL" clId="{0C785C26-B0B3-4F54-B439-650FB77AAD24}" dt="2025-01-21T15:25:10.215" v="800" actId="1076"/>
        <pc:sldMkLst>
          <pc:docMk/>
          <pc:sldMk cId="2995794834" sldId="353"/>
        </pc:sldMkLst>
        <pc:spChg chg="mod">
          <ac:chgData name="Ximena Zepeda Harasic" userId="90cf4ab7-3c32-4e50-a5d0-8fb63c062729" providerId="ADAL" clId="{0C785C26-B0B3-4F54-B439-650FB77AAD24}" dt="2025-01-21T15:25:10.215" v="800" actId="1076"/>
          <ac:spMkLst>
            <pc:docMk/>
            <pc:sldMk cId="2995794834" sldId="353"/>
            <ac:spMk id="5" creationId="{787ABF96-8734-5E0D-E692-FDD422878EDF}"/>
          </ac:spMkLst>
        </pc:spChg>
        <pc:spChg chg="mod">
          <ac:chgData name="Ximena Zepeda Harasic" userId="90cf4ab7-3c32-4e50-a5d0-8fb63c062729" providerId="ADAL" clId="{0C785C26-B0B3-4F54-B439-650FB77AAD24}" dt="2025-01-21T15:25:10.215" v="800" actId="1076"/>
          <ac:spMkLst>
            <pc:docMk/>
            <pc:sldMk cId="2995794834" sldId="353"/>
            <ac:spMk id="6" creationId="{B4028952-F661-2917-E3F3-697441A75F5E}"/>
          </ac:spMkLst>
        </pc:spChg>
        <pc:spChg chg="mod">
          <ac:chgData name="Ximena Zepeda Harasic" userId="90cf4ab7-3c32-4e50-a5d0-8fb63c062729" providerId="ADAL" clId="{0C785C26-B0B3-4F54-B439-650FB77AAD24}" dt="2025-01-21T15:25:10.215" v="800" actId="1076"/>
          <ac:spMkLst>
            <pc:docMk/>
            <pc:sldMk cId="2995794834" sldId="353"/>
            <ac:spMk id="7" creationId="{22A6D59B-74F1-7A5C-CA2C-DC17046ECC6E}"/>
          </ac:spMkLst>
        </pc:spChg>
        <pc:spChg chg="mod">
          <ac:chgData name="Ximena Zepeda Harasic" userId="90cf4ab7-3c32-4e50-a5d0-8fb63c062729" providerId="ADAL" clId="{0C785C26-B0B3-4F54-B439-650FB77AAD24}" dt="2025-01-21T15:25:10.215" v="800" actId="1076"/>
          <ac:spMkLst>
            <pc:docMk/>
            <pc:sldMk cId="2995794834" sldId="353"/>
            <ac:spMk id="8" creationId="{C4FD2A64-2949-5C86-670E-DC91CE51AB0C}"/>
          </ac:spMkLst>
        </pc:spChg>
        <pc:spChg chg="mod">
          <ac:chgData name="Ximena Zepeda Harasic" userId="90cf4ab7-3c32-4e50-a5d0-8fb63c062729" providerId="ADAL" clId="{0C785C26-B0B3-4F54-B439-650FB77AAD24}" dt="2025-01-21T15:25:10.215" v="800" actId="1076"/>
          <ac:spMkLst>
            <pc:docMk/>
            <pc:sldMk cId="2995794834" sldId="353"/>
            <ac:spMk id="9" creationId="{C12865D0-271C-8B3C-CAD4-465047691F0E}"/>
          </ac:spMkLst>
        </pc:spChg>
        <pc:spChg chg="mod">
          <ac:chgData name="Ximena Zepeda Harasic" userId="90cf4ab7-3c32-4e50-a5d0-8fb63c062729" providerId="ADAL" clId="{0C785C26-B0B3-4F54-B439-650FB77AAD24}" dt="2025-01-21T15:25:10.215" v="800" actId="1076"/>
          <ac:spMkLst>
            <pc:docMk/>
            <pc:sldMk cId="2995794834" sldId="353"/>
            <ac:spMk id="10" creationId="{C47148AD-F289-9B53-7783-81C5BD06D673}"/>
          </ac:spMkLst>
        </pc:spChg>
        <pc:grpChg chg="mod">
          <ac:chgData name="Ximena Zepeda Harasic" userId="90cf4ab7-3c32-4e50-a5d0-8fb63c062729" providerId="ADAL" clId="{0C785C26-B0B3-4F54-B439-650FB77AAD24}" dt="2025-01-21T15:25:10.215" v="800" actId="1076"/>
          <ac:grpSpMkLst>
            <pc:docMk/>
            <pc:sldMk cId="2995794834" sldId="353"/>
            <ac:grpSpMk id="2" creationId="{B15FB98D-95FA-7DB8-D85A-95CBDC56AC63}"/>
          </ac:grpSpMkLst>
        </pc:grpChg>
      </pc:sldChg>
      <pc:sldChg chg="add del">
        <pc:chgData name="Ximena Zepeda Harasic" userId="90cf4ab7-3c32-4e50-a5d0-8fb63c062729" providerId="ADAL" clId="{0C785C26-B0B3-4F54-B439-650FB77AAD24}" dt="2025-01-21T15:21:44.825" v="759" actId="47"/>
        <pc:sldMkLst>
          <pc:docMk/>
          <pc:sldMk cId="1466732532" sldId="3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E8E4D790-8522-3279-DDA2-E99E5350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41B75161-1460-A093-19C1-30B639F838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EEF8153A-8A3D-EA4C-BFA2-E8E2BB0CB4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908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2F8B3498-3367-8999-179D-FF34DFFE6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81C4208C-4D2D-C262-3660-33ADCF8DB5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C06937EE-A096-8F22-10A5-DDC545D752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1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5AE3B3B4-5D76-1AE8-81AA-619D9024A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FE736D74-377D-B3E2-6891-A80AF8DDA6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ED7451C7-A4ED-550D-3801-C29C5944E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816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B5A397E1-8E83-4178-0E59-A2CFBB0E3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C5179B25-CDF2-F4B9-9685-34DCDA91F8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A5480868-AFF5-6E46-4C2F-2089CE1C7F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495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6A26FC36-8DC8-C767-FC2A-49EC09F44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47A0BAEC-5A66-260F-61FE-553AEB1D88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EEBA2D5E-3A11-A099-3127-6FCAE6CDF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239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15F152A8-744B-8D06-97BE-2EFBB47B5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A7EC1882-97EA-7241-059C-18D35221EE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6B13C111-1277-A6F8-2F64-77817CBE36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611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7C5A19AD-E9F5-E064-8658-A45A4DBE5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D050F8F3-650A-4B3A-7D78-B6978D4337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1738F5DF-CC51-FF8E-F298-D37C23871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037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C30068E7-90E8-6129-2A65-EF0397338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E8FA6732-0BE5-262D-24AA-A11B82CCA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5C0F3FFC-4599-7E48-CE9B-32C065CB9C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844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79AEA040-219A-7F84-04E5-F75282B9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A2A407CC-ABFA-7492-C756-E76054A64F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3E0B8C81-7388-E3E1-7A8A-17E31DF4F5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961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25039381-2C4D-E8A4-A51F-9B4BD437F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8994736E-89D3-3454-597A-8DE6626EB1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9D46AC53-1860-6ABA-BB51-F0FF143019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371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295B3C76-0CA3-A5ED-62BF-9FA61B91A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D77DDE42-1A05-F15D-84E6-BFD5376FA6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1188160A-6958-0FA5-B1C6-29E4192507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909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725D19B3-50C8-4DC1-4157-66F5FB547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026FA792-5FB8-0DFB-59D0-2ED08514DB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B7DB0B13-6FA2-E215-2864-50491CB251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51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EA04A3E5-9FC0-4352-9804-5FAFEDE97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DC42661C-F4D0-7E46-D4CC-B627CBED92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5C4917C3-0A27-1E6A-C20B-A78E2123DF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815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AA5F417C-8B61-4AF8-CB09-9C15514FA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78208ADA-DF58-7C82-192A-85C24312E9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8FF25062-5F9F-2AE2-B216-C7F19CF7C6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612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6D218C6F-98E7-6BDB-D438-79DB87072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7E5D65E2-95CC-F195-E431-57BCA23613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7D1A207C-E1B1-E415-FE3C-61FC540A73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9066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8222CD7B-BB31-AB89-0470-836CDD0B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E4C7D50F-D0AD-BD88-7E5F-8C2A15B351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ADAEDD92-E3DD-B5BB-B9D8-C18AC0673A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483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54EF462E-84AA-7B42-5FBF-3568BBEF9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62367F82-8F93-89AD-FE8C-32853DD28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0E0C7D4C-9495-150D-6EBE-275802DDCA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344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466DF4AB-58B4-F970-D8A0-85C1014D6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862895BE-ED46-8A52-8BA2-3D4C6682BF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FF2C4232-C7B8-A0B9-178D-54773ACFF0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44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487D155E-041D-626E-1EA4-796986AFE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5443DD23-20DC-624D-D5DB-420091F83E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BCD7A1B1-9B3B-B37E-4ED6-49AC5A671E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091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7C42E8EB-187F-D111-F490-940E7920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91CAA830-675D-24B4-E3B2-D0DCDEF9ED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95CDECAB-B6DF-58AA-3053-8486231F3A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444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5F414C57-5BEA-A570-8C72-3136B8D7B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71DF2392-8A70-FCCD-BB1E-6409A4F2D2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78494F21-44F5-DF94-C250-7A4AA103D6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172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F9D65AE1-E91A-1C77-D9C0-17B35B403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D959423A-1129-5BE5-B1BF-9FBB51DE40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93BEF67F-784E-2DF0-F33C-B48C44818D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411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2BDF4277-C7B2-5BCD-A8C8-61B8FBFC7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6CF2BAC8-43D0-04F7-D11E-EE2600271A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68284EAE-571C-CDC2-DA7E-EB5904AE8B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380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DC5EC1FF-C91B-B302-CBBA-0F97A4715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6F7A9A48-9B5F-4DCF-585B-A5BFAF6AAA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71C8FAC2-E5B8-7933-D85E-E4B0FB86DE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697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A8CDCA79-E181-5BEC-0E97-B20F24F38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C4757892-BDA0-5E90-5037-A450B5B908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A7EC8C4B-4725-E35B-C549-7EA659997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711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5CD74FFB-2803-FED1-5919-40E773159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3DE4A19D-0E11-C2B1-827D-9B4ADA10C7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B01E5931-7ABB-ABE4-6A98-70721CD90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0186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6E0460B1-85DD-CB0C-6C6F-16598EFFF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203E84C5-AF74-338C-8405-6026D85157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D37172A4-9E02-E3D1-49FC-4ED66EAA74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3462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3547BE2B-8913-B4A2-161D-E5443779F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CB6E63C2-0DB5-E779-7D0D-4E815F8032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CE8536E2-5CF7-E83E-1D5F-6D5BEED3A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1669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37EF3B97-48DE-EB7F-4ECB-8310A064E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9490D947-CF24-0F6B-CE17-17FAF6AB38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FD8EED05-FA45-4BE3-3D51-237E3EE384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8918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47F766E5-F431-E94D-3B00-BCBF03BA2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A3DC9767-6596-0C5E-22D9-6BEF93F738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B81B2CAC-7BA2-8DD4-47A0-70274B1F71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4808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B8359806-61C2-9AAF-E6B4-4AC09202D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757E708B-B17D-E791-61A8-39D268A191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804DDEAF-28F1-FD43-9F96-EDBC3FD01F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484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>
          <a:extLst>
            <a:ext uri="{FF2B5EF4-FFF2-40B4-BE49-F238E27FC236}">
              <a16:creationId xmlns:a16="http://schemas.microsoft.com/office/drawing/2014/main" id="{5826DD6C-08EB-3F89-0299-8D494C1FC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>
            <a:extLst>
              <a:ext uri="{FF2B5EF4-FFF2-40B4-BE49-F238E27FC236}">
                <a16:creationId xmlns:a16="http://schemas.microsoft.com/office/drawing/2014/main" id="{3FD6151C-D667-99A2-0265-A6967F7063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>
            <a:extLst>
              <a:ext uri="{FF2B5EF4-FFF2-40B4-BE49-F238E27FC236}">
                <a16:creationId xmlns:a16="http://schemas.microsoft.com/office/drawing/2014/main" id="{1E72DAA6-EA1F-CA88-0952-823320FBE0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6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6" name="Google Shape;36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4" name="Google Shape;3704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>
          <a:extLst>
            <a:ext uri="{FF2B5EF4-FFF2-40B4-BE49-F238E27FC236}">
              <a16:creationId xmlns:a16="http://schemas.microsoft.com/office/drawing/2014/main" id="{3BE2A1B5-2EEB-AF5C-77C8-01C41587F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97:notes">
            <a:extLst>
              <a:ext uri="{FF2B5EF4-FFF2-40B4-BE49-F238E27FC236}">
                <a16:creationId xmlns:a16="http://schemas.microsoft.com/office/drawing/2014/main" id="{A8F8C8DC-0A87-179C-4F9C-0124EF0F0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4" name="Google Shape;3704;p97:notes">
            <a:extLst>
              <a:ext uri="{FF2B5EF4-FFF2-40B4-BE49-F238E27FC236}">
                <a16:creationId xmlns:a16="http://schemas.microsoft.com/office/drawing/2014/main" id="{55254726-D861-0D9F-D712-F164CFA509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31743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>
          <a:extLst>
            <a:ext uri="{FF2B5EF4-FFF2-40B4-BE49-F238E27FC236}">
              <a16:creationId xmlns:a16="http://schemas.microsoft.com/office/drawing/2014/main" id="{03EACD1A-13D1-C287-4AE0-90F60D9AC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97:notes">
            <a:extLst>
              <a:ext uri="{FF2B5EF4-FFF2-40B4-BE49-F238E27FC236}">
                <a16:creationId xmlns:a16="http://schemas.microsoft.com/office/drawing/2014/main" id="{C4BD16D1-1C48-F5A7-F50B-9F6EC0A060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4" name="Google Shape;3704;p97:notes">
            <a:extLst>
              <a:ext uri="{FF2B5EF4-FFF2-40B4-BE49-F238E27FC236}">
                <a16:creationId xmlns:a16="http://schemas.microsoft.com/office/drawing/2014/main" id="{99F0A94F-AC1C-D66C-6E62-CA7D2BD4B3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4767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>
          <a:extLst>
            <a:ext uri="{FF2B5EF4-FFF2-40B4-BE49-F238E27FC236}">
              <a16:creationId xmlns:a16="http://schemas.microsoft.com/office/drawing/2014/main" id="{7B45191B-32A9-3E0C-2371-1A38A3571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97:notes">
            <a:extLst>
              <a:ext uri="{FF2B5EF4-FFF2-40B4-BE49-F238E27FC236}">
                <a16:creationId xmlns:a16="http://schemas.microsoft.com/office/drawing/2014/main" id="{66DFD7CA-0FD8-4405-1FAD-78D64F7D1F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4" name="Google Shape;3704;p97:notes">
            <a:extLst>
              <a:ext uri="{FF2B5EF4-FFF2-40B4-BE49-F238E27FC236}">
                <a16:creationId xmlns:a16="http://schemas.microsoft.com/office/drawing/2014/main" id="{43CB2C65-9F77-E350-12BC-8BE609B9D3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0849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>
          <a:extLst>
            <a:ext uri="{FF2B5EF4-FFF2-40B4-BE49-F238E27FC236}">
              <a16:creationId xmlns:a16="http://schemas.microsoft.com/office/drawing/2014/main" id="{7614228E-EFA9-08BD-2AE9-68B382029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97:notes">
            <a:extLst>
              <a:ext uri="{FF2B5EF4-FFF2-40B4-BE49-F238E27FC236}">
                <a16:creationId xmlns:a16="http://schemas.microsoft.com/office/drawing/2014/main" id="{FFB50548-19CD-EE63-0A8F-B2B670195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4" name="Google Shape;3704;p97:notes">
            <a:extLst>
              <a:ext uri="{FF2B5EF4-FFF2-40B4-BE49-F238E27FC236}">
                <a16:creationId xmlns:a16="http://schemas.microsoft.com/office/drawing/2014/main" id="{93A08641-5BA7-1B67-2447-C44C13BB2A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7809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p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3" name="Google Shape;3763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0" name="Google Shape;70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2" name="Google Shape;82;p3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3" name="Google Shape;83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" name="Google Shape;95;p3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6" name="Google Shape;9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2" name="Google Shape;102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0" name="Google Shape;110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0" name="Google Shape;120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6" name="Google Shape;126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1" name="Google Shape;161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2" name="Google Shape;162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50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4" name="Google Shape;174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0" name="Google Shape;180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6" name="Google Shape;186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5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2" name="Google Shape;192;p5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8" name="Google Shape;198;p5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4" name="Google Shape;204;p5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"/>
          <p:cNvSpPr txBox="1">
            <a:spLocks noGrp="1"/>
          </p:cNvSpPr>
          <p:nvPr>
            <p:ph type="subTitle" idx="1"/>
          </p:nvPr>
        </p:nvSpPr>
        <p:spPr>
          <a:xfrm>
            <a:off x="1524000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lang="es-E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9600"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2" name="Google Shape;222;p1"/>
          <p:cNvSpPr txBox="1"/>
          <p:nvPr/>
        </p:nvSpPr>
        <p:spPr>
          <a:xfrm>
            <a:off x="1012775" y="3108782"/>
            <a:ext cx="1018169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4800"/>
              <a:buFont typeface="Arial"/>
              <a:buNone/>
            </a:pPr>
            <a:r>
              <a:rPr lang="es-ES" sz="48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¿Cuál es la fruta favorita del curso?</a:t>
            </a:r>
            <a:endParaRPr sz="48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2188845" y="4482478"/>
            <a:ext cx="8583295" cy="16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1º básico: Unidad 4  |  Capítulo 13: Datos y pictogramas.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Exploración inicial colectiva.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Páginas 56, 57 y 58.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24" name="Google Shape;224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31" name="Google Shape;331;p11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2" name="Google Shape;332;p11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900420" y="2010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34" name="Google Shape;334;p11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l="-3538" t="-2765" r="-5182" b="-642"/>
          <a:stretch/>
        </p:blipFill>
        <p:spPr>
          <a:xfrm flipH="1">
            <a:off x="9907812" y="3308021"/>
            <a:ext cx="1931670" cy="235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1" descr="Captura de pantalla 2023-12-11 a las 13.04.41"/>
          <p:cNvPicPr preferRelativeResize="0"/>
          <p:nvPr/>
        </p:nvPicPr>
        <p:blipFill rotWithShape="1">
          <a:blip r:embed="rId4">
            <a:alphaModFix/>
          </a:blip>
          <a:srcRect t="1654" r="147"/>
          <a:stretch/>
        </p:blipFill>
        <p:spPr>
          <a:xfrm>
            <a:off x="380365" y="1104265"/>
            <a:ext cx="8114030" cy="463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22;p10" descr="Captura de pantalla 2023-12-11 a las 13.04.41">
            <a:extLst>
              <a:ext uri="{FF2B5EF4-FFF2-40B4-BE49-F238E27FC236}">
                <a16:creationId xmlns:a16="http://schemas.microsoft.com/office/drawing/2014/main" id="{4B2FB8FD-AA69-ED03-CB59-2853D03395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3429" t="47485" r="-1165" b="23378"/>
          <a:stretch/>
        </p:blipFill>
        <p:spPr>
          <a:xfrm flipV="1">
            <a:off x="7943850" y="1977776"/>
            <a:ext cx="666750" cy="137299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1"/>
          <p:cNvSpPr/>
          <p:nvPr/>
        </p:nvSpPr>
        <p:spPr>
          <a:xfrm>
            <a:off x="7105650" y="400050"/>
            <a:ext cx="4855209" cy="1752600"/>
          </a:xfrm>
          <a:prstGeom prst="wedgeRoundRectCallout">
            <a:avLst>
              <a:gd name="adj1" fmla="val -1928"/>
              <a:gd name="adj2" fmla="val 7615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 txBox="1"/>
          <p:nvPr/>
        </p:nvSpPr>
        <p:spPr>
          <a:xfrm>
            <a:off x="7105648" y="474852"/>
            <a:ext cx="485521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¿Cómo podríamos organizar las tarjetas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para que sea más fácil ver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las preferencias de todos?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43" name="Google Shape;343;p12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90042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46" name="Google Shape;346;p12"/>
          <p:cNvSpPr txBox="1"/>
          <p:nvPr/>
        </p:nvSpPr>
        <p:spPr>
          <a:xfrm>
            <a:off x="1307714" y="2601119"/>
            <a:ext cx="957657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8000"/>
              <a:buFont typeface="Arial"/>
              <a:buNone/>
            </a:pPr>
            <a:r>
              <a:rPr lang="es-ES" sz="80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Comenta tus ideas</a:t>
            </a:r>
            <a:endParaRPr sz="80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3" name="Google Shape;353;p13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4" name="Google Shape;354;p13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55" name="Google Shape;355;p13" descr="Captura de pantalla 2023-12-11 a las 13.04.41"/>
          <p:cNvPicPr preferRelativeResize="0"/>
          <p:nvPr/>
        </p:nvPicPr>
        <p:blipFill rotWithShape="1">
          <a:blip r:embed="rId3">
            <a:alphaModFix/>
          </a:blip>
          <a:srcRect t="1654" r="147" b="538"/>
          <a:stretch/>
        </p:blipFill>
        <p:spPr>
          <a:xfrm>
            <a:off x="327025" y="1114425"/>
            <a:ext cx="8114030" cy="4608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3"/>
          <p:cNvSpPr/>
          <p:nvPr/>
        </p:nvSpPr>
        <p:spPr>
          <a:xfrm>
            <a:off x="7029450" y="1261744"/>
            <a:ext cx="5012055" cy="2005437"/>
          </a:xfrm>
          <a:prstGeom prst="wedgeRoundRectCallout">
            <a:avLst>
              <a:gd name="adj1" fmla="val -1928"/>
              <a:gd name="adj2" fmla="val 7615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 txBox="1"/>
          <p:nvPr/>
        </p:nvSpPr>
        <p:spPr>
          <a:xfrm>
            <a:off x="7162800" y="1441450"/>
            <a:ext cx="476173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Organicemos las tarjetas en columnas, comenzando desde abajo,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pero que queden alineadas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58" name="Google Shape;358;p13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3756" y="3189470"/>
            <a:ext cx="2117163" cy="22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3"/>
          <p:cNvSpPr/>
          <p:nvPr/>
        </p:nvSpPr>
        <p:spPr>
          <a:xfrm>
            <a:off x="954405" y="2491105"/>
            <a:ext cx="1191260" cy="2091055"/>
          </a:xfrm>
          <a:prstGeom prst="rect">
            <a:avLst/>
          </a:prstGeom>
          <a:gradFill>
            <a:gsLst>
              <a:gs pos="0">
                <a:srgbClr val="159971"/>
              </a:gs>
              <a:gs pos="72000">
                <a:srgbClr val="026A53"/>
              </a:gs>
              <a:gs pos="87000">
                <a:srgbClr val="0B785B"/>
              </a:gs>
              <a:gs pos="100000">
                <a:srgbClr val="09775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1393190" y="2322195"/>
            <a:ext cx="880745" cy="733425"/>
          </a:xfrm>
          <a:prstGeom prst="rect">
            <a:avLst/>
          </a:prstGeom>
          <a:gradFill>
            <a:gsLst>
              <a:gs pos="0">
                <a:srgbClr val="0C7B5D"/>
              </a:gs>
              <a:gs pos="15000">
                <a:srgbClr val="0B785B"/>
              </a:gs>
              <a:gs pos="34000">
                <a:srgbClr val="097659"/>
              </a:gs>
              <a:gs pos="76000">
                <a:srgbClr val="09775B"/>
              </a:gs>
              <a:gs pos="100000">
                <a:srgbClr val="026A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1406525" y="1538605"/>
            <a:ext cx="753110" cy="796290"/>
          </a:xfrm>
          <a:prstGeom prst="rect">
            <a:avLst/>
          </a:prstGeom>
          <a:gradFill>
            <a:gsLst>
              <a:gs pos="0">
                <a:srgbClr val="097759"/>
              </a:gs>
              <a:gs pos="15000">
                <a:srgbClr val="097558"/>
              </a:gs>
              <a:gs pos="34000">
                <a:srgbClr val="097458"/>
              </a:gs>
              <a:gs pos="76000">
                <a:srgbClr val="077357"/>
              </a:gs>
              <a:gs pos="100000">
                <a:srgbClr val="026A5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13" descr="Captura de pantalla 2023-12-11 a las 13.16.44"/>
          <p:cNvPicPr preferRelativeResize="0"/>
          <p:nvPr/>
        </p:nvPicPr>
        <p:blipFill rotWithShape="1">
          <a:blip r:embed="rId5">
            <a:alphaModFix/>
          </a:blip>
          <a:srcRect l="17036" t="25913" r="77052" b="11836"/>
          <a:stretch/>
        </p:blipFill>
        <p:spPr>
          <a:xfrm>
            <a:off x="1243330" y="1441450"/>
            <a:ext cx="612775" cy="368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4984" y="2225675"/>
            <a:ext cx="609631" cy="242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69" name="Google Shape;369;p14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0" name="Google Shape;370;p14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877470" y="2010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72" name="Google Shape;372;p14" descr="Captura de pantalla 2023-12-11 a las 13.04.41"/>
          <p:cNvPicPr preferRelativeResize="0"/>
          <p:nvPr/>
        </p:nvPicPr>
        <p:blipFill rotWithShape="1">
          <a:blip r:embed="rId3">
            <a:alphaModFix/>
          </a:blip>
          <a:srcRect t="1654" r="147" b="538"/>
          <a:stretch/>
        </p:blipFill>
        <p:spPr>
          <a:xfrm>
            <a:off x="838200" y="1123949"/>
            <a:ext cx="8039100" cy="45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4"/>
          <p:cNvSpPr/>
          <p:nvPr/>
        </p:nvSpPr>
        <p:spPr>
          <a:xfrm>
            <a:off x="1484670" y="1445260"/>
            <a:ext cx="6565850" cy="3681095"/>
          </a:xfrm>
          <a:prstGeom prst="rect">
            <a:avLst/>
          </a:prstGeom>
          <a:gradFill>
            <a:gsLst>
              <a:gs pos="0">
                <a:srgbClr val="159971"/>
              </a:gs>
              <a:gs pos="29000">
                <a:srgbClr val="0F8363"/>
              </a:gs>
              <a:gs pos="81000">
                <a:srgbClr val="0B795C"/>
              </a:gs>
              <a:gs pos="100000">
                <a:srgbClr val="026A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69021" t="6768" r="25488" b="11838"/>
          <a:stretch/>
        </p:blipFill>
        <p:spPr>
          <a:xfrm>
            <a:off x="6389370" y="1445895"/>
            <a:ext cx="434340" cy="368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17002" t="25333" r="77315" b="11838"/>
          <a:stretch/>
        </p:blipFill>
        <p:spPr>
          <a:xfrm>
            <a:off x="1774190" y="2092325"/>
            <a:ext cx="449580" cy="28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30391" t="51200" r="63765" b="11838"/>
          <a:stretch/>
        </p:blipFill>
        <p:spPr>
          <a:xfrm>
            <a:off x="2827020" y="3402330"/>
            <a:ext cx="462280" cy="16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43909" t="42633" r="50697" b="11837"/>
          <a:stretch/>
        </p:blipFill>
        <p:spPr>
          <a:xfrm>
            <a:off x="3930015" y="3088640"/>
            <a:ext cx="426720" cy="205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57403" t="51860" r="37115" b="11838"/>
          <a:stretch/>
        </p:blipFill>
        <p:spPr>
          <a:xfrm>
            <a:off x="5142865" y="3253105"/>
            <a:ext cx="433705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4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80330" t="60638" r="14179" b="11836"/>
          <a:stretch/>
        </p:blipFill>
        <p:spPr>
          <a:xfrm>
            <a:off x="7411085" y="3755390"/>
            <a:ext cx="43434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4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142730" y="3320415"/>
            <a:ext cx="2479675" cy="261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22;p10" descr="Captura de pantalla 2023-12-11 a las 13.04.41">
            <a:extLst>
              <a:ext uri="{FF2B5EF4-FFF2-40B4-BE49-F238E27FC236}">
                <a16:creationId xmlns:a16="http://schemas.microsoft.com/office/drawing/2014/main" id="{6B2A9322-3A25-B4A9-8917-8D2C7B1C71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3429" t="47485" r="-1165" b="23378"/>
          <a:stretch/>
        </p:blipFill>
        <p:spPr>
          <a:xfrm flipV="1">
            <a:off x="8343900" y="1846451"/>
            <a:ext cx="633841" cy="137299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4"/>
          <p:cNvSpPr/>
          <p:nvPr/>
        </p:nvSpPr>
        <p:spPr>
          <a:xfrm>
            <a:off x="7990200" y="1445260"/>
            <a:ext cx="3029700" cy="1421765"/>
          </a:xfrm>
          <a:prstGeom prst="wedgeRoundRectCallout">
            <a:avLst>
              <a:gd name="adj1" fmla="val -4204"/>
              <a:gd name="adj2" fmla="val 6609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4"/>
          <p:cNvSpPr txBox="1"/>
          <p:nvPr/>
        </p:nvSpPr>
        <p:spPr>
          <a:xfrm>
            <a:off x="8081110" y="1570287"/>
            <a:ext cx="2908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¿Cuál es la fruta preferida del curso?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025AAB1D-5AE7-D392-8623-4BCADF417ACF}"/>
              </a:ext>
            </a:extLst>
          </p:cNvPr>
          <p:cNvGrpSpPr/>
          <p:nvPr/>
        </p:nvGrpSpPr>
        <p:grpSpPr>
          <a:xfrm>
            <a:off x="9486900" y="3486150"/>
            <a:ext cx="1536065" cy="2376528"/>
            <a:chOff x="9486900" y="3486150"/>
            <a:chExt cx="1536065" cy="2376528"/>
          </a:xfrm>
        </p:grpSpPr>
        <p:pic>
          <p:nvPicPr>
            <p:cNvPr id="394" name="Google Shape;394;p15" descr="Captura de pantalla 2023-12-11 a las 13.25.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26270" y="3566518"/>
              <a:ext cx="1496695" cy="2296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Forma libre: forma 1">
              <a:extLst>
                <a:ext uri="{FF2B5EF4-FFF2-40B4-BE49-F238E27FC236}">
                  <a16:creationId xmlns:a16="http://schemas.microsoft.com/office/drawing/2014/main" id="{68FC3E51-6710-50A8-9239-1AD5439E8AAA}"/>
                </a:ext>
              </a:extLst>
            </p:cNvPr>
            <p:cNvSpPr/>
            <p:nvPr/>
          </p:nvSpPr>
          <p:spPr>
            <a:xfrm>
              <a:off x="9486900" y="3486150"/>
              <a:ext cx="276225" cy="304800"/>
            </a:xfrm>
            <a:custGeom>
              <a:avLst/>
              <a:gdLst>
                <a:gd name="connsiteX0" fmla="*/ 0 w 276225"/>
                <a:gd name="connsiteY0" fmla="*/ 0 h 304800"/>
                <a:gd name="connsiteX1" fmla="*/ 276225 w 276225"/>
                <a:gd name="connsiteY1" fmla="*/ 0 h 304800"/>
                <a:gd name="connsiteX2" fmla="*/ 238125 w 276225"/>
                <a:gd name="connsiteY2" fmla="*/ 304800 h 304800"/>
                <a:gd name="connsiteX3" fmla="*/ 0 w 276225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304800">
                  <a:moveTo>
                    <a:pt x="0" y="0"/>
                  </a:moveTo>
                  <a:lnTo>
                    <a:pt x="276225" y="0"/>
                  </a:lnTo>
                  <a:lnTo>
                    <a:pt x="238125" y="304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87" name="Google Shape;387;p1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88" name="Google Shape;388;p1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15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91" name="Google Shape;391;p15" descr="Captura de pantalla 2023-12-11 a las 13.04.41"/>
          <p:cNvPicPr preferRelativeResize="0"/>
          <p:nvPr/>
        </p:nvPicPr>
        <p:blipFill rotWithShape="1">
          <a:blip r:embed="rId4">
            <a:alphaModFix/>
          </a:blip>
          <a:srcRect t="1654" r="147" b="538"/>
          <a:stretch/>
        </p:blipFill>
        <p:spPr>
          <a:xfrm>
            <a:off x="753745" y="1102360"/>
            <a:ext cx="8114030" cy="4608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5"/>
          <p:cNvSpPr/>
          <p:nvPr/>
        </p:nvSpPr>
        <p:spPr>
          <a:xfrm>
            <a:off x="1562100" y="1445260"/>
            <a:ext cx="6419850" cy="3681095"/>
          </a:xfrm>
          <a:prstGeom prst="rect">
            <a:avLst/>
          </a:prstGeom>
          <a:gradFill>
            <a:gsLst>
              <a:gs pos="0">
                <a:srgbClr val="159971"/>
              </a:gs>
              <a:gs pos="29000">
                <a:srgbClr val="0F8363"/>
              </a:gs>
              <a:gs pos="81000">
                <a:srgbClr val="0B795C"/>
              </a:gs>
              <a:gs pos="100000">
                <a:srgbClr val="026A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15" descr="Captura de pantalla 2023-12-11 a las 13.16.44"/>
          <p:cNvPicPr preferRelativeResize="0"/>
          <p:nvPr/>
        </p:nvPicPr>
        <p:blipFill rotWithShape="1">
          <a:blip r:embed="rId5">
            <a:alphaModFix/>
          </a:blip>
          <a:srcRect l="69021" t="6768" r="25488" b="11838"/>
          <a:stretch/>
        </p:blipFill>
        <p:spPr>
          <a:xfrm>
            <a:off x="6389370" y="1445895"/>
            <a:ext cx="434340" cy="368046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5"/>
          <p:cNvSpPr/>
          <p:nvPr/>
        </p:nvSpPr>
        <p:spPr>
          <a:xfrm>
            <a:off x="7454900" y="1433195"/>
            <a:ext cx="4589145" cy="1969135"/>
          </a:xfrm>
          <a:prstGeom prst="wedgeRoundRectCallout">
            <a:avLst>
              <a:gd name="adj1" fmla="val -476"/>
              <a:gd name="adj2" fmla="val 71009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5"/>
          <p:cNvSpPr txBox="1"/>
          <p:nvPr/>
        </p:nvSpPr>
        <p:spPr>
          <a:xfrm>
            <a:off x="7636510" y="1625323"/>
            <a:ext cx="418968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A simple vista,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¿hay más personas que escogieron plátano o naranja?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97" name="Google Shape;397;p15" descr="Captura de pantalla 2023-12-11 a las 13.16.44"/>
          <p:cNvPicPr preferRelativeResize="0"/>
          <p:nvPr/>
        </p:nvPicPr>
        <p:blipFill rotWithShape="1">
          <a:blip r:embed="rId5">
            <a:alphaModFix/>
          </a:blip>
          <a:srcRect l="17002" t="25333" r="77315" b="11838"/>
          <a:stretch/>
        </p:blipFill>
        <p:spPr>
          <a:xfrm>
            <a:off x="1774190" y="2092325"/>
            <a:ext cx="449580" cy="28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5" descr="Captura de pantalla 2023-12-11 a las 13.16.44"/>
          <p:cNvPicPr preferRelativeResize="0"/>
          <p:nvPr/>
        </p:nvPicPr>
        <p:blipFill rotWithShape="1">
          <a:blip r:embed="rId5">
            <a:alphaModFix/>
          </a:blip>
          <a:srcRect l="30391" t="51200" r="63765" b="11838"/>
          <a:stretch/>
        </p:blipFill>
        <p:spPr>
          <a:xfrm>
            <a:off x="2827020" y="3402330"/>
            <a:ext cx="462280" cy="16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5" descr="Captura de pantalla 2023-12-11 a las 13.16.44"/>
          <p:cNvPicPr preferRelativeResize="0"/>
          <p:nvPr/>
        </p:nvPicPr>
        <p:blipFill rotWithShape="1">
          <a:blip r:embed="rId5">
            <a:alphaModFix/>
          </a:blip>
          <a:srcRect l="43909" t="42633" r="50697" b="11837"/>
          <a:stretch/>
        </p:blipFill>
        <p:spPr>
          <a:xfrm>
            <a:off x="3930015" y="3088640"/>
            <a:ext cx="426720" cy="205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5" descr="Captura de pantalla 2023-12-11 a las 13.16.44"/>
          <p:cNvPicPr preferRelativeResize="0"/>
          <p:nvPr/>
        </p:nvPicPr>
        <p:blipFill rotWithShape="1">
          <a:blip r:embed="rId5">
            <a:alphaModFix/>
          </a:blip>
          <a:srcRect l="57403" t="51860" r="37115" b="11838"/>
          <a:stretch/>
        </p:blipFill>
        <p:spPr>
          <a:xfrm>
            <a:off x="5142865" y="3253105"/>
            <a:ext cx="433705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5" descr="Captura de pantalla 2023-12-11 a las 13.16.44"/>
          <p:cNvPicPr preferRelativeResize="0"/>
          <p:nvPr/>
        </p:nvPicPr>
        <p:blipFill rotWithShape="1">
          <a:blip r:embed="rId5">
            <a:alphaModFix/>
          </a:blip>
          <a:srcRect l="80330" t="60638" r="14179" b="11836"/>
          <a:stretch/>
        </p:blipFill>
        <p:spPr>
          <a:xfrm>
            <a:off x="7411085" y="3755390"/>
            <a:ext cx="434340" cy="12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07" name="Google Shape;407;p16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8" name="Google Shape;408;p16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90042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410" name="Google Shape;410;p16" descr="Captura de pantalla 2023-12-11 a las 13.04.41"/>
          <p:cNvPicPr preferRelativeResize="0"/>
          <p:nvPr/>
        </p:nvPicPr>
        <p:blipFill rotWithShape="1">
          <a:blip r:embed="rId3">
            <a:alphaModFix/>
          </a:blip>
          <a:srcRect t="1654" r="147" b="538"/>
          <a:stretch/>
        </p:blipFill>
        <p:spPr>
          <a:xfrm>
            <a:off x="753745" y="1102360"/>
            <a:ext cx="8114030" cy="460883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6"/>
          <p:cNvSpPr/>
          <p:nvPr/>
        </p:nvSpPr>
        <p:spPr>
          <a:xfrm>
            <a:off x="1169670" y="1445260"/>
            <a:ext cx="7485380" cy="3681095"/>
          </a:xfrm>
          <a:prstGeom prst="rect">
            <a:avLst/>
          </a:prstGeom>
          <a:gradFill>
            <a:gsLst>
              <a:gs pos="0">
                <a:srgbClr val="159971"/>
              </a:gs>
              <a:gs pos="29000">
                <a:srgbClr val="0F8363"/>
              </a:gs>
              <a:gs pos="81000">
                <a:srgbClr val="0B795C"/>
              </a:gs>
              <a:gs pos="100000">
                <a:srgbClr val="026A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69021" t="6768" r="25488" b="11838"/>
          <a:stretch/>
        </p:blipFill>
        <p:spPr>
          <a:xfrm>
            <a:off x="6389370" y="1445895"/>
            <a:ext cx="434340" cy="368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17002" t="25333" r="77315" b="11838"/>
          <a:stretch/>
        </p:blipFill>
        <p:spPr>
          <a:xfrm>
            <a:off x="1774190" y="2092325"/>
            <a:ext cx="449580" cy="284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30391" t="51200" r="63765" b="11838"/>
          <a:stretch/>
        </p:blipFill>
        <p:spPr>
          <a:xfrm>
            <a:off x="2827020" y="3402330"/>
            <a:ext cx="462280" cy="16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43909" t="42633" r="50697" b="11837"/>
          <a:stretch/>
        </p:blipFill>
        <p:spPr>
          <a:xfrm>
            <a:off x="3930015" y="3088640"/>
            <a:ext cx="426720" cy="205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57403" t="51860" r="37115" b="11838"/>
          <a:stretch/>
        </p:blipFill>
        <p:spPr>
          <a:xfrm>
            <a:off x="5142865" y="3253105"/>
            <a:ext cx="433705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6" descr="Captura de pantalla 2023-12-11 a las 13.16.44"/>
          <p:cNvPicPr preferRelativeResize="0"/>
          <p:nvPr/>
        </p:nvPicPr>
        <p:blipFill rotWithShape="1">
          <a:blip r:embed="rId4">
            <a:alphaModFix/>
          </a:blip>
          <a:srcRect l="80330" t="60638" r="14179" b="11836"/>
          <a:stretch/>
        </p:blipFill>
        <p:spPr>
          <a:xfrm>
            <a:off x="7411085" y="3755390"/>
            <a:ext cx="434340" cy="124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16"/>
          <p:cNvGrpSpPr/>
          <p:nvPr/>
        </p:nvGrpSpPr>
        <p:grpSpPr>
          <a:xfrm>
            <a:off x="802005" y="1076960"/>
            <a:ext cx="8166735" cy="4659630"/>
            <a:chOff x="515" y="1951"/>
            <a:chExt cx="12861" cy="7338"/>
          </a:xfrm>
        </p:grpSpPr>
        <p:pic>
          <p:nvPicPr>
            <p:cNvPr id="419" name="Google Shape;419;p16" descr="Captura de pantalla 2023-12-11 a las 13.58.27"/>
            <p:cNvPicPr preferRelativeResize="0"/>
            <p:nvPr/>
          </p:nvPicPr>
          <p:blipFill rotWithShape="1">
            <a:blip r:embed="rId5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16" descr="Captura de pantalla 2023-12-11 a las 13.04.41"/>
            <p:cNvPicPr preferRelativeResize="0"/>
            <p:nvPr/>
          </p:nvPicPr>
          <p:blipFill rotWithShape="1">
            <a:blip r:embed="rId3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" name="Google Shape;421;p16"/>
          <p:cNvSpPr/>
          <p:nvPr/>
        </p:nvSpPr>
        <p:spPr>
          <a:xfrm>
            <a:off x="7524750" y="1386205"/>
            <a:ext cx="4159885" cy="1471295"/>
          </a:xfrm>
          <a:prstGeom prst="wedgeRoundRectCallout">
            <a:avLst>
              <a:gd name="adj1" fmla="val -5929"/>
              <a:gd name="adj2" fmla="val 7145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6"/>
          <p:cNvSpPr txBox="1"/>
          <p:nvPr/>
        </p:nvSpPr>
        <p:spPr>
          <a:xfrm>
            <a:off x="7636510" y="1540098"/>
            <a:ext cx="392777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Creo que todas las columnas deberían partir del mismo lugar.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23" name="Google Shape;423;p16" descr="Logotipo&#10;&#10;Descripción generada automáticamente con confianza baj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18213" y="2759606"/>
            <a:ext cx="2038749" cy="2240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7"/>
          <p:cNvGrpSpPr/>
          <p:nvPr/>
        </p:nvGrpSpPr>
        <p:grpSpPr>
          <a:xfrm>
            <a:off x="802005" y="1076960"/>
            <a:ext cx="8166735" cy="4659630"/>
            <a:chOff x="515" y="1951"/>
            <a:chExt cx="12861" cy="7338"/>
          </a:xfrm>
        </p:grpSpPr>
        <p:pic>
          <p:nvPicPr>
            <p:cNvPr id="429" name="Google Shape;429;p17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17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1" name="Google Shape;431;p17" descr="Captura de pantalla 2023-12-11 a las 13.25.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7525" y="2883535"/>
            <a:ext cx="1496695" cy="22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33" name="Google Shape;433;p17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4" name="Google Shape;434;p17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8035925" y="1445260"/>
            <a:ext cx="3648710" cy="1334770"/>
          </a:xfrm>
          <a:prstGeom prst="wedgeRoundRectCallout">
            <a:avLst>
              <a:gd name="adj1" fmla="val -4420"/>
              <a:gd name="adj2" fmla="val 7350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 txBox="1"/>
          <p:nvPr/>
        </p:nvSpPr>
        <p:spPr>
          <a:xfrm>
            <a:off x="8276635" y="1604834"/>
            <a:ext cx="3408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¿Cuántos estudiantes escogieron cada fruta?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/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/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/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D79B18A-26DC-A405-2230-BA7A6DF6E4F6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/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8210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8337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8464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8569325" y="1073150"/>
              <a:ext cx="76200" cy="3162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8718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880110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8972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82105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8324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8451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EEB32318-3EC8-0DAF-781B-A56D5B696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30415CFC-78F2-1F2B-4900-E2A6873798EF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74D8C530-A33C-261A-FAB3-A2030DD332C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9FAC55BE-0FCD-73E1-C581-03296DFA3A4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53A2B712-6EE5-8E81-3B80-07E830A263D4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9A7760C3-AA06-03C6-C93F-A0F08B82E0FB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70B5CFF7-A6F3-2059-DD8B-A82F67D1E1B6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7AE0D8B2-35EB-AD75-24BC-51FC736BCF08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1AF61B6D-5F53-1085-3EC5-FA07A7C244C3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2CCC7BA0-B677-BDA6-6CB1-1AAB8A10FA89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E3ED000-ABED-E2A4-7ECF-5055BB93E92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08CC27AA-794B-168D-DBAF-47246680DEB5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E613BC8E-0F7D-E909-4EA6-4535B8037ED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95502086-333F-2011-5A27-98A161EB899E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8">
              <a:extLst>
                <a:ext uri="{FF2B5EF4-FFF2-40B4-BE49-F238E27FC236}">
                  <a16:creationId xmlns:a16="http://schemas.microsoft.com/office/drawing/2014/main" id="{060861AA-0ABD-CF83-AF1E-6BCA6CEEA27B}"/>
                </a:ext>
              </a:extLst>
            </p:cNvPr>
            <p:cNvSpPr/>
            <p:nvPr/>
          </p:nvSpPr>
          <p:spPr>
            <a:xfrm>
              <a:off x="8337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8">
              <a:extLst>
                <a:ext uri="{FF2B5EF4-FFF2-40B4-BE49-F238E27FC236}">
                  <a16:creationId xmlns:a16="http://schemas.microsoft.com/office/drawing/2014/main" id="{327DCCF6-03FC-2992-BD18-0A71C508F2CE}"/>
                </a:ext>
              </a:extLst>
            </p:cNvPr>
            <p:cNvSpPr/>
            <p:nvPr/>
          </p:nvSpPr>
          <p:spPr>
            <a:xfrm>
              <a:off x="8464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8">
              <a:extLst>
                <a:ext uri="{FF2B5EF4-FFF2-40B4-BE49-F238E27FC236}">
                  <a16:creationId xmlns:a16="http://schemas.microsoft.com/office/drawing/2014/main" id="{5708B481-9DB1-2365-F5F5-EE91AF2D8269}"/>
                </a:ext>
              </a:extLst>
            </p:cNvPr>
            <p:cNvSpPr/>
            <p:nvPr/>
          </p:nvSpPr>
          <p:spPr>
            <a:xfrm>
              <a:off x="8569325" y="1073150"/>
              <a:ext cx="76200" cy="3162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>
              <a:extLst>
                <a:ext uri="{FF2B5EF4-FFF2-40B4-BE49-F238E27FC236}">
                  <a16:creationId xmlns:a16="http://schemas.microsoft.com/office/drawing/2014/main" id="{5DEBD840-205D-1AA5-A118-224F120CD9E2}"/>
                </a:ext>
              </a:extLst>
            </p:cNvPr>
            <p:cNvSpPr/>
            <p:nvPr/>
          </p:nvSpPr>
          <p:spPr>
            <a:xfrm>
              <a:off x="8718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>
              <a:extLst>
                <a:ext uri="{FF2B5EF4-FFF2-40B4-BE49-F238E27FC236}">
                  <a16:creationId xmlns:a16="http://schemas.microsoft.com/office/drawing/2014/main" id="{17DB8AC9-AE72-4B7E-B568-A3E95B033C26}"/>
                </a:ext>
              </a:extLst>
            </p:cNvPr>
            <p:cNvSpPr/>
            <p:nvPr/>
          </p:nvSpPr>
          <p:spPr>
            <a:xfrm>
              <a:off x="880110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>
              <a:extLst>
                <a:ext uri="{FF2B5EF4-FFF2-40B4-BE49-F238E27FC236}">
                  <a16:creationId xmlns:a16="http://schemas.microsoft.com/office/drawing/2014/main" id="{C377D68E-4501-BF0F-8653-4FFFDAF203CB}"/>
                </a:ext>
              </a:extLst>
            </p:cNvPr>
            <p:cNvSpPr/>
            <p:nvPr/>
          </p:nvSpPr>
          <p:spPr>
            <a:xfrm>
              <a:off x="8972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>
              <a:extLst>
                <a:ext uri="{FF2B5EF4-FFF2-40B4-BE49-F238E27FC236}">
                  <a16:creationId xmlns:a16="http://schemas.microsoft.com/office/drawing/2014/main" id="{B329D46A-81E1-6392-745F-301C250A6B8A}"/>
                </a:ext>
              </a:extLst>
            </p:cNvPr>
            <p:cNvSpPr/>
            <p:nvPr/>
          </p:nvSpPr>
          <p:spPr>
            <a:xfrm>
              <a:off x="82105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>
              <a:extLst>
                <a:ext uri="{FF2B5EF4-FFF2-40B4-BE49-F238E27FC236}">
                  <a16:creationId xmlns:a16="http://schemas.microsoft.com/office/drawing/2014/main" id="{B18B67A9-37BC-FBD4-1E3A-4CD48727B9F6}"/>
                </a:ext>
              </a:extLst>
            </p:cNvPr>
            <p:cNvSpPr/>
            <p:nvPr/>
          </p:nvSpPr>
          <p:spPr>
            <a:xfrm>
              <a:off x="8324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>
              <a:extLst>
                <a:ext uri="{FF2B5EF4-FFF2-40B4-BE49-F238E27FC236}">
                  <a16:creationId xmlns:a16="http://schemas.microsoft.com/office/drawing/2014/main" id="{921FD537-6F1F-8DD8-D96E-F6CD02D4BC21}"/>
                </a:ext>
              </a:extLst>
            </p:cNvPr>
            <p:cNvSpPr/>
            <p:nvPr/>
          </p:nvSpPr>
          <p:spPr>
            <a:xfrm>
              <a:off x="8451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>
              <a:extLst>
                <a:ext uri="{FF2B5EF4-FFF2-40B4-BE49-F238E27FC236}">
                  <a16:creationId xmlns:a16="http://schemas.microsoft.com/office/drawing/2014/main" id="{A7EEE802-AFD3-2D97-34D4-1D3C4EC2D719}"/>
                </a:ext>
              </a:extLst>
            </p:cNvPr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BD8BBEA1-AF8F-6546-E8FE-ABAA7A837870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07445187-B678-0C8C-8999-CE376E222EEF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ACE02035-7D1C-3A74-44F3-2CB3D0B17AFD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475F5F51-9F84-A8F2-B67C-CAD01D745A3F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D28C250D-E58F-90B0-F9D8-7897F9574A0F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2573F951-84F4-CD9E-BE4E-0320ECCC81C4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40C1D2EB-9756-E08A-26F7-31F02AEF70A5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7DC44094-5F05-9E96-958B-A5EB804852BE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885BDE5E-9E3C-5E07-17D8-BE2B4857BECD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15D4DE7C-6E15-655E-AA45-40F6EBCF12D0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66A6386B-0C8C-0EF0-8A5B-63D503A71321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95A9BBFA-D237-C7B0-607E-198A41706153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39BB35E5-D3BB-A1B6-EE6E-5634284E1FAC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F98D1D6B-25A3-C90F-74EB-702E8D5B440C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EC3367E8-7441-7155-8AF2-D313FDA471A4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A03989C7-F49C-29FB-4049-6C31D3C5CB2D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C17BA3A4-2E3C-FC2C-E135-19758B42C9C8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4FF8BEFC-F98B-6167-2D55-B61A06B2ACAC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BF94B395-B650-79F8-E035-F94AFCB150EC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FC9678A2-5839-56AE-153A-E8FE3BEBFFEE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4E42803F-ADCE-A535-4F97-E700A329A514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" name="Google Shape;1802;p78">
            <a:extLst>
              <a:ext uri="{FF2B5EF4-FFF2-40B4-BE49-F238E27FC236}">
                <a16:creationId xmlns:a16="http://schemas.microsoft.com/office/drawing/2014/main" id="{ACEDB7DD-311A-4E93-6C87-34E649A4983D}"/>
              </a:ext>
            </a:extLst>
          </p:cNvPr>
          <p:cNvCxnSpPr/>
          <p:nvPr/>
        </p:nvCxnSpPr>
        <p:spPr>
          <a:xfrm rot="10800000" flipH="1">
            <a:off x="104457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0785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A755F74A-671C-E6D6-DDA8-556FEA896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2AC3DE26-6DBF-EC59-0BBB-E9A56A6FB55D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DE4120FE-B04A-B90B-EACF-218A056E015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4E3825EC-C0F7-2A21-13DB-0C1C7E9FD8C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67D78773-B6EF-1BE5-D63F-0E677D4F4760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BC94F751-C5B0-2284-CABA-C1DCB9408005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DFA5BA5F-3D65-B8BB-6749-71D33CAD5A34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97B15490-0F40-4EB7-B36B-B122A08D02A5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B72D39AD-CA4C-032D-6167-EC094923248E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13EB9595-7722-711F-A497-3CB15D4EEECE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510B8F6-85F9-708D-99BB-605EC51BD4A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5DD614A-9147-859D-FF95-BC48D0F15CBE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FC699B63-9DF4-E7AC-E3B8-7DDABCEF74D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03502001-C0C3-E54A-183A-91990D22CE90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8">
              <a:extLst>
                <a:ext uri="{FF2B5EF4-FFF2-40B4-BE49-F238E27FC236}">
                  <a16:creationId xmlns:a16="http://schemas.microsoft.com/office/drawing/2014/main" id="{E9D07B3C-3C8F-AFCF-DA22-1F16953700AF}"/>
                </a:ext>
              </a:extLst>
            </p:cNvPr>
            <p:cNvSpPr/>
            <p:nvPr/>
          </p:nvSpPr>
          <p:spPr>
            <a:xfrm>
              <a:off x="8464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8">
              <a:extLst>
                <a:ext uri="{FF2B5EF4-FFF2-40B4-BE49-F238E27FC236}">
                  <a16:creationId xmlns:a16="http://schemas.microsoft.com/office/drawing/2014/main" id="{123CF6AF-3E11-9B9B-FFCF-C61D1C561D51}"/>
                </a:ext>
              </a:extLst>
            </p:cNvPr>
            <p:cNvSpPr/>
            <p:nvPr/>
          </p:nvSpPr>
          <p:spPr>
            <a:xfrm>
              <a:off x="8569325" y="1073150"/>
              <a:ext cx="76200" cy="3162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>
              <a:extLst>
                <a:ext uri="{FF2B5EF4-FFF2-40B4-BE49-F238E27FC236}">
                  <a16:creationId xmlns:a16="http://schemas.microsoft.com/office/drawing/2014/main" id="{86E93C77-CE7F-6DEB-2C11-561F02DC1999}"/>
                </a:ext>
              </a:extLst>
            </p:cNvPr>
            <p:cNvSpPr/>
            <p:nvPr/>
          </p:nvSpPr>
          <p:spPr>
            <a:xfrm>
              <a:off x="8718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>
              <a:extLst>
                <a:ext uri="{FF2B5EF4-FFF2-40B4-BE49-F238E27FC236}">
                  <a16:creationId xmlns:a16="http://schemas.microsoft.com/office/drawing/2014/main" id="{CF43081A-51F7-FA80-3466-A21CA63966B1}"/>
                </a:ext>
              </a:extLst>
            </p:cNvPr>
            <p:cNvSpPr/>
            <p:nvPr/>
          </p:nvSpPr>
          <p:spPr>
            <a:xfrm>
              <a:off x="880110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>
              <a:extLst>
                <a:ext uri="{FF2B5EF4-FFF2-40B4-BE49-F238E27FC236}">
                  <a16:creationId xmlns:a16="http://schemas.microsoft.com/office/drawing/2014/main" id="{2D5D1D5F-E388-9F07-A92B-1C02158476A6}"/>
                </a:ext>
              </a:extLst>
            </p:cNvPr>
            <p:cNvSpPr/>
            <p:nvPr/>
          </p:nvSpPr>
          <p:spPr>
            <a:xfrm>
              <a:off x="8972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>
              <a:extLst>
                <a:ext uri="{FF2B5EF4-FFF2-40B4-BE49-F238E27FC236}">
                  <a16:creationId xmlns:a16="http://schemas.microsoft.com/office/drawing/2014/main" id="{604EDD42-E520-CDA8-7A15-0A0E749A8539}"/>
                </a:ext>
              </a:extLst>
            </p:cNvPr>
            <p:cNvSpPr/>
            <p:nvPr/>
          </p:nvSpPr>
          <p:spPr>
            <a:xfrm>
              <a:off x="82105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>
              <a:extLst>
                <a:ext uri="{FF2B5EF4-FFF2-40B4-BE49-F238E27FC236}">
                  <a16:creationId xmlns:a16="http://schemas.microsoft.com/office/drawing/2014/main" id="{351B27B8-4358-46C4-AF7A-B9C24853597E}"/>
                </a:ext>
              </a:extLst>
            </p:cNvPr>
            <p:cNvSpPr/>
            <p:nvPr/>
          </p:nvSpPr>
          <p:spPr>
            <a:xfrm>
              <a:off x="8324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>
              <a:extLst>
                <a:ext uri="{FF2B5EF4-FFF2-40B4-BE49-F238E27FC236}">
                  <a16:creationId xmlns:a16="http://schemas.microsoft.com/office/drawing/2014/main" id="{E9BEAE8E-8D01-FBA2-E1E0-E2E977A868BB}"/>
                </a:ext>
              </a:extLst>
            </p:cNvPr>
            <p:cNvSpPr/>
            <p:nvPr/>
          </p:nvSpPr>
          <p:spPr>
            <a:xfrm>
              <a:off x="8451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>
              <a:extLst>
                <a:ext uri="{FF2B5EF4-FFF2-40B4-BE49-F238E27FC236}">
                  <a16:creationId xmlns:a16="http://schemas.microsoft.com/office/drawing/2014/main" id="{62766278-08B7-5FF1-2BA8-B3F6CE4178BB}"/>
                </a:ext>
              </a:extLst>
            </p:cNvPr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36B93B50-1858-5FDF-88FD-A04887638A2E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1559E59B-AFA7-5D8E-58C2-BDAEF3C1D74F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C6FC49F7-0649-2B61-FDBD-98ADB2B93C99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84925F06-5251-1207-A9FA-976323662B53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8668196B-378B-8CDB-4BA0-3889D49F9F5F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465626CB-C3CC-B908-C4E6-5042788DEF40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50800386-91C1-9A2B-5769-670E7673ACC0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D57CFD28-BF2E-B2EB-31CD-C663DBAAB132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8F0001D8-D947-E817-FC4B-30B6C98D5143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8742607C-37D1-A74A-BADC-12EE14987683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4E83E899-1D61-1D66-0D1B-ADBCDC7FAE9B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B4B41D2C-D8A2-CFC7-4743-075E38D463FA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FF3D00D8-E5B6-96D8-7C8D-B6079C09D97F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C8242115-4FAA-2970-741B-9AC0E2C205EF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72D8032D-34B2-B48D-31F1-139831A358CC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4618285D-7A9E-5D74-4555-CAA5F16A3BA8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68281A16-2C1C-6763-C719-5FB5FB304385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67ED25E3-42F7-8D71-8544-21C4DD88A843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0F9E4CB8-2B3A-E974-7941-A29A4190352C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A09B8BCD-D146-1601-0BB6-BF4D5446119B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9FC9FA08-6EDE-C8C2-24D7-F16FB5220B1A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" name="Google Shape;1802;p78">
            <a:extLst>
              <a:ext uri="{FF2B5EF4-FFF2-40B4-BE49-F238E27FC236}">
                <a16:creationId xmlns:a16="http://schemas.microsoft.com/office/drawing/2014/main" id="{BC14A884-5DA1-0281-B3A7-0A31BE5AEB0D}"/>
              </a:ext>
            </a:extLst>
          </p:cNvPr>
          <p:cNvCxnSpPr/>
          <p:nvPr/>
        </p:nvCxnSpPr>
        <p:spPr>
          <a:xfrm rot="10800000" flipH="1">
            <a:off x="104457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803;p78">
            <a:extLst>
              <a:ext uri="{FF2B5EF4-FFF2-40B4-BE49-F238E27FC236}">
                <a16:creationId xmlns:a16="http://schemas.microsoft.com/office/drawing/2014/main" id="{000D996E-650B-27B0-416E-05600D8A3D26}"/>
              </a:ext>
            </a:extLst>
          </p:cNvPr>
          <p:cNvCxnSpPr/>
          <p:nvPr/>
        </p:nvCxnSpPr>
        <p:spPr>
          <a:xfrm rot="10800000" flipH="1">
            <a:off x="1044575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9095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" descr="Captura de pantalla 2023-12-11 a las 12.01.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1859" y="679450"/>
            <a:ext cx="7715250" cy="51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"/>
          <p:cNvSpPr/>
          <p:nvPr/>
        </p:nvSpPr>
        <p:spPr>
          <a:xfrm>
            <a:off x="2291860" y="1188411"/>
            <a:ext cx="3594590" cy="1105500"/>
          </a:xfrm>
          <a:prstGeom prst="wedgeRoundRectCallout">
            <a:avLst>
              <a:gd name="adj1" fmla="val -51717"/>
              <a:gd name="adj2" fmla="val -32021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2581276" y="1230955"/>
            <a:ext cx="287655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¿Cuál de estas frutas es tu favorita?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32" name="Google Shape;232;p3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620154" flipH="1">
            <a:off x="311405" y="1033136"/>
            <a:ext cx="2564130" cy="1846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001AC933-FA6C-AFC0-A883-E4842FF1E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16484449-DE84-9F6D-C315-4E47CA993694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F0D8D3DD-D5F7-A293-32C9-412E05CB32C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BC7808B7-7F97-F6CD-50F2-77F774DBF3D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20B78425-EBD6-871D-D4B2-BAEBCA60DF93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45D482F1-CFF7-2F2C-BB3D-230C05C28679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CA156B57-10E3-03FC-BB05-AD730561F05E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ED06F370-5BF7-CCB6-E52D-7A5BF0685165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327A12F9-5DB8-0282-9778-A30D462E3972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C68CCD71-A648-731D-F3EC-C5E47F124C41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8A5952-C47F-B799-7918-0148E46C2C9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0E8107BE-02D7-22E2-27C7-4FD14169439B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3064A162-AAB6-D613-CD2F-B870D2B06AF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B0CBEC1C-B241-0088-155A-E6B7CC2D16ED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8">
              <a:extLst>
                <a:ext uri="{FF2B5EF4-FFF2-40B4-BE49-F238E27FC236}">
                  <a16:creationId xmlns:a16="http://schemas.microsoft.com/office/drawing/2014/main" id="{C4658564-EB4F-9847-91BD-DA626B30D1CD}"/>
                </a:ext>
              </a:extLst>
            </p:cNvPr>
            <p:cNvSpPr/>
            <p:nvPr/>
          </p:nvSpPr>
          <p:spPr>
            <a:xfrm>
              <a:off x="8569325" y="1073150"/>
              <a:ext cx="76200" cy="3162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>
              <a:extLst>
                <a:ext uri="{FF2B5EF4-FFF2-40B4-BE49-F238E27FC236}">
                  <a16:creationId xmlns:a16="http://schemas.microsoft.com/office/drawing/2014/main" id="{A51F17D4-0D5F-FD92-ABA4-8EDF317B7EA1}"/>
                </a:ext>
              </a:extLst>
            </p:cNvPr>
            <p:cNvSpPr/>
            <p:nvPr/>
          </p:nvSpPr>
          <p:spPr>
            <a:xfrm>
              <a:off x="8718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>
              <a:extLst>
                <a:ext uri="{FF2B5EF4-FFF2-40B4-BE49-F238E27FC236}">
                  <a16:creationId xmlns:a16="http://schemas.microsoft.com/office/drawing/2014/main" id="{A3F31184-FA5E-63D6-E278-DD7CAB573EC0}"/>
                </a:ext>
              </a:extLst>
            </p:cNvPr>
            <p:cNvSpPr/>
            <p:nvPr/>
          </p:nvSpPr>
          <p:spPr>
            <a:xfrm>
              <a:off x="880110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>
              <a:extLst>
                <a:ext uri="{FF2B5EF4-FFF2-40B4-BE49-F238E27FC236}">
                  <a16:creationId xmlns:a16="http://schemas.microsoft.com/office/drawing/2014/main" id="{E2B6F592-ADFF-F067-DAF8-156C77ECB31A}"/>
                </a:ext>
              </a:extLst>
            </p:cNvPr>
            <p:cNvSpPr/>
            <p:nvPr/>
          </p:nvSpPr>
          <p:spPr>
            <a:xfrm>
              <a:off x="8972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>
              <a:extLst>
                <a:ext uri="{FF2B5EF4-FFF2-40B4-BE49-F238E27FC236}">
                  <a16:creationId xmlns:a16="http://schemas.microsoft.com/office/drawing/2014/main" id="{3E045076-D30D-A352-0EC3-B05BC9AD278A}"/>
                </a:ext>
              </a:extLst>
            </p:cNvPr>
            <p:cNvSpPr/>
            <p:nvPr/>
          </p:nvSpPr>
          <p:spPr>
            <a:xfrm>
              <a:off x="82105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>
              <a:extLst>
                <a:ext uri="{FF2B5EF4-FFF2-40B4-BE49-F238E27FC236}">
                  <a16:creationId xmlns:a16="http://schemas.microsoft.com/office/drawing/2014/main" id="{12197B5D-B6D5-A940-AFD8-1256DD378257}"/>
                </a:ext>
              </a:extLst>
            </p:cNvPr>
            <p:cNvSpPr/>
            <p:nvPr/>
          </p:nvSpPr>
          <p:spPr>
            <a:xfrm>
              <a:off x="8324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>
              <a:extLst>
                <a:ext uri="{FF2B5EF4-FFF2-40B4-BE49-F238E27FC236}">
                  <a16:creationId xmlns:a16="http://schemas.microsoft.com/office/drawing/2014/main" id="{C4ABFB12-5322-71B4-A4AE-CB6C3F678581}"/>
                </a:ext>
              </a:extLst>
            </p:cNvPr>
            <p:cNvSpPr/>
            <p:nvPr/>
          </p:nvSpPr>
          <p:spPr>
            <a:xfrm>
              <a:off x="8451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>
              <a:extLst>
                <a:ext uri="{FF2B5EF4-FFF2-40B4-BE49-F238E27FC236}">
                  <a16:creationId xmlns:a16="http://schemas.microsoft.com/office/drawing/2014/main" id="{F2AC45B6-262A-FE65-6A1A-DE2188892982}"/>
                </a:ext>
              </a:extLst>
            </p:cNvPr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C854A04A-D2D9-0896-1E5F-10ABBA722160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6303D5B9-0AC3-0BAC-7A3A-D01FA6CF63A2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87602566-4C51-4C29-C080-CF911E76D7EB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73439B2C-EB3B-E11A-46DA-F24232A83409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5B97B802-63A3-66D9-0FFD-CF9804B92954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55C56321-7FEB-19DF-2581-5E10DEA43EE9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FBDD52BA-1C10-C664-7517-CEC9ED2D417A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69DEC95A-DC24-E13E-A58B-CD5800F57248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FD9F485B-E8A6-0150-5E0F-2C70C36E05D6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7FA3AAB6-DF2C-305C-2AC7-F8A4276E067B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37BF3C4B-6780-7D66-EC4D-E5CBEDFF5891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047DDB8F-7F34-9DF0-A252-2F57A37C8B48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E471A461-8DA1-EF57-D320-E8D06BB318E8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48ECFB77-D165-6011-FF7B-F02B7D826B39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EB0D85D7-8BE5-A3F5-5811-4D603B438426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E2A990A7-50ED-3D6C-A15E-60ACA81B1655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AC1F53F1-672D-2872-5481-046A3C8AE4EC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FDD5F2C0-4C3F-D846-F4DB-5A8A9AB89534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196FEFFD-06D7-B9C8-9711-F0B535052DF9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3D3EEFD2-D669-B248-F480-F560FFD36BBE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B0F342D8-42C3-B6D6-33DB-B7309251DAE2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" name="Google Shape;1802;p78">
            <a:extLst>
              <a:ext uri="{FF2B5EF4-FFF2-40B4-BE49-F238E27FC236}">
                <a16:creationId xmlns:a16="http://schemas.microsoft.com/office/drawing/2014/main" id="{91A8EE74-D15D-569A-DC23-0B3ECC2D6CA5}"/>
              </a:ext>
            </a:extLst>
          </p:cNvPr>
          <p:cNvCxnSpPr/>
          <p:nvPr/>
        </p:nvCxnSpPr>
        <p:spPr>
          <a:xfrm rot="10800000" flipH="1">
            <a:off x="104457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803;p78">
            <a:extLst>
              <a:ext uri="{FF2B5EF4-FFF2-40B4-BE49-F238E27FC236}">
                <a16:creationId xmlns:a16="http://schemas.microsoft.com/office/drawing/2014/main" id="{CF3314F4-28A3-8C3F-8A8C-7DED7D9E0040}"/>
              </a:ext>
            </a:extLst>
          </p:cNvPr>
          <p:cNvCxnSpPr/>
          <p:nvPr/>
        </p:nvCxnSpPr>
        <p:spPr>
          <a:xfrm rot="10800000" flipH="1">
            <a:off x="1044575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4;p78">
            <a:extLst>
              <a:ext uri="{FF2B5EF4-FFF2-40B4-BE49-F238E27FC236}">
                <a16:creationId xmlns:a16="http://schemas.microsoft.com/office/drawing/2014/main" id="{D8D7DB4E-EFB4-43EE-213D-42975F60C07F}"/>
              </a:ext>
            </a:extLst>
          </p:cNvPr>
          <p:cNvCxnSpPr/>
          <p:nvPr/>
        </p:nvCxnSpPr>
        <p:spPr>
          <a:xfrm rot="10800000" flipH="1">
            <a:off x="1044575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6951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B9CD39F1-2F5B-E0B1-7055-E93E948C4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E86A50BF-C076-92F4-27F2-7E699E35CB4A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8CB2B347-05BC-AF4C-37CE-00B151FC136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56C25291-F9ED-EF6A-C4BC-4D8ADDA8C3B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24BEDA80-D5BC-E954-EF36-6D12F615B594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E99E1100-1D52-F193-3958-D97CAD1BA1B0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4276B430-D397-2F85-2AFA-E9E911C29044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E2A13C1B-C3A5-AEC4-66AB-EEDAE06B86C7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E209587D-82E3-FA20-271A-BD0B171CD51B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D5FB0B19-8724-0E41-D666-67B626E81A5A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76AC611-CC34-D553-7F0B-15C577854A2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FF695E4-7984-8731-4118-B4316B799B96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7130259B-1C8B-3499-0204-20B943E12A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101B5538-9C57-66CC-1027-1C35AC399C48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>
              <a:extLst>
                <a:ext uri="{FF2B5EF4-FFF2-40B4-BE49-F238E27FC236}">
                  <a16:creationId xmlns:a16="http://schemas.microsoft.com/office/drawing/2014/main" id="{D46AED23-7EED-B030-52F5-799EEFFDE72F}"/>
                </a:ext>
              </a:extLst>
            </p:cNvPr>
            <p:cNvSpPr/>
            <p:nvPr/>
          </p:nvSpPr>
          <p:spPr>
            <a:xfrm>
              <a:off x="8718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>
              <a:extLst>
                <a:ext uri="{FF2B5EF4-FFF2-40B4-BE49-F238E27FC236}">
                  <a16:creationId xmlns:a16="http://schemas.microsoft.com/office/drawing/2014/main" id="{43AA498D-EF54-D76C-DCC4-DB937199470B}"/>
                </a:ext>
              </a:extLst>
            </p:cNvPr>
            <p:cNvSpPr/>
            <p:nvPr/>
          </p:nvSpPr>
          <p:spPr>
            <a:xfrm>
              <a:off x="880110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>
              <a:extLst>
                <a:ext uri="{FF2B5EF4-FFF2-40B4-BE49-F238E27FC236}">
                  <a16:creationId xmlns:a16="http://schemas.microsoft.com/office/drawing/2014/main" id="{BD750F92-A915-0536-373F-CCDBCEF70FBB}"/>
                </a:ext>
              </a:extLst>
            </p:cNvPr>
            <p:cNvSpPr/>
            <p:nvPr/>
          </p:nvSpPr>
          <p:spPr>
            <a:xfrm>
              <a:off x="8972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>
              <a:extLst>
                <a:ext uri="{FF2B5EF4-FFF2-40B4-BE49-F238E27FC236}">
                  <a16:creationId xmlns:a16="http://schemas.microsoft.com/office/drawing/2014/main" id="{205A06B2-BDA5-CAAB-7F81-D92D2626777D}"/>
                </a:ext>
              </a:extLst>
            </p:cNvPr>
            <p:cNvSpPr/>
            <p:nvPr/>
          </p:nvSpPr>
          <p:spPr>
            <a:xfrm>
              <a:off x="82105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>
              <a:extLst>
                <a:ext uri="{FF2B5EF4-FFF2-40B4-BE49-F238E27FC236}">
                  <a16:creationId xmlns:a16="http://schemas.microsoft.com/office/drawing/2014/main" id="{C41CFD82-9085-9E0C-DB9A-00988515D7F2}"/>
                </a:ext>
              </a:extLst>
            </p:cNvPr>
            <p:cNvSpPr/>
            <p:nvPr/>
          </p:nvSpPr>
          <p:spPr>
            <a:xfrm>
              <a:off x="8324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>
              <a:extLst>
                <a:ext uri="{FF2B5EF4-FFF2-40B4-BE49-F238E27FC236}">
                  <a16:creationId xmlns:a16="http://schemas.microsoft.com/office/drawing/2014/main" id="{C263F710-956D-E7D1-D03F-572C00DF1424}"/>
                </a:ext>
              </a:extLst>
            </p:cNvPr>
            <p:cNvSpPr/>
            <p:nvPr/>
          </p:nvSpPr>
          <p:spPr>
            <a:xfrm>
              <a:off x="8451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>
              <a:extLst>
                <a:ext uri="{FF2B5EF4-FFF2-40B4-BE49-F238E27FC236}">
                  <a16:creationId xmlns:a16="http://schemas.microsoft.com/office/drawing/2014/main" id="{23C837B5-B3F7-0B11-11F1-5452F70BA7B9}"/>
                </a:ext>
              </a:extLst>
            </p:cNvPr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C83310FC-858D-71BB-A8F4-AD2D81E70A32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2304777F-E54E-B1D5-AB2A-434523DCC36F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099AFC28-DD0E-159D-82AD-DE058E882118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7E600BE2-4BAF-B3A6-B9D1-DCAD64EAFD3D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3233FCF2-08D2-C987-CE16-26B8E230C3B1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ABBEED17-3041-C02B-DE8F-8EE53673A4D3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21A21CDF-4E44-74C0-62F1-308D95AE9A6F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0E3C9E45-6DA6-A730-FDDB-EBB430C391EC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4BD462E1-921B-996C-5429-13698FEC0A54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8FBA15F5-16DD-D444-E8E9-9C5BE4D4D2E0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51B6F80B-B5B5-784C-3F32-26210D955AA2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877F0CF6-2BD8-F3BA-590E-67AB6E65727A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8BC62B38-260D-548C-D7A6-8F5B111A7E07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DA08BD3B-03F2-1972-45CE-B777C0B5D873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C91721E0-5173-68BE-4D16-34FD09A5CF06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36A1F8C8-D5A4-1F57-BAE2-8FB822CBE6C5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E0AC4832-47B3-8E95-A9CB-78BFAA7566AF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C2F7B19E-D585-DC18-DE99-0F296B4C5EED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AC044C74-3A54-228B-B23E-E08691684C07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2D9F8DDF-9174-1281-AABE-DBE0747B16B5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B500BC41-2A1F-B097-C92A-D9CE72CBEF87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" name="Google Shape;1802;p78">
            <a:extLst>
              <a:ext uri="{FF2B5EF4-FFF2-40B4-BE49-F238E27FC236}">
                <a16:creationId xmlns:a16="http://schemas.microsoft.com/office/drawing/2014/main" id="{FF2E2893-E363-C6D6-E468-7EC795E5AFE8}"/>
              </a:ext>
            </a:extLst>
          </p:cNvPr>
          <p:cNvCxnSpPr/>
          <p:nvPr/>
        </p:nvCxnSpPr>
        <p:spPr>
          <a:xfrm rot="10800000" flipH="1">
            <a:off x="104457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803;p78">
            <a:extLst>
              <a:ext uri="{FF2B5EF4-FFF2-40B4-BE49-F238E27FC236}">
                <a16:creationId xmlns:a16="http://schemas.microsoft.com/office/drawing/2014/main" id="{AEACBE7E-20E1-46A5-D87E-1CB16ADDBECB}"/>
              </a:ext>
            </a:extLst>
          </p:cNvPr>
          <p:cNvCxnSpPr/>
          <p:nvPr/>
        </p:nvCxnSpPr>
        <p:spPr>
          <a:xfrm rot="10800000" flipH="1">
            <a:off x="1044575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4;p78">
            <a:extLst>
              <a:ext uri="{FF2B5EF4-FFF2-40B4-BE49-F238E27FC236}">
                <a16:creationId xmlns:a16="http://schemas.microsoft.com/office/drawing/2014/main" id="{34A4B9FC-77E5-386B-453D-5BEF1C6BDDA3}"/>
              </a:ext>
            </a:extLst>
          </p:cNvPr>
          <p:cNvCxnSpPr/>
          <p:nvPr/>
        </p:nvCxnSpPr>
        <p:spPr>
          <a:xfrm rot="10800000" flipH="1">
            <a:off x="1044575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5;p78">
            <a:extLst>
              <a:ext uri="{FF2B5EF4-FFF2-40B4-BE49-F238E27FC236}">
                <a16:creationId xmlns:a16="http://schemas.microsoft.com/office/drawing/2014/main" id="{0F510C4A-C270-5AAC-A9EA-D372E99403BF}"/>
              </a:ext>
            </a:extLst>
          </p:cNvPr>
          <p:cNvCxnSpPr/>
          <p:nvPr/>
        </p:nvCxnSpPr>
        <p:spPr>
          <a:xfrm rot="10800000" flipH="1">
            <a:off x="1044575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0339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243FC252-7859-72F9-A0D3-F8460E957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5AECB3B0-20DB-1852-EDB2-F2736C870B79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BEF6CAD5-0264-FDEC-0EC3-A37B03D6C3A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1A246CFC-F51C-CE0D-65DB-EEBE5C23189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F8C0D91B-1A89-28E4-E281-CE1D1B5C4F76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39B8A91D-390F-0AC7-BDD7-15757D99DCE8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DF2EFA38-62FD-442D-515A-E857D8030A88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8FFD165C-93E5-3C51-46D7-1968997B3C0A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A2F00269-9742-ED49-8FCA-3EFD3BE8AA77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3D29547E-FEC3-B3D6-A436-CD217C49B2F7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A774537-B4A5-3DF6-9D43-E43D62DD79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87ABAFA-8EAA-DFB1-CDCD-FEE33C457708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EC9F65C3-9C92-9A1A-A4EB-122BA721E4B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3D493AB9-3B40-49F5-81D9-B1D8B456AB93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>
              <a:extLst>
                <a:ext uri="{FF2B5EF4-FFF2-40B4-BE49-F238E27FC236}">
                  <a16:creationId xmlns:a16="http://schemas.microsoft.com/office/drawing/2014/main" id="{0B6FE358-4F0D-AEF8-7422-EDD8645DD442}"/>
                </a:ext>
              </a:extLst>
            </p:cNvPr>
            <p:cNvSpPr/>
            <p:nvPr/>
          </p:nvSpPr>
          <p:spPr>
            <a:xfrm>
              <a:off x="880110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>
              <a:extLst>
                <a:ext uri="{FF2B5EF4-FFF2-40B4-BE49-F238E27FC236}">
                  <a16:creationId xmlns:a16="http://schemas.microsoft.com/office/drawing/2014/main" id="{EDC33169-05C4-8CFF-EB28-BF63B23A030C}"/>
                </a:ext>
              </a:extLst>
            </p:cNvPr>
            <p:cNvSpPr/>
            <p:nvPr/>
          </p:nvSpPr>
          <p:spPr>
            <a:xfrm>
              <a:off x="8972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>
              <a:extLst>
                <a:ext uri="{FF2B5EF4-FFF2-40B4-BE49-F238E27FC236}">
                  <a16:creationId xmlns:a16="http://schemas.microsoft.com/office/drawing/2014/main" id="{661EDC19-CFEE-D50F-4777-8693521F5F47}"/>
                </a:ext>
              </a:extLst>
            </p:cNvPr>
            <p:cNvSpPr/>
            <p:nvPr/>
          </p:nvSpPr>
          <p:spPr>
            <a:xfrm>
              <a:off x="82105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>
              <a:extLst>
                <a:ext uri="{FF2B5EF4-FFF2-40B4-BE49-F238E27FC236}">
                  <a16:creationId xmlns:a16="http://schemas.microsoft.com/office/drawing/2014/main" id="{0063E6DC-EFEF-B1CC-9538-7E77CFE63536}"/>
                </a:ext>
              </a:extLst>
            </p:cNvPr>
            <p:cNvSpPr/>
            <p:nvPr/>
          </p:nvSpPr>
          <p:spPr>
            <a:xfrm>
              <a:off x="8324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>
              <a:extLst>
                <a:ext uri="{FF2B5EF4-FFF2-40B4-BE49-F238E27FC236}">
                  <a16:creationId xmlns:a16="http://schemas.microsoft.com/office/drawing/2014/main" id="{4971E047-0176-FF8F-FA88-7037275D9A89}"/>
                </a:ext>
              </a:extLst>
            </p:cNvPr>
            <p:cNvSpPr/>
            <p:nvPr/>
          </p:nvSpPr>
          <p:spPr>
            <a:xfrm>
              <a:off x="8451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>
              <a:extLst>
                <a:ext uri="{FF2B5EF4-FFF2-40B4-BE49-F238E27FC236}">
                  <a16:creationId xmlns:a16="http://schemas.microsoft.com/office/drawing/2014/main" id="{B36B3AA4-2AD3-5000-A8DA-929E65D51F39}"/>
                </a:ext>
              </a:extLst>
            </p:cNvPr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F9589551-A537-5C6A-A074-00493AD78D2C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16AFB0AB-881D-3138-7277-7DA0D2B0FD90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02ACE0FC-B3E1-BA71-02F9-06ED5D5C021F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914B9873-CF00-88B4-55C7-A5A20E9179B3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72624F5F-9119-C69A-9DD8-092C67E8E847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E808A750-4367-354F-7B28-9BAB7BF0DCA5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99CCA68A-49A5-CE07-3414-F680BB1F6FB2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DD4BF230-EFC4-B764-A707-621EE5CBF919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DB5C0A61-D5F4-37F7-FB5C-6FC77574A02B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764A7CD2-555B-6291-35A6-DEA52875655B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DE940883-00FC-C5DE-0900-E8AC995CB25B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44E1A613-082F-69A0-18CD-0E011F77F838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869C65C5-119F-C468-751F-FBE6D8120E33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6FF6C0EC-99F8-4BD0-5FB3-67A2003B0869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DD7F4698-90F1-C67A-A269-D79EDD0AA704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936F1DDB-E64F-D465-979E-69EAC61C8CCD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57748865-6775-88C5-00E2-ACB6F15E5DAE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FFC55C3E-72A0-0580-8D7C-F91D60D1DA8E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78AF7593-3181-B514-F860-F96319F21CDE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9585B6AA-F687-1B72-1CA5-E24B54338CB3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63369783-6DD7-9496-1B74-EFB587198595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" name="Google Shape;1802;p78">
            <a:extLst>
              <a:ext uri="{FF2B5EF4-FFF2-40B4-BE49-F238E27FC236}">
                <a16:creationId xmlns:a16="http://schemas.microsoft.com/office/drawing/2014/main" id="{387B5450-2833-890F-67D4-43EC2C128DB7}"/>
              </a:ext>
            </a:extLst>
          </p:cNvPr>
          <p:cNvCxnSpPr/>
          <p:nvPr/>
        </p:nvCxnSpPr>
        <p:spPr>
          <a:xfrm rot="10800000" flipH="1">
            <a:off x="104457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803;p78">
            <a:extLst>
              <a:ext uri="{FF2B5EF4-FFF2-40B4-BE49-F238E27FC236}">
                <a16:creationId xmlns:a16="http://schemas.microsoft.com/office/drawing/2014/main" id="{A5F3F8CF-EBA9-77FC-BBB7-1B1DAAD5E800}"/>
              </a:ext>
            </a:extLst>
          </p:cNvPr>
          <p:cNvCxnSpPr/>
          <p:nvPr/>
        </p:nvCxnSpPr>
        <p:spPr>
          <a:xfrm rot="10800000" flipH="1">
            <a:off x="1044575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4;p78">
            <a:extLst>
              <a:ext uri="{FF2B5EF4-FFF2-40B4-BE49-F238E27FC236}">
                <a16:creationId xmlns:a16="http://schemas.microsoft.com/office/drawing/2014/main" id="{F81934F3-611B-7BA0-9E48-B12A714730A0}"/>
              </a:ext>
            </a:extLst>
          </p:cNvPr>
          <p:cNvCxnSpPr/>
          <p:nvPr/>
        </p:nvCxnSpPr>
        <p:spPr>
          <a:xfrm rot="10800000" flipH="1">
            <a:off x="1044575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5;p78">
            <a:extLst>
              <a:ext uri="{FF2B5EF4-FFF2-40B4-BE49-F238E27FC236}">
                <a16:creationId xmlns:a16="http://schemas.microsoft.com/office/drawing/2014/main" id="{7880EE18-F445-171F-94D1-E0798E4E0817}"/>
              </a:ext>
            </a:extLst>
          </p:cNvPr>
          <p:cNvCxnSpPr/>
          <p:nvPr/>
        </p:nvCxnSpPr>
        <p:spPr>
          <a:xfrm rot="10800000" flipH="1">
            <a:off x="1044575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6;p78">
            <a:extLst>
              <a:ext uri="{FF2B5EF4-FFF2-40B4-BE49-F238E27FC236}">
                <a16:creationId xmlns:a16="http://schemas.microsoft.com/office/drawing/2014/main" id="{AD7F62B0-3BDF-DFEA-FD30-7591523C93FB}"/>
              </a:ext>
            </a:extLst>
          </p:cNvPr>
          <p:cNvCxnSpPr/>
          <p:nvPr/>
        </p:nvCxnSpPr>
        <p:spPr>
          <a:xfrm rot="10800000" flipH="1">
            <a:off x="1044575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4388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F5ABFD7E-450C-E638-9AF8-3F4EF2652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EA1DB7D4-A484-152A-F765-6A58859D9532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DA3318AF-2C8D-FB47-693E-BB3B4BD8DBD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621EF971-979D-8697-E40A-1A36D37089C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93448A5E-86DA-335F-5C1E-9CCE0A59730E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157CDECE-EFDE-81B9-8986-AFCF427E0D34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F111E66D-188C-FD81-9B7E-57079C743080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C0F03607-7A71-1C83-5D93-8A99D49B1753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0B18CDFE-96A2-27C1-2BB9-37C28A2D0B72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FDEBEB0F-18A1-455E-70A0-152E996BDBEC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EEC2013-F4D5-8F4D-D2C2-322A1F44AC0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664A1B5-E670-A25A-C0D0-C7303243BA54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E569C66F-0862-0571-2469-A0A12B95CD8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76684C20-19A9-6886-B00D-36A7CB8B7B28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8">
              <a:extLst>
                <a:ext uri="{FF2B5EF4-FFF2-40B4-BE49-F238E27FC236}">
                  <a16:creationId xmlns:a16="http://schemas.microsoft.com/office/drawing/2014/main" id="{E24A3B3C-657D-418E-6F35-9CE379E50CA8}"/>
                </a:ext>
              </a:extLst>
            </p:cNvPr>
            <p:cNvSpPr/>
            <p:nvPr/>
          </p:nvSpPr>
          <p:spPr>
            <a:xfrm>
              <a:off x="8972550" y="10731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>
              <a:extLst>
                <a:ext uri="{FF2B5EF4-FFF2-40B4-BE49-F238E27FC236}">
                  <a16:creationId xmlns:a16="http://schemas.microsoft.com/office/drawing/2014/main" id="{B9D89025-E7B1-293A-37D3-DE41AB0012A9}"/>
                </a:ext>
              </a:extLst>
            </p:cNvPr>
            <p:cNvSpPr/>
            <p:nvPr/>
          </p:nvSpPr>
          <p:spPr>
            <a:xfrm>
              <a:off x="82105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>
              <a:extLst>
                <a:ext uri="{FF2B5EF4-FFF2-40B4-BE49-F238E27FC236}">
                  <a16:creationId xmlns:a16="http://schemas.microsoft.com/office/drawing/2014/main" id="{53A4BDA7-600C-8F2B-E693-9BD1B8F9DBC7}"/>
                </a:ext>
              </a:extLst>
            </p:cNvPr>
            <p:cNvSpPr/>
            <p:nvPr/>
          </p:nvSpPr>
          <p:spPr>
            <a:xfrm>
              <a:off x="8324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>
              <a:extLst>
                <a:ext uri="{FF2B5EF4-FFF2-40B4-BE49-F238E27FC236}">
                  <a16:creationId xmlns:a16="http://schemas.microsoft.com/office/drawing/2014/main" id="{BC9D2AA4-2F2E-623D-F9C6-8882C5AA469A}"/>
                </a:ext>
              </a:extLst>
            </p:cNvPr>
            <p:cNvSpPr/>
            <p:nvPr/>
          </p:nvSpPr>
          <p:spPr>
            <a:xfrm>
              <a:off x="8451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>
              <a:extLst>
                <a:ext uri="{FF2B5EF4-FFF2-40B4-BE49-F238E27FC236}">
                  <a16:creationId xmlns:a16="http://schemas.microsoft.com/office/drawing/2014/main" id="{F1C3E416-280C-4362-5968-FDE44BEEAEE0}"/>
                </a:ext>
              </a:extLst>
            </p:cNvPr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3890B8AB-29BC-203E-D322-1861EEA63472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C3D650E8-3F04-CE20-CF3F-AA8EA10B17C4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65434894-02DE-2E02-CE3F-0FF58DD95B8A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A9CB37FF-F965-E459-D0E3-A05EFB1CE0B2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4232FC7D-C83D-4B30-592A-9BAB3E0AF139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2D241C63-8C2C-9AD1-11F8-197AA8FCBC5B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5F2B808C-610A-89F0-3B84-1A48AA65BF85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DE36DC64-5093-779C-7D22-1191E5F3767C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578E0A26-BFAB-7CA9-C436-D25A26CFFE8B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DBBC7EA8-4A2B-8F65-A944-F02588F60F22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1CA600B1-9911-841F-F326-C0200CE92762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C0483CA9-5A65-1482-E85B-34DF435DAF42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DA839A85-C1DD-081E-EB7B-F9A1E312ABD1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62A85EBE-696D-A55E-0EE9-6C3FBF805FC4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29D1B23F-6AA7-BA53-A119-D4CB4CCF8624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A4C401BE-B6DF-8B17-D608-E63C55558D7F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541132A0-B588-633E-94F3-F958AADE3CC9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87A38891-EE20-035A-850A-7BC0321AE910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F901F1F3-51C5-E032-FC60-22B95AC21394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D3BF883C-8D9F-4499-7797-2ACF92205A3A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F798F410-1799-0FD7-7C6B-C4DF0AFA1FE1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" name="Google Shape;1802;p78">
            <a:extLst>
              <a:ext uri="{FF2B5EF4-FFF2-40B4-BE49-F238E27FC236}">
                <a16:creationId xmlns:a16="http://schemas.microsoft.com/office/drawing/2014/main" id="{91B09A81-3B1D-39F7-CDE8-858F9D74B20A}"/>
              </a:ext>
            </a:extLst>
          </p:cNvPr>
          <p:cNvCxnSpPr/>
          <p:nvPr/>
        </p:nvCxnSpPr>
        <p:spPr>
          <a:xfrm rot="10800000" flipH="1">
            <a:off x="104457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803;p78">
            <a:extLst>
              <a:ext uri="{FF2B5EF4-FFF2-40B4-BE49-F238E27FC236}">
                <a16:creationId xmlns:a16="http://schemas.microsoft.com/office/drawing/2014/main" id="{5E9B4E94-D9F6-99A5-2322-28527FB32084}"/>
              </a:ext>
            </a:extLst>
          </p:cNvPr>
          <p:cNvCxnSpPr/>
          <p:nvPr/>
        </p:nvCxnSpPr>
        <p:spPr>
          <a:xfrm rot="10800000" flipH="1">
            <a:off x="1044575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4;p78">
            <a:extLst>
              <a:ext uri="{FF2B5EF4-FFF2-40B4-BE49-F238E27FC236}">
                <a16:creationId xmlns:a16="http://schemas.microsoft.com/office/drawing/2014/main" id="{7771DAEE-C230-CA4A-F5A4-6CFF75FFC07D}"/>
              </a:ext>
            </a:extLst>
          </p:cNvPr>
          <p:cNvCxnSpPr/>
          <p:nvPr/>
        </p:nvCxnSpPr>
        <p:spPr>
          <a:xfrm rot="10800000" flipH="1">
            <a:off x="1044575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5;p78">
            <a:extLst>
              <a:ext uri="{FF2B5EF4-FFF2-40B4-BE49-F238E27FC236}">
                <a16:creationId xmlns:a16="http://schemas.microsoft.com/office/drawing/2014/main" id="{5E5BAD6B-B6DA-42ED-C641-6238B1F8D235}"/>
              </a:ext>
            </a:extLst>
          </p:cNvPr>
          <p:cNvCxnSpPr/>
          <p:nvPr/>
        </p:nvCxnSpPr>
        <p:spPr>
          <a:xfrm rot="10800000" flipH="1">
            <a:off x="1044575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6;p78">
            <a:extLst>
              <a:ext uri="{FF2B5EF4-FFF2-40B4-BE49-F238E27FC236}">
                <a16:creationId xmlns:a16="http://schemas.microsoft.com/office/drawing/2014/main" id="{5EC0785E-4148-C337-CEDA-F23E31837100}"/>
              </a:ext>
            </a:extLst>
          </p:cNvPr>
          <p:cNvCxnSpPr/>
          <p:nvPr/>
        </p:nvCxnSpPr>
        <p:spPr>
          <a:xfrm rot="10800000" flipH="1">
            <a:off x="1044575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7;p78">
            <a:extLst>
              <a:ext uri="{FF2B5EF4-FFF2-40B4-BE49-F238E27FC236}">
                <a16:creationId xmlns:a16="http://schemas.microsoft.com/office/drawing/2014/main" id="{7A730D94-A99C-CACF-0453-B5C472F8BB3B}"/>
              </a:ext>
            </a:extLst>
          </p:cNvPr>
          <p:cNvCxnSpPr/>
          <p:nvPr/>
        </p:nvCxnSpPr>
        <p:spPr>
          <a:xfrm rot="10800000" flipH="1">
            <a:off x="1044575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3403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193D83A1-89CE-529E-AE9E-634805D5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1604A882-607E-3047-E6CE-87108BFE39D5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4EE2EB35-BA95-C367-4F04-F48DFB3CA8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315E9F24-C96F-3B62-2D46-2DC4B4B7CB1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29734068-E028-97F0-657E-F0B8D405F876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0B33DFA3-A3DE-671B-ADC0-C3BAEB8CFBF1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90ED3EC8-99D5-BCBE-28E1-A1F6B726320D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A20233AD-E7B6-2DAE-84FD-D5FB84AE257A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A10BFA8D-6A9A-E5AC-68D3-36EC092CB697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4CB36DD0-FB44-EFA7-672D-0BC29FAF072B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DB52040-F51B-E4B2-680E-9166E9A2DD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BE8702-A353-8059-0AE4-54C97A5693B7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E58B99A2-E82D-8EEC-9FB2-9DE5040496D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0883F26C-40F8-AA84-F979-1EC083374027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>
              <a:extLst>
                <a:ext uri="{FF2B5EF4-FFF2-40B4-BE49-F238E27FC236}">
                  <a16:creationId xmlns:a16="http://schemas.microsoft.com/office/drawing/2014/main" id="{9C945811-D107-9F59-B5DD-FE3F2D0FE192}"/>
                </a:ext>
              </a:extLst>
            </p:cNvPr>
            <p:cNvSpPr/>
            <p:nvPr/>
          </p:nvSpPr>
          <p:spPr>
            <a:xfrm>
              <a:off x="82105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>
              <a:extLst>
                <a:ext uri="{FF2B5EF4-FFF2-40B4-BE49-F238E27FC236}">
                  <a16:creationId xmlns:a16="http://schemas.microsoft.com/office/drawing/2014/main" id="{32CB28D9-1E42-EF29-A539-F7666D9D0719}"/>
                </a:ext>
              </a:extLst>
            </p:cNvPr>
            <p:cNvSpPr/>
            <p:nvPr/>
          </p:nvSpPr>
          <p:spPr>
            <a:xfrm>
              <a:off x="8324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>
              <a:extLst>
                <a:ext uri="{FF2B5EF4-FFF2-40B4-BE49-F238E27FC236}">
                  <a16:creationId xmlns:a16="http://schemas.microsoft.com/office/drawing/2014/main" id="{853717EA-9203-64C6-2B9B-808CFD083BDA}"/>
                </a:ext>
              </a:extLst>
            </p:cNvPr>
            <p:cNvSpPr/>
            <p:nvPr/>
          </p:nvSpPr>
          <p:spPr>
            <a:xfrm>
              <a:off x="8451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>
              <a:extLst>
                <a:ext uri="{FF2B5EF4-FFF2-40B4-BE49-F238E27FC236}">
                  <a16:creationId xmlns:a16="http://schemas.microsoft.com/office/drawing/2014/main" id="{256B80D2-DBA7-8D9C-3CC2-5EA7AB6C4B1C}"/>
                </a:ext>
              </a:extLst>
            </p:cNvPr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BBDE669B-A84D-08C8-C06A-796A9C5771F0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1BEF7BC3-6C12-31B6-5882-CC3404B1DF62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33C1C97E-B9EE-E983-970A-29A4659530D0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870B8F08-781C-48B9-4BE1-A8BCFBF0BF85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52F49F49-CCD0-A25C-B9BF-23A9E2DEA3A0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DF1FE4D8-8435-679E-6441-CBD83F9682E6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B0C02845-6D26-904C-5CE7-A5D01AD8B17E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175D9DF1-8515-FAD3-5D93-0E91816CA3E9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06310317-165D-4754-717C-36484EEBA0C5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881580B0-6A8E-2325-F955-62E2F994288D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058F7569-5AB2-B510-7012-45546639D689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93510F3E-8535-54B9-962A-4B78879F069B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A0A4CD1A-8759-891B-18B9-857C39A090D0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96340CAA-B2F9-7EE4-6884-681EE2C66928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6E7850FA-0026-5B5D-EF66-EA2DCD880A79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0FBE8723-8CBD-B391-3094-5603B4498E74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FA723298-ECEC-827C-61F0-15A4024FD8D3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9ECC5EE6-2AA7-A680-4F19-72A5B5413091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99F8D38A-7755-B41A-17A7-EEF859170DDD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11FF31A6-9E66-D2F5-2697-A1890FD98D52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811AAFCE-4ECA-AC09-AD86-95CAE5A7B08C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/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3" name="Google Shape;1802;p78">
            <a:extLst>
              <a:ext uri="{FF2B5EF4-FFF2-40B4-BE49-F238E27FC236}">
                <a16:creationId xmlns:a16="http://schemas.microsoft.com/office/drawing/2014/main" id="{9F8853B4-9844-A61C-4B5B-E209CE981807}"/>
              </a:ext>
            </a:extLst>
          </p:cNvPr>
          <p:cNvCxnSpPr/>
          <p:nvPr/>
        </p:nvCxnSpPr>
        <p:spPr>
          <a:xfrm rot="10800000" flipH="1">
            <a:off x="104457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803;p78">
            <a:extLst>
              <a:ext uri="{FF2B5EF4-FFF2-40B4-BE49-F238E27FC236}">
                <a16:creationId xmlns:a16="http://schemas.microsoft.com/office/drawing/2014/main" id="{5E213F65-3476-3372-8094-F62286B6DADF}"/>
              </a:ext>
            </a:extLst>
          </p:cNvPr>
          <p:cNvCxnSpPr/>
          <p:nvPr/>
        </p:nvCxnSpPr>
        <p:spPr>
          <a:xfrm rot="10800000" flipH="1">
            <a:off x="1044575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4;p78">
            <a:extLst>
              <a:ext uri="{FF2B5EF4-FFF2-40B4-BE49-F238E27FC236}">
                <a16:creationId xmlns:a16="http://schemas.microsoft.com/office/drawing/2014/main" id="{DBE7C2E5-F212-C83E-AAD5-9391F2C79E84}"/>
              </a:ext>
            </a:extLst>
          </p:cNvPr>
          <p:cNvCxnSpPr/>
          <p:nvPr/>
        </p:nvCxnSpPr>
        <p:spPr>
          <a:xfrm rot="10800000" flipH="1">
            <a:off x="1044575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5;p78">
            <a:extLst>
              <a:ext uri="{FF2B5EF4-FFF2-40B4-BE49-F238E27FC236}">
                <a16:creationId xmlns:a16="http://schemas.microsoft.com/office/drawing/2014/main" id="{BB60B9E9-DF97-9A10-7D08-C781C2469D96}"/>
              </a:ext>
            </a:extLst>
          </p:cNvPr>
          <p:cNvCxnSpPr/>
          <p:nvPr/>
        </p:nvCxnSpPr>
        <p:spPr>
          <a:xfrm rot="10800000" flipH="1">
            <a:off x="1044575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6;p78">
            <a:extLst>
              <a:ext uri="{FF2B5EF4-FFF2-40B4-BE49-F238E27FC236}">
                <a16:creationId xmlns:a16="http://schemas.microsoft.com/office/drawing/2014/main" id="{6C13450A-014E-71C6-E0AD-D23FE2A449D3}"/>
              </a:ext>
            </a:extLst>
          </p:cNvPr>
          <p:cNvCxnSpPr/>
          <p:nvPr/>
        </p:nvCxnSpPr>
        <p:spPr>
          <a:xfrm rot="10800000" flipH="1">
            <a:off x="1044575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7;p78">
            <a:extLst>
              <a:ext uri="{FF2B5EF4-FFF2-40B4-BE49-F238E27FC236}">
                <a16:creationId xmlns:a16="http://schemas.microsoft.com/office/drawing/2014/main" id="{F6ACD88E-874F-1DE8-0E1F-D5835CB4AD3B}"/>
              </a:ext>
            </a:extLst>
          </p:cNvPr>
          <p:cNvCxnSpPr/>
          <p:nvPr/>
        </p:nvCxnSpPr>
        <p:spPr>
          <a:xfrm rot="10800000" flipH="1">
            <a:off x="1044575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8;p78">
            <a:extLst>
              <a:ext uri="{FF2B5EF4-FFF2-40B4-BE49-F238E27FC236}">
                <a16:creationId xmlns:a16="http://schemas.microsoft.com/office/drawing/2014/main" id="{FFB38B8B-0C27-8058-DAA8-C34D91F9DFF5}"/>
              </a:ext>
            </a:extLst>
          </p:cNvPr>
          <p:cNvCxnSpPr/>
          <p:nvPr/>
        </p:nvCxnSpPr>
        <p:spPr>
          <a:xfrm rot="10800000" flipH="1">
            <a:off x="1044575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9899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D98A5BA7-52F0-AB28-8467-3B2B1398F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82E5567C-6977-E222-B5DB-98A0862C617D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0601E239-0112-F210-963A-CE6C1BDD6D4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93533D54-9948-62FC-AD38-F193C6B86E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4C9D0337-515F-361E-2976-37D977E13A47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578ABDE5-44FB-C7E3-EA6A-299AB67AD999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306662D5-2D0A-E653-B9FA-E18E2676050A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045FB40B-9164-45C0-535A-21CE88E4E2FB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A4548AF5-3217-8D4E-91E7-B1810BFC2B7D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819B552C-19B2-21D5-FE88-4E0234D26B5E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65D7B32-AA67-99C8-A48A-9FD15510C8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0FC1451-42DF-7613-E27F-86DFC4F82A53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6383D721-2682-C92B-91B0-0C35EBB0079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A66769DF-6BA8-F01E-5EC8-B07E22B4B389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>
              <a:extLst>
                <a:ext uri="{FF2B5EF4-FFF2-40B4-BE49-F238E27FC236}">
                  <a16:creationId xmlns:a16="http://schemas.microsoft.com/office/drawing/2014/main" id="{788B2131-C6D7-FEF9-B872-94EDB11D5989}"/>
                </a:ext>
              </a:extLst>
            </p:cNvPr>
            <p:cNvSpPr/>
            <p:nvPr/>
          </p:nvSpPr>
          <p:spPr>
            <a:xfrm>
              <a:off x="8324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>
              <a:extLst>
                <a:ext uri="{FF2B5EF4-FFF2-40B4-BE49-F238E27FC236}">
                  <a16:creationId xmlns:a16="http://schemas.microsoft.com/office/drawing/2014/main" id="{6E9E3158-809B-7FD0-730A-3068DA769603}"/>
                </a:ext>
              </a:extLst>
            </p:cNvPr>
            <p:cNvSpPr/>
            <p:nvPr/>
          </p:nvSpPr>
          <p:spPr>
            <a:xfrm>
              <a:off x="8451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>
              <a:extLst>
                <a:ext uri="{FF2B5EF4-FFF2-40B4-BE49-F238E27FC236}">
                  <a16:creationId xmlns:a16="http://schemas.microsoft.com/office/drawing/2014/main" id="{E08FA86E-28DD-D7EF-E041-DE62B5E42A05}"/>
                </a:ext>
              </a:extLst>
            </p:cNvPr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9AB614B9-9218-EC8B-8391-2CAB808C1C4F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428A121D-0396-D9E8-3108-3E9F7FBD9AAA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3047D110-E89D-1399-6469-1DCADE53975E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251FCC19-B44A-6F2A-B6D8-05AC80E2F661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D390ED33-1318-70B2-70DC-DB871889E3F2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6A349466-C940-5FF5-1A4E-A2E977513753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A5297FA2-2875-CEC3-662F-FFC655E6DC4F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12ACD3C1-DF22-2DD4-2516-334D3848C0D4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B5EBAC17-3BD8-8D7F-81A3-CDAD033D53F5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43685CC5-8EDB-1A3E-A0AE-3072298AABB3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8D786702-BBDA-5CF3-2C7B-4BE34A624A9E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A5856EA4-1E3D-2CF9-80AB-65B20DB76914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02F39CAB-CA1E-12DE-A155-086A72785DEC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613D793E-8982-EA51-1619-AF8F03F852B8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06A6539E-40B5-F05F-A332-4227B4F1EF9F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DBBA9465-4094-BE4D-376E-F29A2D76B762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3AD782E0-1406-3491-1B74-1F4505EDDC77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E9EB43EE-4AC9-AD6E-81F5-05100D795290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C071C730-C71B-9C22-4EB4-6C4A1EBDF61F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872E21FB-5F47-265C-E0FF-A708A9E2DED0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A71D9E28-EE3D-BA2D-B3CF-2A87BE7E2224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37310DFE-B325-B202-D81D-788CFA599808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3" name="Google Shape;1802;p78">
            <a:extLst>
              <a:ext uri="{FF2B5EF4-FFF2-40B4-BE49-F238E27FC236}">
                <a16:creationId xmlns:a16="http://schemas.microsoft.com/office/drawing/2014/main" id="{8C2ECF35-8F12-A2B8-8A52-356FF1CF6246}"/>
              </a:ext>
            </a:extLst>
          </p:cNvPr>
          <p:cNvCxnSpPr/>
          <p:nvPr/>
        </p:nvCxnSpPr>
        <p:spPr>
          <a:xfrm rot="10800000" flipH="1">
            <a:off x="104457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803;p78">
            <a:extLst>
              <a:ext uri="{FF2B5EF4-FFF2-40B4-BE49-F238E27FC236}">
                <a16:creationId xmlns:a16="http://schemas.microsoft.com/office/drawing/2014/main" id="{AF298E88-663D-FA66-C391-4A92D104BD60}"/>
              </a:ext>
            </a:extLst>
          </p:cNvPr>
          <p:cNvCxnSpPr/>
          <p:nvPr/>
        </p:nvCxnSpPr>
        <p:spPr>
          <a:xfrm rot="10800000" flipH="1">
            <a:off x="1044575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4;p78">
            <a:extLst>
              <a:ext uri="{FF2B5EF4-FFF2-40B4-BE49-F238E27FC236}">
                <a16:creationId xmlns:a16="http://schemas.microsoft.com/office/drawing/2014/main" id="{CE15F96F-FB59-C7AF-8504-19FCD9C65999}"/>
              </a:ext>
            </a:extLst>
          </p:cNvPr>
          <p:cNvCxnSpPr/>
          <p:nvPr/>
        </p:nvCxnSpPr>
        <p:spPr>
          <a:xfrm rot="10800000" flipH="1">
            <a:off x="1044575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5;p78">
            <a:extLst>
              <a:ext uri="{FF2B5EF4-FFF2-40B4-BE49-F238E27FC236}">
                <a16:creationId xmlns:a16="http://schemas.microsoft.com/office/drawing/2014/main" id="{7B00DD98-3958-6E71-B47A-77A31278921E}"/>
              </a:ext>
            </a:extLst>
          </p:cNvPr>
          <p:cNvCxnSpPr/>
          <p:nvPr/>
        </p:nvCxnSpPr>
        <p:spPr>
          <a:xfrm rot="10800000" flipH="1">
            <a:off x="1044575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6;p78">
            <a:extLst>
              <a:ext uri="{FF2B5EF4-FFF2-40B4-BE49-F238E27FC236}">
                <a16:creationId xmlns:a16="http://schemas.microsoft.com/office/drawing/2014/main" id="{35C6B0D0-A758-6969-50A2-ABE3F70D7171}"/>
              </a:ext>
            </a:extLst>
          </p:cNvPr>
          <p:cNvCxnSpPr/>
          <p:nvPr/>
        </p:nvCxnSpPr>
        <p:spPr>
          <a:xfrm rot="10800000" flipH="1">
            <a:off x="1044575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7;p78">
            <a:extLst>
              <a:ext uri="{FF2B5EF4-FFF2-40B4-BE49-F238E27FC236}">
                <a16:creationId xmlns:a16="http://schemas.microsoft.com/office/drawing/2014/main" id="{764E4739-7C2A-9C75-E429-65C496D9AFB5}"/>
              </a:ext>
            </a:extLst>
          </p:cNvPr>
          <p:cNvCxnSpPr/>
          <p:nvPr/>
        </p:nvCxnSpPr>
        <p:spPr>
          <a:xfrm rot="10800000" flipH="1">
            <a:off x="1044575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8;p78">
            <a:extLst>
              <a:ext uri="{FF2B5EF4-FFF2-40B4-BE49-F238E27FC236}">
                <a16:creationId xmlns:a16="http://schemas.microsoft.com/office/drawing/2014/main" id="{E578F3FF-9A22-3D9F-FD7B-50D68B882464}"/>
              </a:ext>
            </a:extLst>
          </p:cNvPr>
          <p:cNvCxnSpPr/>
          <p:nvPr/>
        </p:nvCxnSpPr>
        <p:spPr>
          <a:xfrm rot="10800000" flipH="1">
            <a:off x="1044575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17;p78">
            <a:extLst>
              <a:ext uri="{FF2B5EF4-FFF2-40B4-BE49-F238E27FC236}">
                <a16:creationId xmlns:a16="http://schemas.microsoft.com/office/drawing/2014/main" id="{AECBA8B2-3EC3-26EC-94FA-7601092CAFEF}"/>
              </a:ext>
            </a:extLst>
          </p:cNvPr>
          <p:cNvCxnSpPr/>
          <p:nvPr/>
        </p:nvCxnSpPr>
        <p:spPr>
          <a:xfrm rot="10800000" flipH="1">
            <a:off x="182689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736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74CE1EDE-A784-B985-DCF6-602376D9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DB5E60D6-C08E-87F4-6047-2F7E0272F371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2BDB9933-5D74-1353-E711-1881313323C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53FD2D83-CEFF-9641-46E6-91D473B0887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95182951-8FF8-80F6-DCBE-C6F53EEF2EC2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76329CF6-C310-4E70-555A-D3DAD1097DFD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2D94B327-AA1A-1690-B508-705920B8DFFC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9013FDF3-B177-C0AD-97BF-D494F630B099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899F158F-142B-AEAE-64D0-97045EB8816B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AA778884-7F31-724D-EFBA-EFB14C557D45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56FD959-4D24-0230-8FC6-5C95DEBB9D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9E4D045-674A-B370-F9F1-71289A5F6EF8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2B183595-396C-2CF3-89E0-08055A05456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27C83467-2BCA-4299-9657-1F81A3179168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>
              <a:extLst>
                <a:ext uri="{FF2B5EF4-FFF2-40B4-BE49-F238E27FC236}">
                  <a16:creationId xmlns:a16="http://schemas.microsoft.com/office/drawing/2014/main" id="{7EDB9C58-9364-2175-DEBE-239F9140EA15}"/>
                </a:ext>
              </a:extLst>
            </p:cNvPr>
            <p:cNvSpPr/>
            <p:nvPr/>
          </p:nvSpPr>
          <p:spPr>
            <a:xfrm>
              <a:off x="8451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>
              <a:extLst>
                <a:ext uri="{FF2B5EF4-FFF2-40B4-BE49-F238E27FC236}">
                  <a16:creationId xmlns:a16="http://schemas.microsoft.com/office/drawing/2014/main" id="{E586E6E2-3AF4-2992-1AB7-81FA68504497}"/>
                </a:ext>
              </a:extLst>
            </p:cNvPr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8D68CFB7-82BC-F12D-9CE4-7979FE35A5E9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E4CC2C9F-8420-AAE6-B036-48692DF4D05C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84236308-1F61-4752-DA37-B086D888CB80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F78F8313-2253-CD81-80A5-EECDC83CF00A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F6F30A57-CA4B-D474-501E-B97F9C127FEF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387E97CD-3728-85D4-E0F8-F528D78B0AD2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9F9A8D3D-4FB6-D30F-C2EB-B51587BD6AF8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D6586406-8E50-60F6-598D-C0E98EC4DC6A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ED028662-9BD4-4378-E7F7-32818D264720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F90F353D-00A5-1A94-1CDE-6A556F01B076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D0185E4A-2EBD-4427-93C4-B26CF62CB300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B4B23537-7669-F712-2E3A-FB0B5EADE46E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69497766-A8A4-FFE4-65D1-7E149E4A7A0E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86857654-E23E-6547-84BD-1547644D9788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8244A78A-FEF4-EF3F-7692-4F754C1CD271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7535BBD6-88D3-1A7D-7180-4A94102B5B09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509A70BC-148B-025D-1F07-FB933E06F1C5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134BE3DE-3DF5-134D-8FB8-438530DDC839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5C8A15C7-7198-4D88-E13D-A359FAEE7AE4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BE69AF4E-2609-295A-A5D2-BDB08326E819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9973B82B-EAFC-BD7B-9835-719FF5B734FB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2609D76B-5A6F-FE90-66D4-D5CE8010BE36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3" name="Google Shape;1802;p78">
            <a:extLst>
              <a:ext uri="{FF2B5EF4-FFF2-40B4-BE49-F238E27FC236}">
                <a16:creationId xmlns:a16="http://schemas.microsoft.com/office/drawing/2014/main" id="{702363BA-FFC4-433B-0FF1-0CA586BF21D9}"/>
              </a:ext>
            </a:extLst>
          </p:cNvPr>
          <p:cNvCxnSpPr/>
          <p:nvPr/>
        </p:nvCxnSpPr>
        <p:spPr>
          <a:xfrm rot="10800000" flipH="1">
            <a:off x="1021715" y="35903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803;p78">
            <a:extLst>
              <a:ext uri="{FF2B5EF4-FFF2-40B4-BE49-F238E27FC236}">
                <a16:creationId xmlns:a16="http://schemas.microsoft.com/office/drawing/2014/main" id="{B955ACCC-17DF-3151-1AE1-BD779265E35D}"/>
              </a:ext>
            </a:extLst>
          </p:cNvPr>
          <p:cNvCxnSpPr/>
          <p:nvPr/>
        </p:nvCxnSpPr>
        <p:spPr>
          <a:xfrm rot="10800000" flipH="1">
            <a:off x="1021715" y="32937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4;p78">
            <a:extLst>
              <a:ext uri="{FF2B5EF4-FFF2-40B4-BE49-F238E27FC236}">
                <a16:creationId xmlns:a16="http://schemas.microsoft.com/office/drawing/2014/main" id="{659536D6-8E25-D3F8-04D7-E077A0105685}"/>
              </a:ext>
            </a:extLst>
          </p:cNvPr>
          <p:cNvCxnSpPr/>
          <p:nvPr/>
        </p:nvCxnSpPr>
        <p:spPr>
          <a:xfrm rot="10800000" flipH="1">
            <a:off x="1021715" y="299722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5;p78">
            <a:extLst>
              <a:ext uri="{FF2B5EF4-FFF2-40B4-BE49-F238E27FC236}">
                <a16:creationId xmlns:a16="http://schemas.microsoft.com/office/drawing/2014/main" id="{713DD029-FC88-A4D4-3717-B8CAAAC44593}"/>
              </a:ext>
            </a:extLst>
          </p:cNvPr>
          <p:cNvCxnSpPr/>
          <p:nvPr/>
        </p:nvCxnSpPr>
        <p:spPr>
          <a:xfrm rot="10800000" flipH="1">
            <a:off x="1021715" y="270068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6;p78">
            <a:extLst>
              <a:ext uri="{FF2B5EF4-FFF2-40B4-BE49-F238E27FC236}">
                <a16:creationId xmlns:a16="http://schemas.microsoft.com/office/drawing/2014/main" id="{76782BA8-2C35-5295-1C2E-1D3FB2FEBE18}"/>
              </a:ext>
            </a:extLst>
          </p:cNvPr>
          <p:cNvCxnSpPr/>
          <p:nvPr/>
        </p:nvCxnSpPr>
        <p:spPr>
          <a:xfrm rot="10800000" flipH="1">
            <a:off x="1021715" y="242255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7;p78">
            <a:extLst>
              <a:ext uri="{FF2B5EF4-FFF2-40B4-BE49-F238E27FC236}">
                <a16:creationId xmlns:a16="http://schemas.microsoft.com/office/drawing/2014/main" id="{8DD45DFC-287F-3F09-96FD-C16C50B97F06}"/>
              </a:ext>
            </a:extLst>
          </p:cNvPr>
          <p:cNvCxnSpPr/>
          <p:nvPr/>
        </p:nvCxnSpPr>
        <p:spPr>
          <a:xfrm rot="10800000" flipH="1">
            <a:off x="1021715" y="21298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8;p78">
            <a:extLst>
              <a:ext uri="{FF2B5EF4-FFF2-40B4-BE49-F238E27FC236}">
                <a16:creationId xmlns:a16="http://schemas.microsoft.com/office/drawing/2014/main" id="{730A9E1B-8A26-2FE6-637F-82C508C2E9D2}"/>
              </a:ext>
            </a:extLst>
          </p:cNvPr>
          <p:cNvCxnSpPr/>
          <p:nvPr/>
        </p:nvCxnSpPr>
        <p:spPr>
          <a:xfrm rot="10800000" flipH="1">
            <a:off x="1021715" y="181104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17;p78">
            <a:extLst>
              <a:ext uri="{FF2B5EF4-FFF2-40B4-BE49-F238E27FC236}">
                <a16:creationId xmlns:a16="http://schemas.microsoft.com/office/drawing/2014/main" id="{88572361-DC19-9290-1B63-496BC963C737}"/>
              </a:ext>
            </a:extLst>
          </p:cNvPr>
          <p:cNvCxnSpPr/>
          <p:nvPr/>
        </p:nvCxnSpPr>
        <p:spPr>
          <a:xfrm rot="10800000" flipH="1">
            <a:off x="1804035" y="35903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19;p78">
            <a:extLst>
              <a:ext uri="{FF2B5EF4-FFF2-40B4-BE49-F238E27FC236}">
                <a16:creationId xmlns:a16="http://schemas.microsoft.com/office/drawing/2014/main" id="{786460EB-CCFA-F537-2551-29FD475E3F3E}"/>
              </a:ext>
            </a:extLst>
          </p:cNvPr>
          <p:cNvCxnSpPr/>
          <p:nvPr/>
        </p:nvCxnSpPr>
        <p:spPr>
          <a:xfrm rot="10800000" flipH="1">
            <a:off x="1804035" y="32937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7568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75E0DAE6-1D3F-5A5E-EFAA-A7BE70B43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55E930BE-2483-F84E-ED96-A22B20B76C14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3690F79C-EA44-0F2C-A984-9FC460414C7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C36B6D45-D754-422D-62FE-137CE30F700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390EFD76-40F0-A2D5-DD11-63AC0B14A6DD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3B06455E-492A-9C94-26EB-86658CCBAB34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62A80BAB-171B-7729-47AD-087EB9FF4D0E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817433B7-58E1-F576-1D9C-41E1954B8E3B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2B0C3CE2-F61B-533D-CE64-4669631594AF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E45BC41D-BB9D-6045-EB35-1F1B27B27F23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E161C52-65F8-D009-F5B1-32CCFDBF0A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C9174A3-6272-0EFA-E30C-2319530E79EE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3CDF55F3-2D76-EFC3-C4E3-8F1AE7B0C70A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241B713C-107A-554D-2B73-CCC5DD881264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>
              <a:extLst>
                <a:ext uri="{FF2B5EF4-FFF2-40B4-BE49-F238E27FC236}">
                  <a16:creationId xmlns:a16="http://schemas.microsoft.com/office/drawing/2014/main" id="{FD187BAD-12B0-DAB5-EE45-62A9169BFC30}"/>
                </a:ext>
              </a:extLst>
            </p:cNvPr>
            <p:cNvSpPr/>
            <p:nvPr/>
          </p:nvSpPr>
          <p:spPr>
            <a:xfrm>
              <a:off x="8578850" y="14547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8E7FA2BB-1221-4DA1-654F-A0F47DAB6A84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19452049-DCC1-1D96-59FE-C6905400FFF5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0D1C31D7-4606-8DA4-A218-398822C33569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33200635-E631-911F-0620-A7C292E62A3B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AD866208-BF0E-C1A1-4C2E-E644DFCE0478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BA03F161-A7E2-D971-0E4E-1173BD5D4CB8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F2DDDF77-9ADF-D7F2-C442-A3587FA40C30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D4E7497D-E99A-55ED-0136-F1B0B99D9595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A7C8A8C1-F95A-EBCE-8E8A-0E614049FF4B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B9C1DC88-18CB-6008-D598-868F90431B16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A05D6DDD-CC92-41D7-4E1A-223B241135FB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25300AA1-D155-0334-FEF2-9D2CF656ED83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605109A2-28D8-580D-7DB2-29B121AB4FCA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1473E5B8-073E-1B72-D4B4-026F8A0A0DDA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CEEE148F-644F-AC47-9186-C8F3BE018902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87A9AD27-3C52-D5C3-C9E1-82A4C82B9E06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CF38F5C7-3EA6-6C7F-6093-C7B4E44F7A59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13C4FB75-CEC9-48D3-E44F-3B298E340601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4A90B8A7-8EF4-6271-8FCC-EAA19E525EFE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062797DC-3135-7A59-2E3A-B39C4E702EB6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1EC0B288-B0FB-B8F1-60E9-BEA9AF88DA54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49D85D32-CF41-9FFA-ECF7-056E5BA161F9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3" name="Google Shape;1802;p78">
            <a:extLst>
              <a:ext uri="{FF2B5EF4-FFF2-40B4-BE49-F238E27FC236}">
                <a16:creationId xmlns:a16="http://schemas.microsoft.com/office/drawing/2014/main" id="{739ED151-6485-42A9-6503-36BA0523331F}"/>
              </a:ext>
            </a:extLst>
          </p:cNvPr>
          <p:cNvCxnSpPr/>
          <p:nvPr/>
        </p:nvCxnSpPr>
        <p:spPr>
          <a:xfrm rot="10800000" flipH="1">
            <a:off x="1021715" y="359685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" name="Google Shape;1803;p78">
            <a:extLst>
              <a:ext uri="{FF2B5EF4-FFF2-40B4-BE49-F238E27FC236}">
                <a16:creationId xmlns:a16="http://schemas.microsoft.com/office/drawing/2014/main" id="{BAF59275-0D61-86AF-C9A7-6B92807DE527}"/>
              </a:ext>
            </a:extLst>
          </p:cNvPr>
          <p:cNvCxnSpPr/>
          <p:nvPr/>
        </p:nvCxnSpPr>
        <p:spPr>
          <a:xfrm rot="10800000" flipH="1">
            <a:off x="1021715" y="3300309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4;p78">
            <a:extLst>
              <a:ext uri="{FF2B5EF4-FFF2-40B4-BE49-F238E27FC236}">
                <a16:creationId xmlns:a16="http://schemas.microsoft.com/office/drawing/2014/main" id="{D3ACDCC0-0B02-26B0-2398-9843CEABC148}"/>
              </a:ext>
            </a:extLst>
          </p:cNvPr>
          <p:cNvCxnSpPr/>
          <p:nvPr/>
        </p:nvCxnSpPr>
        <p:spPr>
          <a:xfrm rot="10800000" flipH="1">
            <a:off x="1021715" y="300376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5;p78">
            <a:extLst>
              <a:ext uri="{FF2B5EF4-FFF2-40B4-BE49-F238E27FC236}">
                <a16:creationId xmlns:a16="http://schemas.microsoft.com/office/drawing/2014/main" id="{16F3CE52-595F-83A8-F347-CF334EE6A8D8}"/>
              </a:ext>
            </a:extLst>
          </p:cNvPr>
          <p:cNvCxnSpPr/>
          <p:nvPr/>
        </p:nvCxnSpPr>
        <p:spPr>
          <a:xfrm rot="10800000" flipH="1">
            <a:off x="1021715" y="2707219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6;p78">
            <a:extLst>
              <a:ext uri="{FF2B5EF4-FFF2-40B4-BE49-F238E27FC236}">
                <a16:creationId xmlns:a16="http://schemas.microsoft.com/office/drawing/2014/main" id="{AC7CD450-D304-0313-95C4-1D1F659FC590}"/>
              </a:ext>
            </a:extLst>
          </p:cNvPr>
          <p:cNvCxnSpPr/>
          <p:nvPr/>
        </p:nvCxnSpPr>
        <p:spPr>
          <a:xfrm rot="10800000" flipH="1">
            <a:off x="1021715" y="2429089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7;p78">
            <a:extLst>
              <a:ext uri="{FF2B5EF4-FFF2-40B4-BE49-F238E27FC236}">
                <a16:creationId xmlns:a16="http://schemas.microsoft.com/office/drawing/2014/main" id="{CB661DCA-18D5-0CC5-24AD-A7A87507E735}"/>
              </a:ext>
            </a:extLst>
          </p:cNvPr>
          <p:cNvCxnSpPr/>
          <p:nvPr/>
        </p:nvCxnSpPr>
        <p:spPr>
          <a:xfrm rot="10800000" flipH="1">
            <a:off x="1021715" y="213635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8;p78">
            <a:extLst>
              <a:ext uri="{FF2B5EF4-FFF2-40B4-BE49-F238E27FC236}">
                <a16:creationId xmlns:a16="http://schemas.microsoft.com/office/drawing/2014/main" id="{B005C685-78B8-3902-D1D1-EB93499C1CE7}"/>
              </a:ext>
            </a:extLst>
          </p:cNvPr>
          <p:cNvCxnSpPr/>
          <p:nvPr/>
        </p:nvCxnSpPr>
        <p:spPr>
          <a:xfrm rot="10800000" flipH="1">
            <a:off x="1021715" y="181758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17;p78">
            <a:extLst>
              <a:ext uri="{FF2B5EF4-FFF2-40B4-BE49-F238E27FC236}">
                <a16:creationId xmlns:a16="http://schemas.microsoft.com/office/drawing/2014/main" id="{4AAA176B-9424-17F7-5029-ECEF1154C9C2}"/>
              </a:ext>
            </a:extLst>
          </p:cNvPr>
          <p:cNvCxnSpPr/>
          <p:nvPr/>
        </p:nvCxnSpPr>
        <p:spPr>
          <a:xfrm rot="10800000" flipH="1">
            <a:off x="1804035" y="359685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19;p78">
            <a:extLst>
              <a:ext uri="{FF2B5EF4-FFF2-40B4-BE49-F238E27FC236}">
                <a16:creationId xmlns:a16="http://schemas.microsoft.com/office/drawing/2014/main" id="{28FA2741-A2AB-63A1-DC44-9FF3B60A78A8}"/>
              </a:ext>
            </a:extLst>
          </p:cNvPr>
          <p:cNvCxnSpPr/>
          <p:nvPr/>
        </p:nvCxnSpPr>
        <p:spPr>
          <a:xfrm rot="10800000" flipH="1">
            <a:off x="1804035" y="3300309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21;p78">
            <a:extLst>
              <a:ext uri="{FF2B5EF4-FFF2-40B4-BE49-F238E27FC236}">
                <a16:creationId xmlns:a16="http://schemas.microsoft.com/office/drawing/2014/main" id="{F48531EB-1419-C216-CA89-650132736C84}"/>
              </a:ext>
            </a:extLst>
          </p:cNvPr>
          <p:cNvCxnSpPr/>
          <p:nvPr/>
        </p:nvCxnSpPr>
        <p:spPr>
          <a:xfrm rot="10800000" flipH="1">
            <a:off x="1804035" y="296185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4670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785CB7A9-FF7D-DFCD-19CC-AEFAD905C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9C6F6F3A-3949-24F7-ADB9-A0EC760FF0B5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D1CAC7C6-DCE4-41FC-933D-F442EA558D5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5AEB8F67-4581-AD7E-7383-D912BE03121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AF6971F6-2170-C557-7695-A3847DED27CC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299653C6-746E-81E2-FE9A-5CAC7A852E5F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F6B3624B-3E05-B039-6202-38C84DE59916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4CFCAA7C-FB5E-683A-6DB7-864A1B133595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C9671274-DB81-4D09-74A7-82BAB31A8134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DD2B7D94-F230-DCD4-1F0C-E5C68B7FB718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107089E-DAF5-0758-3A33-0FE23C146B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3FAF2DA-A965-AC42-E3BD-BFB3997BABDC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1BF40A5B-4272-429B-8B39-6803B3A12E6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56C5A62E-C91B-A25D-136C-249EF4C63DDA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>
              <a:extLst>
                <a:ext uri="{FF2B5EF4-FFF2-40B4-BE49-F238E27FC236}">
                  <a16:creationId xmlns:a16="http://schemas.microsoft.com/office/drawing/2014/main" id="{7DBC6F80-19F0-E743-7B71-3B1D5C6A571E}"/>
                </a:ext>
              </a:extLst>
            </p:cNvPr>
            <p:cNvSpPr/>
            <p:nvPr/>
          </p:nvSpPr>
          <p:spPr>
            <a:xfrm>
              <a:off x="8216265" y="185356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F3C7EF64-23D6-2B30-DA05-C62956B3CE52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27567A07-08BA-2A5D-8212-A7942923399A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9C6AFBE5-159E-4FDB-30FB-C9ED58AB3720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0A178B83-FA54-3A87-49B6-0B178F7C906A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9669E1A4-95C3-CBC4-2878-E7A256EB9EB0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C06A2BDE-C47B-B29B-5A9C-D721F7555E95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508C3A7A-7BCB-16D2-22DB-2308FAE8F45B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FCA332FF-B8C1-2874-ED82-62A6920A4658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879CDD1C-6C87-7C15-4B50-7200BB0651C7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75048E1A-8725-07D2-6F65-519A187E22EA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D7021BF8-C776-46FF-E7CD-9E7DEEBAA41E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ED079C32-2CE6-D9B6-E995-58E3A53057F9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A7D3BB65-AF8F-FDFE-1098-ACF9AF594501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B99D4B42-B966-2A2B-C4C3-1FD1A6E050C6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659539CF-93FD-B74F-F44E-73738F4A9FFC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D3C6CBF1-F455-B9F1-376B-A035199A5757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32042121-2DB9-0223-165D-E215CCB7B249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BB1D0133-FFCC-09F2-73B5-559DA13F7EC5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440678C3-EA67-9C9E-3580-DA62A533A41F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F3F9B714-A0E7-87D5-2ED4-77A3272B17BC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0177DA01-BC13-7A51-58D7-52E5E927C526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C5C97A84-4B26-EF56-B8BA-81F58035116D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4" name="Google Shape;1802;p78">
            <a:extLst>
              <a:ext uri="{FF2B5EF4-FFF2-40B4-BE49-F238E27FC236}">
                <a16:creationId xmlns:a16="http://schemas.microsoft.com/office/drawing/2014/main" id="{620431B3-1970-F6C8-61B9-6A60B58429EB}"/>
              </a:ext>
            </a:extLst>
          </p:cNvPr>
          <p:cNvCxnSpPr/>
          <p:nvPr/>
        </p:nvCxnSpPr>
        <p:spPr>
          <a:xfrm rot="10800000" flipH="1">
            <a:off x="104457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3;p78">
            <a:extLst>
              <a:ext uri="{FF2B5EF4-FFF2-40B4-BE49-F238E27FC236}">
                <a16:creationId xmlns:a16="http://schemas.microsoft.com/office/drawing/2014/main" id="{5A1662F4-4F68-B63F-F6B6-F9382B43C083}"/>
              </a:ext>
            </a:extLst>
          </p:cNvPr>
          <p:cNvCxnSpPr/>
          <p:nvPr/>
        </p:nvCxnSpPr>
        <p:spPr>
          <a:xfrm rot="10800000" flipH="1">
            <a:off x="1044575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4;p78">
            <a:extLst>
              <a:ext uri="{FF2B5EF4-FFF2-40B4-BE49-F238E27FC236}">
                <a16:creationId xmlns:a16="http://schemas.microsoft.com/office/drawing/2014/main" id="{03BD54E3-0601-A3D8-0F13-3B83A424D4E9}"/>
              </a:ext>
            </a:extLst>
          </p:cNvPr>
          <p:cNvCxnSpPr/>
          <p:nvPr/>
        </p:nvCxnSpPr>
        <p:spPr>
          <a:xfrm rot="10800000" flipH="1">
            <a:off x="1044575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5;p78">
            <a:extLst>
              <a:ext uri="{FF2B5EF4-FFF2-40B4-BE49-F238E27FC236}">
                <a16:creationId xmlns:a16="http://schemas.microsoft.com/office/drawing/2014/main" id="{43AFD8EB-A221-80D3-AE40-728480719E8A}"/>
              </a:ext>
            </a:extLst>
          </p:cNvPr>
          <p:cNvCxnSpPr/>
          <p:nvPr/>
        </p:nvCxnSpPr>
        <p:spPr>
          <a:xfrm rot="10800000" flipH="1">
            <a:off x="1044575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6;p78">
            <a:extLst>
              <a:ext uri="{FF2B5EF4-FFF2-40B4-BE49-F238E27FC236}">
                <a16:creationId xmlns:a16="http://schemas.microsoft.com/office/drawing/2014/main" id="{6693E967-E32D-32E2-89CA-531B0980D512}"/>
              </a:ext>
            </a:extLst>
          </p:cNvPr>
          <p:cNvCxnSpPr/>
          <p:nvPr/>
        </p:nvCxnSpPr>
        <p:spPr>
          <a:xfrm rot="10800000" flipH="1">
            <a:off x="1044575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7;p78">
            <a:extLst>
              <a:ext uri="{FF2B5EF4-FFF2-40B4-BE49-F238E27FC236}">
                <a16:creationId xmlns:a16="http://schemas.microsoft.com/office/drawing/2014/main" id="{6DDF6669-7DD8-C28F-8781-75936D4B542D}"/>
              </a:ext>
            </a:extLst>
          </p:cNvPr>
          <p:cNvCxnSpPr/>
          <p:nvPr/>
        </p:nvCxnSpPr>
        <p:spPr>
          <a:xfrm rot="10800000" flipH="1">
            <a:off x="1044575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8;p78">
            <a:extLst>
              <a:ext uri="{FF2B5EF4-FFF2-40B4-BE49-F238E27FC236}">
                <a16:creationId xmlns:a16="http://schemas.microsoft.com/office/drawing/2014/main" id="{BB1798C9-136A-DB24-B427-E0A7F77A54FE}"/>
              </a:ext>
            </a:extLst>
          </p:cNvPr>
          <p:cNvCxnSpPr/>
          <p:nvPr/>
        </p:nvCxnSpPr>
        <p:spPr>
          <a:xfrm rot="10800000" flipH="1">
            <a:off x="1044575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17;p78">
            <a:extLst>
              <a:ext uri="{FF2B5EF4-FFF2-40B4-BE49-F238E27FC236}">
                <a16:creationId xmlns:a16="http://schemas.microsoft.com/office/drawing/2014/main" id="{C14F91AE-BF2E-4E9E-7973-32FD4E440216}"/>
              </a:ext>
            </a:extLst>
          </p:cNvPr>
          <p:cNvCxnSpPr/>
          <p:nvPr/>
        </p:nvCxnSpPr>
        <p:spPr>
          <a:xfrm rot="10800000" flipH="1">
            <a:off x="1826895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9;p78">
            <a:extLst>
              <a:ext uri="{FF2B5EF4-FFF2-40B4-BE49-F238E27FC236}">
                <a16:creationId xmlns:a16="http://schemas.microsoft.com/office/drawing/2014/main" id="{17E19E80-1F7D-3B09-F4AD-7233B9C6091C}"/>
              </a:ext>
            </a:extLst>
          </p:cNvPr>
          <p:cNvCxnSpPr/>
          <p:nvPr/>
        </p:nvCxnSpPr>
        <p:spPr>
          <a:xfrm rot="10800000" flipH="1">
            <a:off x="1826895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21;p78">
            <a:extLst>
              <a:ext uri="{FF2B5EF4-FFF2-40B4-BE49-F238E27FC236}">
                <a16:creationId xmlns:a16="http://schemas.microsoft.com/office/drawing/2014/main" id="{E373543F-A5E3-8462-53F9-39B5AFA534EF}"/>
              </a:ext>
            </a:extLst>
          </p:cNvPr>
          <p:cNvCxnSpPr/>
          <p:nvPr/>
        </p:nvCxnSpPr>
        <p:spPr>
          <a:xfrm rot="10800000" flipH="1">
            <a:off x="1826895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2;p78">
            <a:extLst>
              <a:ext uri="{FF2B5EF4-FFF2-40B4-BE49-F238E27FC236}">
                <a16:creationId xmlns:a16="http://schemas.microsoft.com/office/drawing/2014/main" id="{BFB6753F-F005-338A-780C-59B6895E3DDC}"/>
              </a:ext>
            </a:extLst>
          </p:cNvPr>
          <p:cNvCxnSpPr/>
          <p:nvPr/>
        </p:nvCxnSpPr>
        <p:spPr>
          <a:xfrm rot="10800000" flipH="1">
            <a:off x="1852295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3659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447C26AE-BDD2-3473-2CEB-D4A9FE893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6E03479C-0CC0-0050-7EDA-4155E3997E6B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8700ED95-335B-0853-6189-9B138C988D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4808E278-EB35-3834-3BC8-0E719AEECD0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8E8EC877-34DA-2CB8-3D13-7B10D4694E20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59D363E2-F87C-296B-F846-FC045F5D8A2B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733ED976-B9EB-A53F-A898-098EEFEEA3D4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D961DE43-0031-8F74-1255-9153AFD60106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78AA15E6-69CB-63BE-D23D-189DBE6DDDDC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B8841D53-F2C0-210A-8D70-9B127046096C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0969289-D4C4-65C8-14F5-D5418A3E62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0CA04680-01E4-929E-1CBB-ED6EF40681B4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311EEA0A-C928-6C83-6AAF-6F4959ED411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AFCDAEBF-BE09-B2CB-8808-1EB8AE1E17F9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>
              <a:extLst>
                <a:ext uri="{FF2B5EF4-FFF2-40B4-BE49-F238E27FC236}">
                  <a16:creationId xmlns:a16="http://schemas.microsoft.com/office/drawing/2014/main" id="{2AF6C67E-E5B4-2055-AA02-D3BCFE510315}"/>
                </a:ext>
              </a:extLst>
            </p:cNvPr>
            <p:cNvSpPr/>
            <p:nvPr/>
          </p:nvSpPr>
          <p:spPr>
            <a:xfrm>
              <a:off x="8343265" y="18605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D7521878-0059-639F-4D47-5226C905554F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FAB66EA2-16D1-1C7B-7A45-0B02B791B6DD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A04BF580-EA75-39A1-B32C-AE975F2FF852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48E3F598-4517-6DF9-12A5-9C10FCB3228D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38D07ABF-C231-3CAB-F0CD-2EFD547C77D4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4869F5F2-F8AD-8DFC-782B-3675946189DC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76F739D5-21C4-A475-9095-60EC08608EEE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01FDD9FE-D3A2-CA6A-A3CB-C98315FD92B9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BB6A4413-FEC6-7396-BFD9-E01BB1B1A064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E69D7D03-A7EC-1952-9C09-B53C890BDB1A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EAF06283-45B4-94B9-007D-E7485ECA6EDF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2FDB3ED4-6259-75CA-91D1-AC396F70AA01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82C9920A-DE3E-4841-7EF7-58D6611F5B1D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FFA5B1B0-97EA-D0CF-9652-35384087BEBE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378BDA21-8B35-F4A5-D826-CDAB312F8DFA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FC835FF5-6A9F-64FE-4E76-3704B0B7EDE2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7432DFB6-4804-7A49-05FC-0C07EF4FDC8B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3E6E24E0-E627-34C0-86E4-05ACF7E8F96A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C0ACEC17-C23F-934D-4C0A-29A27B26A1F2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E579B8AB-4B43-CC2E-B18E-A92A2959E11E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DC445B74-C53D-9B4B-ED55-502F9E54EF3E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4" name="Google Shape;1802;p78">
            <a:extLst>
              <a:ext uri="{FF2B5EF4-FFF2-40B4-BE49-F238E27FC236}">
                <a16:creationId xmlns:a16="http://schemas.microsoft.com/office/drawing/2014/main" id="{F8500E9E-F6CD-246B-07E1-EFCE90367551}"/>
              </a:ext>
            </a:extLst>
          </p:cNvPr>
          <p:cNvCxnSpPr/>
          <p:nvPr/>
        </p:nvCxnSpPr>
        <p:spPr>
          <a:xfrm rot="10800000" flipH="1">
            <a:off x="1008333" y="36093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3;p78">
            <a:extLst>
              <a:ext uri="{FF2B5EF4-FFF2-40B4-BE49-F238E27FC236}">
                <a16:creationId xmlns:a16="http://schemas.microsoft.com/office/drawing/2014/main" id="{C4C1A758-53BB-FA47-C5EA-BF70137B3B16}"/>
              </a:ext>
            </a:extLst>
          </p:cNvPr>
          <p:cNvCxnSpPr/>
          <p:nvPr/>
        </p:nvCxnSpPr>
        <p:spPr>
          <a:xfrm rot="10800000" flipH="1">
            <a:off x="1008333" y="331282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4;p78">
            <a:extLst>
              <a:ext uri="{FF2B5EF4-FFF2-40B4-BE49-F238E27FC236}">
                <a16:creationId xmlns:a16="http://schemas.microsoft.com/office/drawing/2014/main" id="{A0DF180C-75DF-84AD-7A35-7AC902BE7C05}"/>
              </a:ext>
            </a:extLst>
          </p:cNvPr>
          <p:cNvCxnSpPr/>
          <p:nvPr/>
        </p:nvCxnSpPr>
        <p:spPr>
          <a:xfrm rot="10800000" flipH="1">
            <a:off x="1008333" y="30162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5;p78">
            <a:extLst>
              <a:ext uri="{FF2B5EF4-FFF2-40B4-BE49-F238E27FC236}">
                <a16:creationId xmlns:a16="http://schemas.microsoft.com/office/drawing/2014/main" id="{75A77028-B628-E772-95AB-B0771DC44E9D}"/>
              </a:ext>
            </a:extLst>
          </p:cNvPr>
          <p:cNvCxnSpPr/>
          <p:nvPr/>
        </p:nvCxnSpPr>
        <p:spPr>
          <a:xfrm rot="10800000" flipH="1">
            <a:off x="1008333" y="27197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6;p78">
            <a:extLst>
              <a:ext uri="{FF2B5EF4-FFF2-40B4-BE49-F238E27FC236}">
                <a16:creationId xmlns:a16="http://schemas.microsoft.com/office/drawing/2014/main" id="{AD36B0F1-DB8A-4E16-5A65-6560641A998C}"/>
              </a:ext>
            </a:extLst>
          </p:cNvPr>
          <p:cNvCxnSpPr/>
          <p:nvPr/>
        </p:nvCxnSpPr>
        <p:spPr>
          <a:xfrm rot="10800000" flipH="1">
            <a:off x="1008333" y="24416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7;p78">
            <a:extLst>
              <a:ext uri="{FF2B5EF4-FFF2-40B4-BE49-F238E27FC236}">
                <a16:creationId xmlns:a16="http://schemas.microsoft.com/office/drawing/2014/main" id="{A8377260-F1F9-C514-C256-680ABCFC69AE}"/>
              </a:ext>
            </a:extLst>
          </p:cNvPr>
          <p:cNvCxnSpPr/>
          <p:nvPr/>
        </p:nvCxnSpPr>
        <p:spPr>
          <a:xfrm rot="10800000" flipH="1">
            <a:off x="1008333" y="21488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8;p78">
            <a:extLst>
              <a:ext uri="{FF2B5EF4-FFF2-40B4-BE49-F238E27FC236}">
                <a16:creationId xmlns:a16="http://schemas.microsoft.com/office/drawing/2014/main" id="{EAAFC91B-4EE2-B498-F57F-7FABEF62AB17}"/>
              </a:ext>
            </a:extLst>
          </p:cNvPr>
          <p:cNvCxnSpPr/>
          <p:nvPr/>
        </p:nvCxnSpPr>
        <p:spPr>
          <a:xfrm rot="10800000" flipH="1">
            <a:off x="1008333" y="183009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17;p78">
            <a:extLst>
              <a:ext uri="{FF2B5EF4-FFF2-40B4-BE49-F238E27FC236}">
                <a16:creationId xmlns:a16="http://schemas.microsoft.com/office/drawing/2014/main" id="{562BE313-30A3-AA9D-F926-894547110A2E}"/>
              </a:ext>
            </a:extLst>
          </p:cNvPr>
          <p:cNvCxnSpPr/>
          <p:nvPr/>
        </p:nvCxnSpPr>
        <p:spPr>
          <a:xfrm rot="10800000" flipH="1">
            <a:off x="1790653" y="36093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9;p78">
            <a:extLst>
              <a:ext uri="{FF2B5EF4-FFF2-40B4-BE49-F238E27FC236}">
                <a16:creationId xmlns:a16="http://schemas.microsoft.com/office/drawing/2014/main" id="{0FB48287-9ADB-8A00-5A2F-B14A09360A28}"/>
              </a:ext>
            </a:extLst>
          </p:cNvPr>
          <p:cNvCxnSpPr/>
          <p:nvPr/>
        </p:nvCxnSpPr>
        <p:spPr>
          <a:xfrm rot="10800000" flipH="1">
            <a:off x="1790653" y="331282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21;p78">
            <a:extLst>
              <a:ext uri="{FF2B5EF4-FFF2-40B4-BE49-F238E27FC236}">
                <a16:creationId xmlns:a16="http://schemas.microsoft.com/office/drawing/2014/main" id="{C41CB153-4654-8F70-F281-AFEA1C929C27}"/>
              </a:ext>
            </a:extLst>
          </p:cNvPr>
          <p:cNvCxnSpPr/>
          <p:nvPr/>
        </p:nvCxnSpPr>
        <p:spPr>
          <a:xfrm rot="10800000" flipH="1">
            <a:off x="1790653" y="29743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2;p78">
            <a:extLst>
              <a:ext uri="{FF2B5EF4-FFF2-40B4-BE49-F238E27FC236}">
                <a16:creationId xmlns:a16="http://schemas.microsoft.com/office/drawing/2014/main" id="{7D1A0C2E-7928-EBF9-65BE-B817D64FE01F}"/>
              </a:ext>
            </a:extLst>
          </p:cNvPr>
          <p:cNvCxnSpPr/>
          <p:nvPr/>
        </p:nvCxnSpPr>
        <p:spPr>
          <a:xfrm rot="10800000" flipH="1">
            <a:off x="1816053" y="26695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6;p78">
            <a:extLst>
              <a:ext uri="{FF2B5EF4-FFF2-40B4-BE49-F238E27FC236}">
                <a16:creationId xmlns:a16="http://schemas.microsoft.com/office/drawing/2014/main" id="{F4669E3E-95D9-78C5-E06E-079A27977920}"/>
              </a:ext>
            </a:extLst>
          </p:cNvPr>
          <p:cNvCxnSpPr/>
          <p:nvPr/>
        </p:nvCxnSpPr>
        <p:spPr>
          <a:xfrm rot="10800000" flipH="1">
            <a:off x="2572973" y="360936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1544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" descr="Captura de pantalla 2023-12-11 a las 12.01.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375" y="572192"/>
            <a:ext cx="7715250" cy="51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942" y="2452428"/>
            <a:ext cx="1627505" cy="214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"/>
          <p:cNvSpPr/>
          <p:nvPr/>
        </p:nvSpPr>
        <p:spPr>
          <a:xfrm>
            <a:off x="2056447" y="1081983"/>
            <a:ext cx="3697605" cy="1179195"/>
          </a:xfrm>
          <a:prstGeom prst="wedgeRoundRectCallout">
            <a:avLst>
              <a:gd name="adj1" fmla="val -51500"/>
              <a:gd name="adj2" fmla="val 77261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2161856" y="1186440"/>
            <a:ext cx="319214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¿Cuál crees que es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la fruta favorita del curso?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11001226-BF61-B0F5-0A68-8A99630D6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8C3F10F8-2F8C-56AC-8B81-61C53B5FB7A9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06520654-A12A-29A5-50FC-4AAC4468BEC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B8806FEA-0546-FB93-C58E-8EE37433B11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80FC40F8-6EA9-FF8B-C81B-B99F55847C7F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E08A09F8-CFEA-7DD3-CD3E-2B382F2FD481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14D38CCA-CB63-424A-C59C-B068BFF5A1FC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BBF6E639-193B-3284-2107-5BA595561B8F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60A023A0-7CE8-F21F-76A2-C46D8A91BFD3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61BC9D4F-B082-E065-4341-453D9D1C4393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9B01057-03E8-BDD2-1994-736615FB5C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70090DE1-5EDC-883D-A69D-50D6A9C440C3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147ACE02-8065-76A8-D615-D6F2E4CA75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4AB329E9-691C-F880-04D5-9D1EA5DBB7D0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8">
              <a:extLst>
                <a:ext uri="{FF2B5EF4-FFF2-40B4-BE49-F238E27FC236}">
                  <a16:creationId xmlns:a16="http://schemas.microsoft.com/office/drawing/2014/main" id="{B309A41A-59F9-9E9C-BED5-892C8AA036B9}"/>
                </a:ext>
              </a:extLst>
            </p:cNvPr>
            <p:cNvSpPr/>
            <p:nvPr/>
          </p:nvSpPr>
          <p:spPr>
            <a:xfrm>
              <a:off x="8470265" y="18542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7E26C4A4-F56A-7366-75F1-74A902CDA2AC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E5AF085D-321A-C57E-234E-28EB7E35D032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48A43313-41D2-D3EC-851D-677D28A3CB60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C53F041D-D8EA-756D-D203-2FDCC3622FA0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98411CED-4C00-3D53-8B18-DB4B7F4E3E71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A5CBC20D-5DA8-C6AF-F880-55F3D1197D08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5B386193-DFC9-5B45-45BF-3590BCB166BB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2A5B5807-06CC-0E7B-D4AE-03241EAD5421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9CE611DE-C5AE-2C5F-93CC-6131D3CD9E7A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76FA86AB-6BC4-0F6C-AFBF-2408E909F4D7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72C46954-0966-A42E-4DFF-D8ED3BACBAD4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A6C62FB5-5359-4F59-600F-D6733EE1CE2E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D2A78A2C-B542-168F-D9C4-E33671BDD45F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A90FEBF9-B5DE-6560-C38C-48DF5BDBD5D5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466EF1AB-58ED-34FD-BA37-49C543BC001E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60E968DD-CE12-8D1E-434E-7D49F77EB44C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31B8E8A8-D9BB-D16A-05B3-211851027B75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3812DF7A-714C-C85B-1D9B-8D9D76EF83A9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257B08CF-68B6-18F3-92B8-7CD8DD5BA90B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4E43EA9B-82EA-DACC-0833-1B3C9E116007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4" name="Google Shape;1802;p78">
            <a:extLst>
              <a:ext uri="{FF2B5EF4-FFF2-40B4-BE49-F238E27FC236}">
                <a16:creationId xmlns:a16="http://schemas.microsoft.com/office/drawing/2014/main" id="{A2FA15BB-4905-736D-69F8-9FC86FCBE684}"/>
              </a:ext>
            </a:extLst>
          </p:cNvPr>
          <p:cNvCxnSpPr/>
          <p:nvPr/>
        </p:nvCxnSpPr>
        <p:spPr>
          <a:xfrm rot="10800000" flipH="1">
            <a:off x="1020398" y="357780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3;p78">
            <a:extLst>
              <a:ext uri="{FF2B5EF4-FFF2-40B4-BE49-F238E27FC236}">
                <a16:creationId xmlns:a16="http://schemas.microsoft.com/office/drawing/2014/main" id="{7A381262-60A1-B830-AF53-F8A539838415}"/>
              </a:ext>
            </a:extLst>
          </p:cNvPr>
          <p:cNvCxnSpPr/>
          <p:nvPr/>
        </p:nvCxnSpPr>
        <p:spPr>
          <a:xfrm rot="10800000" flipH="1">
            <a:off x="1020398" y="3281259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4;p78">
            <a:extLst>
              <a:ext uri="{FF2B5EF4-FFF2-40B4-BE49-F238E27FC236}">
                <a16:creationId xmlns:a16="http://schemas.microsoft.com/office/drawing/2014/main" id="{33C19ACC-CCF0-C7D0-623F-650981A43B39}"/>
              </a:ext>
            </a:extLst>
          </p:cNvPr>
          <p:cNvCxnSpPr/>
          <p:nvPr/>
        </p:nvCxnSpPr>
        <p:spPr>
          <a:xfrm rot="10800000" flipH="1">
            <a:off x="1020398" y="298471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5;p78">
            <a:extLst>
              <a:ext uri="{FF2B5EF4-FFF2-40B4-BE49-F238E27FC236}">
                <a16:creationId xmlns:a16="http://schemas.microsoft.com/office/drawing/2014/main" id="{54EA157D-E65D-75D6-1D44-8AA790DB5C17}"/>
              </a:ext>
            </a:extLst>
          </p:cNvPr>
          <p:cNvCxnSpPr/>
          <p:nvPr/>
        </p:nvCxnSpPr>
        <p:spPr>
          <a:xfrm rot="10800000" flipH="1">
            <a:off x="1020398" y="2688169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6;p78">
            <a:extLst>
              <a:ext uri="{FF2B5EF4-FFF2-40B4-BE49-F238E27FC236}">
                <a16:creationId xmlns:a16="http://schemas.microsoft.com/office/drawing/2014/main" id="{3CC730CA-A394-954E-C90C-A491B8C5F77E}"/>
              </a:ext>
            </a:extLst>
          </p:cNvPr>
          <p:cNvCxnSpPr/>
          <p:nvPr/>
        </p:nvCxnSpPr>
        <p:spPr>
          <a:xfrm rot="10800000" flipH="1">
            <a:off x="1020398" y="2410039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7;p78">
            <a:extLst>
              <a:ext uri="{FF2B5EF4-FFF2-40B4-BE49-F238E27FC236}">
                <a16:creationId xmlns:a16="http://schemas.microsoft.com/office/drawing/2014/main" id="{3760879C-44E2-EAE1-34A4-590557078F80}"/>
              </a:ext>
            </a:extLst>
          </p:cNvPr>
          <p:cNvCxnSpPr/>
          <p:nvPr/>
        </p:nvCxnSpPr>
        <p:spPr>
          <a:xfrm rot="10800000" flipH="1">
            <a:off x="1020398" y="211730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8;p78">
            <a:extLst>
              <a:ext uri="{FF2B5EF4-FFF2-40B4-BE49-F238E27FC236}">
                <a16:creationId xmlns:a16="http://schemas.microsoft.com/office/drawing/2014/main" id="{6D35A338-9926-E989-C525-74EFD3B007E4}"/>
              </a:ext>
            </a:extLst>
          </p:cNvPr>
          <p:cNvCxnSpPr/>
          <p:nvPr/>
        </p:nvCxnSpPr>
        <p:spPr>
          <a:xfrm rot="10800000" flipH="1">
            <a:off x="1020398" y="179853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17;p78">
            <a:extLst>
              <a:ext uri="{FF2B5EF4-FFF2-40B4-BE49-F238E27FC236}">
                <a16:creationId xmlns:a16="http://schemas.microsoft.com/office/drawing/2014/main" id="{D0E22710-551E-7C76-614E-412710731564}"/>
              </a:ext>
            </a:extLst>
          </p:cNvPr>
          <p:cNvCxnSpPr/>
          <p:nvPr/>
        </p:nvCxnSpPr>
        <p:spPr>
          <a:xfrm rot="10800000" flipH="1">
            <a:off x="1802718" y="357780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9;p78">
            <a:extLst>
              <a:ext uri="{FF2B5EF4-FFF2-40B4-BE49-F238E27FC236}">
                <a16:creationId xmlns:a16="http://schemas.microsoft.com/office/drawing/2014/main" id="{7C4CF5E9-175D-0BB3-C84A-77AC5027363C}"/>
              </a:ext>
            </a:extLst>
          </p:cNvPr>
          <p:cNvCxnSpPr/>
          <p:nvPr/>
        </p:nvCxnSpPr>
        <p:spPr>
          <a:xfrm rot="10800000" flipH="1">
            <a:off x="1802718" y="3281259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21;p78">
            <a:extLst>
              <a:ext uri="{FF2B5EF4-FFF2-40B4-BE49-F238E27FC236}">
                <a16:creationId xmlns:a16="http://schemas.microsoft.com/office/drawing/2014/main" id="{D7340C2E-4F81-7907-F0E3-C7F2956216DE}"/>
              </a:ext>
            </a:extLst>
          </p:cNvPr>
          <p:cNvCxnSpPr/>
          <p:nvPr/>
        </p:nvCxnSpPr>
        <p:spPr>
          <a:xfrm rot="10800000" flipH="1">
            <a:off x="1802718" y="294280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2;p78">
            <a:extLst>
              <a:ext uri="{FF2B5EF4-FFF2-40B4-BE49-F238E27FC236}">
                <a16:creationId xmlns:a16="http://schemas.microsoft.com/office/drawing/2014/main" id="{4C8024CE-FCD2-2C9F-3976-925927401F71}"/>
              </a:ext>
            </a:extLst>
          </p:cNvPr>
          <p:cNvCxnSpPr/>
          <p:nvPr/>
        </p:nvCxnSpPr>
        <p:spPr>
          <a:xfrm rot="10800000" flipH="1">
            <a:off x="1828118" y="263800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6;p78">
            <a:extLst>
              <a:ext uri="{FF2B5EF4-FFF2-40B4-BE49-F238E27FC236}">
                <a16:creationId xmlns:a16="http://schemas.microsoft.com/office/drawing/2014/main" id="{F2D658AB-485C-7FE1-AA81-4119833EA192}"/>
              </a:ext>
            </a:extLst>
          </p:cNvPr>
          <p:cNvCxnSpPr/>
          <p:nvPr/>
        </p:nvCxnSpPr>
        <p:spPr>
          <a:xfrm rot="10800000" flipH="1">
            <a:off x="2585038" y="3577804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8;p78">
            <a:extLst>
              <a:ext uri="{FF2B5EF4-FFF2-40B4-BE49-F238E27FC236}">
                <a16:creationId xmlns:a16="http://schemas.microsoft.com/office/drawing/2014/main" id="{08E36C7C-1E11-F6CA-8FBC-83CF2BC4C618}"/>
              </a:ext>
            </a:extLst>
          </p:cNvPr>
          <p:cNvCxnSpPr/>
          <p:nvPr/>
        </p:nvCxnSpPr>
        <p:spPr>
          <a:xfrm rot="10800000" flipH="1">
            <a:off x="2585038" y="3239349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8147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510E0777-C174-28F8-0231-2F935D068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C959A5BE-7D82-0ED8-C0D7-8C08C8D72B95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C8702633-CB28-F58A-D083-292029CA4F3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01325F82-EC3C-7510-390B-8B496189694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BCAC9C57-6F7C-8696-A820-F69B3C25CFDA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11A8DD34-EB38-1B7C-ADD5-F747320ECBEC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A50EF2CA-39F1-B160-40FF-9A585EE2B5AA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A881C535-9630-2C91-30E6-1311F20C54D8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B41BED8D-1A53-939A-FC13-672EE297C5A9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9BA9C960-120B-20D2-0CF6-34AD3CCFBF21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62D2770-6C5B-90D5-2480-73A4CD8C28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C93B2EE-A2F1-2231-5835-832B8D494304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6CCD87D8-0ACA-972C-5F54-AB0E80E0C9A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C10BC2E0-9087-0AB4-5E65-27D61CC87501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>
              <a:extLst>
                <a:ext uri="{FF2B5EF4-FFF2-40B4-BE49-F238E27FC236}">
                  <a16:creationId xmlns:a16="http://schemas.microsoft.com/office/drawing/2014/main" id="{4C735C4A-1123-4252-82C9-EAE9DF6E1DD2}"/>
                </a:ext>
              </a:extLst>
            </p:cNvPr>
            <p:cNvSpPr/>
            <p:nvPr/>
          </p:nvSpPr>
          <p:spPr>
            <a:xfrm>
              <a:off x="8597265" y="184785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0928C775-F150-4135-1C07-D6FD52A628A7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758FE238-F72C-901B-BB54-2EF30D59E6CC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D1A97429-00CA-0F7B-0F1B-E4220C75BDD0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AB567855-D2DF-6B3E-26D9-F44F220167B6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EC87EC06-8121-A86D-37C8-E8D7BB95073C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732F3555-01D5-8FD9-E20D-9646E3A87D58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E6EC1EDA-ADB6-95E3-B4AB-1E3B1E1351BE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AEC673DF-E3AF-1D9C-9AA7-54B9752BA967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C493CCEE-6CB0-320F-5F04-F485D69E1D9A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51CC9571-8612-42B0-B086-9C6EEC65040A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BC0528A8-AEBE-2465-6F92-C67D7990E746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28C0618C-3DD8-EF31-12DB-9AEC1A5528BC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D8A56355-5AE2-A36D-B364-E1D74ED40DAE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0E212996-4DF0-8294-FDD7-BF2201929138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727D1C2B-6573-43C7-29FB-2B586CA51D02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193A7650-56B0-0B0B-015D-714682B02AFE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983E6086-4FAA-D54C-8A14-E747C26A4018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95C11F19-94EF-1212-51B2-1269FEEC97B1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DCB389F9-CEFB-DABD-B72C-EEF23DC98D98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4" name="Google Shape;1802;p78">
            <a:extLst>
              <a:ext uri="{FF2B5EF4-FFF2-40B4-BE49-F238E27FC236}">
                <a16:creationId xmlns:a16="http://schemas.microsoft.com/office/drawing/2014/main" id="{1109BB23-13D0-A0B4-6889-94090D64D6C3}"/>
              </a:ext>
            </a:extLst>
          </p:cNvPr>
          <p:cNvCxnSpPr/>
          <p:nvPr/>
        </p:nvCxnSpPr>
        <p:spPr>
          <a:xfrm rot="10800000" flipH="1">
            <a:off x="103505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3;p78">
            <a:extLst>
              <a:ext uri="{FF2B5EF4-FFF2-40B4-BE49-F238E27FC236}">
                <a16:creationId xmlns:a16="http://schemas.microsoft.com/office/drawing/2014/main" id="{89394521-3430-4C47-F463-60C5F4F7DFF6}"/>
              </a:ext>
            </a:extLst>
          </p:cNvPr>
          <p:cNvCxnSpPr/>
          <p:nvPr/>
        </p:nvCxnSpPr>
        <p:spPr>
          <a:xfrm rot="10800000" flipH="1">
            <a:off x="103505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4;p78">
            <a:extLst>
              <a:ext uri="{FF2B5EF4-FFF2-40B4-BE49-F238E27FC236}">
                <a16:creationId xmlns:a16="http://schemas.microsoft.com/office/drawing/2014/main" id="{FBD77BE5-2DFC-82F2-7A66-ECB313127286}"/>
              </a:ext>
            </a:extLst>
          </p:cNvPr>
          <p:cNvCxnSpPr/>
          <p:nvPr/>
        </p:nvCxnSpPr>
        <p:spPr>
          <a:xfrm rot="10800000" flipH="1">
            <a:off x="103505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5;p78">
            <a:extLst>
              <a:ext uri="{FF2B5EF4-FFF2-40B4-BE49-F238E27FC236}">
                <a16:creationId xmlns:a16="http://schemas.microsoft.com/office/drawing/2014/main" id="{C99E8260-F190-CD7B-432D-96067650CDBB}"/>
              </a:ext>
            </a:extLst>
          </p:cNvPr>
          <p:cNvCxnSpPr/>
          <p:nvPr/>
        </p:nvCxnSpPr>
        <p:spPr>
          <a:xfrm rot="10800000" flipH="1">
            <a:off x="103505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6;p78">
            <a:extLst>
              <a:ext uri="{FF2B5EF4-FFF2-40B4-BE49-F238E27FC236}">
                <a16:creationId xmlns:a16="http://schemas.microsoft.com/office/drawing/2014/main" id="{73763E62-3090-8F5A-733C-3E2EB73C222D}"/>
              </a:ext>
            </a:extLst>
          </p:cNvPr>
          <p:cNvCxnSpPr/>
          <p:nvPr/>
        </p:nvCxnSpPr>
        <p:spPr>
          <a:xfrm rot="10800000" flipH="1">
            <a:off x="103505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7;p78">
            <a:extLst>
              <a:ext uri="{FF2B5EF4-FFF2-40B4-BE49-F238E27FC236}">
                <a16:creationId xmlns:a16="http://schemas.microsoft.com/office/drawing/2014/main" id="{17D8CC0A-8B39-1A07-5EE5-6947907839A2}"/>
              </a:ext>
            </a:extLst>
          </p:cNvPr>
          <p:cNvCxnSpPr/>
          <p:nvPr/>
        </p:nvCxnSpPr>
        <p:spPr>
          <a:xfrm rot="10800000" flipH="1">
            <a:off x="103505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8;p78">
            <a:extLst>
              <a:ext uri="{FF2B5EF4-FFF2-40B4-BE49-F238E27FC236}">
                <a16:creationId xmlns:a16="http://schemas.microsoft.com/office/drawing/2014/main" id="{88291163-79B1-66BD-FDBB-18749ED28F1A}"/>
              </a:ext>
            </a:extLst>
          </p:cNvPr>
          <p:cNvCxnSpPr/>
          <p:nvPr/>
        </p:nvCxnSpPr>
        <p:spPr>
          <a:xfrm rot="10800000" flipH="1">
            <a:off x="103505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17;p78">
            <a:extLst>
              <a:ext uri="{FF2B5EF4-FFF2-40B4-BE49-F238E27FC236}">
                <a16:creationId xmlns:a16="http://schemas.microsoft.com/office/drawing/2014/main" id="{61F602FF-2957-E9AB-0B52-3A20C00BCE46}"/>
              </a:ext>
            </a:extLst>
          </p:cNvPr>
          <p:cNvCxnSpPr/>
          <p:nvPr/>
        </p:nvCxnSpPr>
        <p:spPr>
          <a:xfrm rot="10800000" flipH="1">
            <a:off x="181737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9;p78">
            <a:extLst>
              <a:ext uri="{FF2B5EF4-FFF2-40B4-BE49-F238E27FC236}">
                <a16:creationId xmlns:a16="http://schemas.microsoft.com/office/drawing/2014/main" id="{7630F241-33F4-7740-6544-37EE865A3A6E}"/>
              </a:ext>
            </a:extLst>
          </p:cNvPr>
          <p:cNvCxnSpPr/>
          <p:nvPr/>
        </p:nvCxnSpPr>
        <p:spPr>
          <a:xfrm rot="10800000" flipH="1">
            <a:off x="181737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21;p78">
            <a:extLst>
              <a:ext uri="{FF2B5EF4-FFF2-40B4-BE49-F238E27FC236}">
                <a16:creationId xmlns:a16="http://schemas.microsoft.com/office/drawing/2014/main" id="{265E29C6-789F-7EEE-9FA9-1184BDC59AEA}"/>
              </a:ext>
            </a:extLst>
          </p:cNvPr>
          <p:cNvCxnSpPr/>
          <p:nvPr/>
        </p:nvCxnSpPr>
        <p:spPr>
          <a:xfrm rot="10800000" flipH="1">
            <a:off x="181737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2;p78">
            <a:extLst>
              <a:ext uri="{FF2B5EF4-FFF2-40B4-BE49-F238E27FC236}">
                <a16:creationId xmlns:a16="http://schemas.microsoft.com/office/drawing/2014/main" id="{F12F609B-156E-6828-C118-A6EBF0070C0A}"/>
              </a:ext>
            </a:extLst>
          </p:cNvPr>
          <p:cNvCxnSpPr/>
          <p:nvPr/>
        </p:nvCxnSpPr>
        <p:spPr>
          <a:xfrm rot="10800000" flipH="1">
            <a:off x="184277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6;p78">
            <a:extLst>
              <a:ext uri="{FF2B5EF4-FFF2-40B4-BE49-F238E27FC236}">
                <a16:creationId xmlns:a16="http://schemas.microsoft.com/office/drawing/2014/main" id="{5BBC5C83-8FD0-C434-DAC0-56C60FD8E83C}"/>
              </a:ext>
            </a:extLst>
          </p:cNvPr>
          <p:cNvCxnSpPr/>
          <p:nvPr/>
        </p:nvCxnSpPr>
        <p:spPr>
          <a:xfrm rot="10800000" flipH="1">
            <a:off x="259969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8;p78">
            <a:extLst>
              <a:ext uri="{FF2B5EF4-FFF2-40B4-BE49-F238E27FC236}">
                <a16:creationId xmlns:a16="http://schemas.microsoft.com/office/drawing/2014/main" id="{2B4FB23C-245E-B73B-E0E1-B68575C5F6D1}"/>
              </a:ext>
            </a:extLst>
          </p:cNvPr>
          <p:cNvCxnSpPr/>
          <p:nvPr/>
        </p:nvCxnSpPr>
        <p:spPr>
          <a:xfrm rot="10800000" flipH="1">
            <a:off x="259969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30;p78">
            <a:extLst>
              <a:ext uri="{FF2B5EF4-FFF2-40B4-BE49-F238E27FC236}">
                <a16:creationId xmlns:a16="http://schemas.microsoft.com/office/drawing/2014/main" id="{F1B2F8FA-072C-B3A9-C20C-04F4D71E34D2}"/>
              </a:ext>
            </a:extLst>
          </p:cNvPr>
          <p:cNvCxnSpPr/>
          <p:nvPr/>
        </p:nvCxnSpPr>
        <p:spPr>
          <a:xfrm rot="10800000" flipH="1">
            <a:off x="259969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9623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131F5F6C-DD90-34B1-9165-70BC51F15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D83F9B5D-45EB-3A63-ADFC-E57C9449E859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4322A59E-5B4B-7A28-E686-1014DBD5290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2201C26F-4656-61A2-1D9C-D708576D8C7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2C6FFE99-3953-AE9C-694D-5B9E920CCBC0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8422F335-4B95-8B2F-5BAD-45C17A15341D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CD002712-5AE6-40AA-3887-1740AAAADD80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2CC056E9-C687-12D6-4343-DD06FE48D104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B1084852-1C6A-9971-265C-E3DF5F19EBC5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21052443-5E7A-70F2-79CB-FA8ADDDAC2D7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F429A18-D867-F00F-C08F-C0F58A6B89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57E96FB-C9A9-CD00-8CA2-622CDE0DBFB3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86C90A20-1C9A-0D48-2B44-B485A7E2880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A46303C5-4098-8146-FEE8-B435DD96B32B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>
              <a:extLst>
                <a:ext uri="{FF2B5EF4-FFF2-40B4-BE49-F238E27FC236}">
                  <a16:creationId xmlns:a16="http://schemas.microsoft.com/office/drawing/2014/main" id="{31CBC58C-E77D-F0E7-F2D5-EED6B9C12CC6}"/>
                </a:ext>
              </a:extLst>
            </p:cNvPr>
            <p:cNvSpPr/>
            <p:nvPr/>
          </p:nvSpPr>
          <p:spPr>
            <a:xfrm>
              <a:off x="8724265" y="18415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3E856D8B-FC13-789C-FA0C-D64FB8940131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2A39669D-A094-F13F-043D-7D9D380164BE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D8A049AE-1444-D0E4-202E-0FB829BE1458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6BFDE075-EB1A-BFE5-4CE8-56AA26C46D6D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EACF0015-9248-0B71-D695-BB792F8868D9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AD80EAAA-D811-1BAB-E93D-C52E988034EF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6FE88B16-01EA-EEBB-E12E-893FDAF39683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B72D70E9-4FA3-4114-C9F5-56D0EF88C55C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8DFDAD4A-9DB4-1542-906C-CCC67EC6C185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83D71A69-B9F2-429A-8F81-66681F3DF767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1A9CDCD1-8234-5F31-B024-08604AF927FD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2E4C8CCC-8452-77A4-0B2A-CF1C86F91C51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EAC97266-50E3-8F0F-70BB-E8742BF71483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A32812C0-F234-B6A9-120E-6245A83C41AB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070CF398-5754-C4C7-55D1-A099583E7955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E87BB473-F513-CE28-68D3-8830B26A9730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E396B9CC-C0D5-6D0E-C508-4A85F34B8C64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FE8EF2DA-EB8D-8F03-7EBB-32C0C21C5275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4" name="Google Shape;1802;p78">
            <a:extLst>
              <a:ext uri="{FF2B5EF4-FFF2-40B4-BE49-F238E27FC236}">
                <a16:creationId xmlns:a16="http://schemas.microsoft.com/office/drawing/2014/main" id="{B6488BAD-15B3-6D4C-7C1F-7EFF815DA799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" name="Google Shape;1803;p78">
            <a:extLst>
              <a:ext uri="{FF2B5EF4-FFF2-40B4-BE49-F238E27FC236}">
                <a16:creationId xmlns:a16="http://schemas.microsoft.com/office/drawing/2014/main" id="{491A5EA2-D8D1-0E02-C0B6-9945E4CDAAE4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4;p78">
            <a:extLst>
              <a:ext uri="{FF2B5EF4-FFF2-40B4-BE49-F238E27FC236}">
                <a16:creationId xmlns:a16="http://schemas.microsoft.com/office/drawing/2014/main" id="{A8714E85-3649-0A13-C16B-CAB9852105AA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5;p78">
            <a:extLst>
              <a:ext uri="{FF2B5EF4-FFF2-40B4-BE49-F238E27FC236}">
                <a16:creationId xmlns:a16="http://schemas.microsoft.com/office/drawing/2014/main" id="{583C7AB1-15A1-B0A8-7A39-A292FEA093EA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6;p78">
            <a:extLst>
              <a:ext uri="{FF2B5EF4-FFF2-40B4-BE49-F238E27FC236}">
                <a16:creationId xmlns:a16="http://schemas.microsoft.com/office/drawing/2014/main" id="{8C9ACCD8-2007-D794-251E-B3239D0727DC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7;p78">
            <a:extLst>
              <a:ext uri="{FF2B5EF4-FFF2-40B4-BE49-F238E27FC236}">
                <a16:creationId xmlns:a16="http://schemas.microsoft.com/office/drawing/2014/main" id="{32A35FCA-E0B6-084F-4D48-57A243E3E0EA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8;p78">
            <a:extLst>
              <a:ext uri="{FF2B5EF4-FFF2-40B4-BE49-F238E27FC236}">
                <a16:creationId xmlns:a16="http://schemas.microsoft.com/office/drawing/2014/main" id="{02FD836A-944D-5371-6FC5-B57596CD9EA0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17;p78">
            <a:extLst>
              <a:ext uri="{FF2B5EF4-FFF2-40B4-BE49-F238E27FC236}">
                <a16:creationId xmlns:a16="http://schemas.microsoft.com/office/drawing/2014/main" id="{6858EB9A-1DF6-FB7C-BE39-9EEA3276D3D8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9;p78">
            <a:extLst>
              <a:ext uri="{FF2B5EF4-FFF2-40B4-BE49-F238E27FC236}">
                <a16:creationId xmlns:a16="http://schemas.microsoft.com/office/drawing/2014/main" id="{42E75D7B-70CA-E732-1D54-071830503A20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21;p78">
            <a:extLst>
              <a:ext uri="{FF2B5EF4-FFF2-40B4-BE49-F238E27FC236}">
                <a16:creationId xmlns:a16="http://schemas.microsoft.com/office/drawing/2014/main" id="{196FFAED-956A-3DEF-2A37-C7D0BD7E77BE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2;p78">
            <a:extLst>
              <a:ext uri="{FF2B5EF4-FFF2-40B4-BE49-F238E27FC236}">
                <a16:creationId xmlns:a16="http://schemas.microsoft.com/office/drawing/2014/main" id="{56508B1C-F587-0A30-D76B-6F11EB982C35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6;p78">
            <a:extLst>
              <a:ext uri="{FF2B5EF4-FFF2-40B4-BE49-F238E27FC236}">
                <a16:creationId xmlns:a16="http://schemas.microsoft.com/office/drawing/2014/main" id="{356D401C-FAD9-156C-DC13-CCCCD6285DB2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8;p78">
            <a:extLst>
              <a:ext uri="{FF2B5EF4-FFF2-40B4-BE49-F238E27FC236}">
                <a16:creationId xmlns:a16="http://schemas.microsoft.com/office/drawing/2014/main" id="{E7278E64-27A1-288C-917B-1CAF91C32A42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30;p78">
            <a:extLst>
              <a:ext uri="{FF2B5EF4-FFF2-40B4-BE49-F238E27FC236}">
                <a16:creationId xmlns:a16="http://schemas.microsoft.com/office/drawing/2014/main" id="{855C66E7-C9A2-7547-D690-EA8211BEF261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2;p78">
            <a:extLst>
              <a:ext uri="{FF2B5EF4-FFF2-40B4-BE49-F238E27FC236}">
                <a16:creationId xmlns:a16="http://schemas.microsoft.com/office/drawing/2014/main" id="{39411848-62AA-26A2-C6E9-89EFA43AAA6E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04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D2F9A862-190B-D1D3-3122-87D99723E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665D3A0D-23AE-652C-B5E5-916709FB9F40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323B17C4-5A9B-340D-0204-BACCA49E106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EED7F51A-F5AD-DAF5-EF79-B4DAA34D2BB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B1ECA518-CEAF-4B42-6AE3-20BF6164AF92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AFB2C4CB-1460-7397-5AB8-DE902E1BE752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EBFB8F38-BDD0-287D-B666-FFCC94B4B207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EA43DB0B-4379-801E-9713-A712F40D3C8D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572498C3-31BD-823F-8923-95AA3C8F7258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BFF232F0-271D-D6E5-2299-BDFB044A8797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2FB51C6-D556-AA67-E8AE-1103FCEBFE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6905591-2A41-ACD9-DC34-24C92E1D85CA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B45153C2-0913-C680-0B30-BC76E1F8E96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65BC6504-7A03-31B1-08EE-87662D8CB315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>
              <a:extLst>
                <a:ext uri="{FF2B5EF4-FFF2-40B4-BE49-F238E27FC236}">
                  <a16:creationId xmlns:a16="http://schemas.microsoft.com/office/drawing/2014/main" id="{1F0CAB36-484F-FE29-4E1E-00BD33905653}"/>
                </a:ext>
              </a:extLst>
            </p:cNvPr>
            <p:cNvSpPr/>
            <p:nvPr/>
          </p:nvSpPr>
          <p:spPr>
            <a:xfrm>
              <a:off x="8211185" y="224853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B9E186B5-64C9-0F24-D048-7002F0C831AD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FF07D358-7630-2756-9C6A-1FD74199E031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30EB5F0F-24C9-72F3-9894-BFE2EC3B0489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998DD6D7-71B0-8399-CC9F-5834F229BDE6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F8AF4B4D-8466-FD71-B991-188EC676BFFD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A19817B4-CD37-E0CF-84A1-378145D236F0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00BC7052-36E2-DB3B-2D2F-F21E7636750C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541498F1-7AB3-A791-1508-C20ABECFAF48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58675895-373E-685F-31F8-842F2002A9DB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2FC46B7B-3A59-E23D-6B66-E57A4F37791B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FA8C462F-3E23-CCF6-E369-EBE52116A5EE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8B0A94FA-05DA-CD27-9BAC-3EE4CBE2DFA3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B5A9109A-CAC0-9BCA-3567-803C1E5B229A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87BE7573-C908-AED3-C7F8-CDDDFBB3AA5B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B718E3C1-796E-FB74-DEAA-76BBD09F7C53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453B871E-0E4C-C7F9-1E69-A70B67491F5F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40966B49-F2BF-F5FA-EF04-4D27044E09DB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52BC250F-A336-AD91-B3B7-EF79AF3FCCA4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936D1249-053F-2AAC-64C2-B77568D6814E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0FFD8750-44E5-A89A-C2E7-3CB3219F2751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807F15B1-BB97-C528-14D1-8439F883E3C8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D1E5F0B2-5471-AB02-FBBE-249D2C5DFB47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CF280008-1971-4D06-07F9-480253D0B78E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F47805FD-FE51-23C1-24E0-0BEDC01D3B7A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E59B1B9C-02E9-F615-0123-ABB96684B975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3C02ED23-62E9-663C-97C7-53E5E62200FC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F996E7D7-D6B4-2DBA-7BDE-4A3035D4651F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2BE8FE94-6137-D4BC-2EDE-40388051D484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953C595E-EB0F-4DB5-B6D9-B3F5A3AFC859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9AF2E8E6-5A21-6601-7701-A74F2353152B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F6D2C6A2-C721-4504-DB48-34C0FA7C4A41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E1670042-58B8-4784-E304-F414EDC691A0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ECCBF25D-0098-96F0-7330-1EC2099172C3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F2D50EAC-9981-E145-EE43-A642015AB234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9426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E31C4110-BFDE-3567-2223-BFD12D5CE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10E37DBF-9BA1-837C-C8DA-734639ED64AE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65839747-2CA7-E626-9565-EA115F55813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A25EAB5C-E01A-D70A-52B7-FC16BC6A5A1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E2BF7F22-B788-3778-2D2A-86C356C05B03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1D58E674-FAEB-BD6C-DA7B-B5A063A3FD1C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C8D6F5BC-C289-7B05-D818-8777CD5A18C8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79317B44-21DD-030A-A288-5A406C12605A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67B0F5E7-0878-66D2-3221-62FDA1325CD8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E0092DE6-508B-5AEF-9860-9B94BD57C132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A7FE46-4833-08C1-C60A-8CDA061659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AFACD74-3FA2-DC15-422D-2C51998C3AC3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8B050EAA-AA79-579E-4DD9-EF3C3453C82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5B84C445-1839-BF21-9D17-4CB5E7142942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>
              <a:extLst>
                <a:ext uri="{FF2B5EF4-FFF2-40B4-BE49-F238E27FC236}">
                  <a16:creationId xmlns:a16="http://schemas.microsoft.com/office/drawing/2014/main" id="{B01D36CE-61ED-47F9-AACB-1C2519FE5722}"/>
                </a:ext>
              </a:extLst>
            </p:cNvPr>
            <p:cNvSpPr/>
            <p:nvPr/>
          </p:nvSpPr>
          <p:spPr>
            <a:xfrm>
              <a:off x="8338185" y="22421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2A099611-F49A-5A90-6EB4-1502FEE9E882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CDA78963-1BEC-CD77-406E-AD424BDA4A29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498BD8AD-2A10-528D-0A62-553E36903C99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9849D716-8C77-7F2D-6DF5-1C718DCD3949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6E5D9E20-47CA-06B6-6E7A-5C401C95AC62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5464F9F9-143F-8B1F-D163-894CEC196626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54F56CCC-05AC-58A8-C6DE-7F15F962716E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E2ED20C4-9E02-1272-331A-2C3C8593D9A3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C64CEBB4-864B-D28A-6FA5-8202320F266B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F2A88ACF-B638-AF77-83C1-66129DDD70D6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FE442E68-30C9-6D62-6B16-B83AF93671B1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B469A142-E6D6-5FFB-E005-ECFC08BFE87B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913AC0E7-0F5D-5924-51CC-23D01C8B2225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EED2D823-56F0-5030-278D-40D510FFC954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A6A8ED8C-40D0-AEA9-AD3C-FA8622E8F237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F920D988-DC92-17B4-8945-A656A4B88564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071795B0-EA03-D21B-BAEB-9D56E9D8B23A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FB6C9997-ABE9-3F01-8CA1-0609648FC1C1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A151B1DB-35DB-8AB5-DF89-469238C5DCDD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C88EFDC6-32E2-A88B-669F-38680F0CDE3B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A57339A9-6B7A-1275-EA4D-DBE4F53E46E8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B81AE907-2B39-2ECC-BAEA-B91BDCA5158A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C34A4AA6-C7B1-90DA-A4D1-44323EB725AA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B6421E62-4492-CAAC-9A58-46D2C3A7D6D5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DBB19F40-FEFF-74DF-5AD0-140BDA247091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06FEBBEB-0556-7B73-4A4E-BA465AABD020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68466BB9-2433-B48B-A67D-067F9E424048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DACA9E0B-420D-0CA0-337F-BEF3AE2B76E2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7FAF2A2B-E274-F946-00E8-7554B9A3FD49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80249EDB-4FE8-152E-36BD-EA2767C6BA0A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F1879F2C-E004-EC7E-087A-BC506FFBC5C6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C874B86E-3FE1-D654-9A47-BA15CCD64F0F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53466EAF-73DF-36DA-5947-B896E11E3779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1817;p78">
            <a:extLst>
              <a:ext uri="{FF2B5EF4-FFF2-40B4-BE49-F238E27FC236}">
                <a16:creationId xmlns:a16="http://schemas.microsoft.com/office/drawing/2014/main" id="{041D4364-A174-82D6-2F33-4DA0486B27AE}"/>
              </a:ext>
            </a:extLst>
          </p:cNvPr>
          <p:cNvCxnSpPr/>
          <p:nvPr/>
        </p:nvCxnSpPr>
        <p:spPr>
          <a:xfrm rot="10800000" flipH="1">
            <a:off x="334081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7052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11CB85C1-EE88-A608-455C-02FE65F86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10C5EA0C-ADD7-2EE4-0A96-2E4F7F4131D1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BC6198B1-2614-2B99-A24C-2742A35BEF4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11202ABD-726F-AB39-B64B-A36028A6CA1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DFC17900-E736-12AB-EF4E-A5D179AA62DE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E94A3C70-F13F-92B1-59C5-AFA0C7EBE99E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E623C7B9-2C48-9C11-F2CC-AB4D1B47902B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EEDB6F07-5EF4-1A6D-A356-BA5E9BD26572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ACD73454-1B7C-A6AD-3FAD-55A37579BD15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D9981F47-8C6E-6C80-7A85-CBFC92B28605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FCA8172-C0FD-C358-098B-6B6EB96F78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174806E-40AB-4227-3EFA-E18F87A19390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5874F4C9-81B9-DE80-76A6-DDC42BC09FF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C5A23744-8500-19F7-56DB-D4A7C33C6571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>
              <a:extLst>
                <a:ext uri="{FF2B5EF4-FFF2-40B4-BE49-F238E27FC236}">
                  <a16:creationId xmlns:a16="http://schemas.microsoft.com/office/drawing/2014/main" id="{96D63E86-E212-E183-3D95-7A72F7182FF9}"/>
                </a:ext>
              </a:extLst>
            </p:cNvPr>
            <p:cNvSpPr/>
            <p:nvPr/>
          </p:nvSpPr>
          <p:spPr>
            <a:xfrm>
              <a:off x="8465185" y="2249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F60D5A6B-8EE5-AF38-ED70-1B897CB0CF0B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EB0C70E3-C0A0-AD72-DE7B-6DDECEEB878E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32F74BA2-9627-FA76-CCE7-BF94E9173991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C1E6063D-56B8-7783-58CB-CE4AAEEC7F88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7220E139-574F-A828-5A6D-9533FB40E004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9EEEF2DD-F7AB-7057-6C92-49346E47286F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7310A75B-C963-8A39-A572-3D642EC33797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2F1FAB52-CEB6-1472-45F6-718039753CC6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7CE9DB9A-CEBA-7E6B-E3A6-387C23598E57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E2AFF558-509A-AB3B-2DC4-8C0F39241B73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85DCC2B4-49C6-B936-8FB3-791C8FADF7DD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074323EA-B43F-B95B-1EB4-ED1795911BD7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3D2A0F5B-4EAD-7B4D-E968-8384BC6699CD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0E1EB77B-0BBF-711F-F084-7A084D725098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32662F91-4DE5-2B71-A99A-B5FE8DFAEBCD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D5986B99-9309-752F-AC2B-2B8A50FD07F7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E0BDEBC3-18B9-2B6D-5E5C-1A48D56E341E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E8ED331F-D30C-3D37-988F-7C00CC019CF4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3B73FA9E-B214-B93D-74EA-E20CF2D21E71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EA713688-872D-DA49-ADC7-4649119AED9C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62E54011-C1BD-606C-F831-8965B3C9D9C3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6E267C85-5CD0-7E1E-A1B2-1AD78AD3B49D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0204CBBC-5D7D-CF5B-8CA1-9329E5D1F0B5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4F89BF73-CC60-3915-0E92-60E11C98366C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A0008520-6D14-C2BC-07BC-4728A4681FD1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2B5804C2-B6B8-1D24-C37D-03D8925477E8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7C4E70AD-7AF7-7EF7-66E9-36B7B7AE00D4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4FEC324D-1DBA-8280-22BC-3337B8AA3AFD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4D602597-ADF5-A9D6-2D88-388C1ADA6ADF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C4D2A0D7-7AB5-2308-94DF-A940DBCC3E67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AA8BE819-9F7A-AAF8-DA29-9891DD4382A7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F246259C-5AAA-47A0-59C8-2F83B1F37A52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1817;p78">
            <a:extLst>
              <a:ext uri="{FF2B5EF4-FFF2-40B4-BE49-F238E27FC236}">
                <a16:creationId xmlns:a16="http://schemas.microsoft.com/office/drawing/2014/main" id="{921878C2-8EBD-CD9B-520E-DA7E66491E1B}"/>
              </a:ext>
            </a:extLst>
          </p:cNvPr>
          <p:cNvCxnSpPr/>
          <p:nvPr/>
        </p:nvCxnSpPr>
        <p:spPr>
          <a:xfrm rot="10800000" flipH="1">
            <a:off x="332105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1819;p78">
            <a:extLst>
              <a:ext uri="{FF2B5EF4-FFF2-40B4-BE49-F238E27FC236}">
                <a16:creationId xmlns:a16="http://schemas.microsoft.com/office/drawing/2014/main" id="{132EDC49-272B-8E7B-140A-79B922286194}"/>
              </a:ext>
            </a:extLst>
          </p:cNvPr>
          <p:cNvCxnSpPr/>
          <p:nvPr/>
        </p:nvCxnSpPr>
        <p:spPr>
          <a:xfrm rot="10800000" flipH="1">
            <a:off x="332105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194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F1A1E004-B2B4-1BFC-DC5F-DA7E85E2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953E4655-780A-F63C-51C3-A3ECC38386E3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65B65EA0-F84C-9DEF-7C23-009CA3556CD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F1DD31FE-DBC9-E8AA-E55C-1F654BD30E2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1966968D-B061-2EDF-EFCD-573A5E42FCDD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4E96B96E-5F72-9BA7-5AB7-F3738863ED18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8EBFEF43-041E-99E1-9337-2F55EE76A800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B0D580A7-6F13-3440-1F1C-25010D91D794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4258E473-F4A2-E1DC-FF39-EB160AA49507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F9DA14B7-DCD4-F244-535B-854AAA2DD28F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DA57A23-7B64-0DAC-B7D4-3A08A8E0F89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5AF5062-58AD-EEF2-EC44-3AE57388C643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526FE6AC-7711-CCAE-319E-B1F2373E86A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2C0E6E9D-AFE9-9869-1245-D168D7C8822B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>
              <a:extLst>
                <a:ext uri="{FF2B5EF4-FFF2-40B4-BE49-F238E27FC236}">
                  <a16:creationId xmlns:a16="http://schemas.microsoft.com/office/drawing/2014/main" id="{523F1CE0-0A87-00AF-653F-E2407A98ECFC}"/>
                </a:ext>
              </a:extLst>
            </p:cNvPr>
            <p:cNvSpPr/>
            <p:nvPr/>
          </p:nvSpPr>
          <p:spPr>
            <a:xfrm>
              <a:off x="8592185" y="2242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9FBEA0DA-14D0-9236-80F6-F6C37F973CEE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2AC61C12-0AB3-12BB-BFE4-67CD545D80FA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DF8FC964-490C-9EF0-339D-DE6E69FDA08C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B87BF4E0-0B79-E118-CA57-16DFB184D08A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948F88F2-63A6-3BFA-EADC-B7D87A1DC187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01729D68-B6FF-D2E8-C723-2785DDE10BC8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40392C20-25F6-A960-701F-831463ED404C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0318B1D8-F99A-B95D-D434-79B17BA539F9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6A68C8B4-222A-B478-C2F4-8EE3BA808808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8022C989-EFB2-5CD0-FD8B-7018B05FA9D9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57053680-A113-3149-3FCB-7E395F44532C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D7DF823B-3FA7-8F5F-D170-02B907EFCEF5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D4A6647F-2E24-2EBE-117B-CD8003E31528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BC04C2BB-A907-6611-2580-1B2E57DC502B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8CD06CCE-27E1-6A28-288F-EB11BDD90B51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22B4132E-7CBA-AD09-142E-8EF1F47E561A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30014D70-EC82-BAE1-C7CC-203BE8672A78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2DED0FD3-3083-D9C9-B3FD-D6F1F71A73F1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CA8C122E-A706-4A21-A792-48F51658F677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6AFDE224-9FD6-DF3A-B219-5DF91A4DE898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671F721A-464D-5F65-D35E-D2C64C650FE8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F204479E-E5E2-9ADA-78D2-EDE050476683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420EFA24-6E86-0AC4-8203-7C95DDD9B793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F4711A72-0D64-D7F4-0730-61790D821A49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E2334BC7-AED6-9C52-B251-620E0DD64CE9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FA371E3C-FA30-E047-5AD4-ECDD408FF464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3CFACFEA-AA1C-35EA-1016-9ECD3AA05D6E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41BA8E52-5D62-D2B1-2356-6702CCF211A1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8909B45B-3E23-766D-455F-23BFF9BDB7F6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E61AA47E-8655-6862-92D5-130E4C26A93A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7E86B916-FA8F-02BA-C378-7ACA768573D3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1817;p78">
            <a:extLst>
              <a:ext uri="{FF2B5EF4-FFF2-40B4-BE49-F238E27FC236}">
                <a16:creationId xmlns:a16="http://schemas.microsoft.com/office/drawing/2014/main" id="{F68AA087-196D-DB40-CD12-1D5719DF86A7}"/>
              </a:ext>
            </a:extLst>
          </p:cNvPr>
          <p:cNvCxnSpPr/>
          <p:nvPr/>
        </p:nvCxnSpPr>
        <p:spPr>
          <a:xfrm rot="10800000" flipH="1">
            <a:off x="3339822" y="36057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1819;p78">
            <a:extLst>
              <a:ext uri="{FF2B5EF4-FFF2-40B4-BE49-F238E27FC236}">
                <a16:creationId xmlns:a16="http://schemas.microsoft.com/office/drawing/2014/main" id="{B25038C7-2A29-BEF3-C403-165E193791AC}"/>
              </a:ext>
            </a:extLst>
          </p:cNvPr>
          <p:cNvCxnSpPr/>
          <p:nvPr/>
        </p:nvCxnSpPr>
        <p:spPr>
          <a:xfrm rot="10800000" flipH="1">
            <a:off x="3339822" y="330915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21;p78">
            <a:extLst>
              <a:ext uri="{FF2B5EF4-FFF2-40B4-BE49-F238E27FC236}">
                <a16:creationId xmlns:a16="http://schemas.microsoft.com/office/drawing/2014/main" id="{79A96FC3-B781-8F26-8E3C-FBBC7D2B5E83}"/>
              </a:ext>
            </a:extLst>
          </p:cNvPr>
          <p:cNvCxnSpPr/>
          <p:nvPr/>
        </p:nvCxnSpPr>
        <p:spPr>
          <a:xfrm rot="10800000" flipH="1">
            <a:off x="3339822" y="297070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505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52635293-D4D0-31F0-F90B-6516F0BB1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8E79DA9F-2608-4090-5CDF-1B14BBFC6B5F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6479467A-44E4-1E3B-4F0C-6EB7E2E82F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852FEF04-6BB6-ABDC-C44B-9596CF8E27B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E5B9063F-163C-DA91-683E-295A3FCD1CB2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4D7B1ACF-09E9-D955-CB80-8973C7CFA75B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B4990DC0-6115-EB3C-4F81-A455723330AE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C943E828-1470-D788-FB61-BE56D429960A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427D0111-B28C-BC17-1E4E-DA7FA95E9945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DF99756E-71F5-D159-FAE7-D10AFD75822F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E4BBB33-8D14-95B4-04A5-340D91F1295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5D48B73-9E96-0B50-620F-86FBB12721CC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3BE5DD90-4014-4041-0C72-349831BDF20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C1DF4880-6905-2F26-FB87-0A5BC6B1B8A8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>
              <a:extLst>
                <a:ext uri="{FF2B5EF4-FFF2-40B4-BE49-F238E27FC236}">
                  <a16:creationId xmlns:a16="http://schemas.microsoft.com/office/drawing/2014/main" id="{5C4D0E4C-7C69-B75F-C770-40F6A0728488}"/>
                </a:ext>
              </a:extLst>
            </p:cNvPr>
            <p:cNvSpPr/>
            <p:nvPr/>
          </p:nvSpPr>
          <p:spPr>
            <a:xfrm>
              <a:off x="8211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CDAA33C4-A460-02F8-38C3-2CFBE0AD6C3F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12E78AEC-28F8-0F00-0B1D-80E5A7794991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6E6009D8-CFB5-40F8-C5EF-F43653B2EB05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FDDB3901-AB22-1057-D5E4-592E42A1CCA8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386E1930-92B7-AF54-2E87-BFAE84B0B014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C05B479E-D08A-956F-7F0B-655D100FF752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1CF85208-A2E9-1C9D-3DEB-4133468F35D1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92FFBD2C-5F8E-6399-784E-4104F981B15A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9B74785B-8DD0-768E-6561-DF90A0523940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8A79DDF8-24A7-09BA-9C27-6E5D904FEFE8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AEB4765C-A6F1-0ABA-C26E-15E4CF6648A3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A69B1D9E-41C0-8164-7F00-B3F1D947F91F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B75372F7-8D09-318A-22FA-A854E59F8952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51E6A61B-65C9-EEFF-0E13-59609DAF2036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43C42E1E-6034-9332-D9A8-10C9BE1DAD47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B7C20234-9302-942D-59F5-06C2A91D3B19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0542D311-D249-E716-2441-4F73C93C4DC6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B58AA32F-0B72-272B-7DF5-B3A49194FBB3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3C6C44F4-5FD9-031C-F4B5-777DC1739318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08554831-2B80-9B3F-A1C5-EE2A4F3C0B20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41BD9946-262A-66FD-866B-4F5A1B1959BE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D71FAF2D-48F4-646C-0D57-D1D2B8033588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A434A388-B764-5DF1-DE41-D919BA8BAA36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1470EA07-2FB8-D2D8-536A-17E20B5B909F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4C527736-A99F-269C-375F-16BB330E483F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B527F5EA-C253-8B8E-C550-5B6C082617E4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275B6007-D22A-DEDA-11E7-F9847E350E75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C67C216A-A922-25F8-0148-482E4E47461C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61A873CE-48AD-DF2B-EBAA-FB739D0D0ED7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3505D0C4-166C-19EC-A0B1-63D985B9276B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A93D857B-8F42-C85D-B3A3-FDCA2E7A049F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212EFA9A-5EE8-EBCF-3331-110A103592D4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115D3DAF-547F-3026-1012-A3FFCC754673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A6F98AB8-6F87-459C-6F29-B6320769A4EE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4C5E5972-FFFA-24C3-458B-1254BF6597BE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8384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308C379A-F270-FB75-D803-D95F5E100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C48C6C63-94F7-AD75-7B6C-FE039B02946F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D87BBC1D-328A-87BC-45B1-2014D541647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EA981191-838B-9A06-DD65-58360E02CAB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A6081E78-0C8D-EF18-FC3E-30679E5F1BBA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BD6CB159-F96D-9CF5-8949-F7C4775029AF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46B5BAC8-70C3-2A8C-F544-4A28BF887756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12FCBF09-374C-2AC8-8517-C4A8D0309BC0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8E4F9F39-5A36-0763-4CD1-F9D81FC3A869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490F1C61-6973-422E-C74B-DAD7EE6E58E5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24F979B-6798-CE5E-9DEF-A8579479AD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8EB7CF8-6C6E-99ED-C210-F2D36FF00CF3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2DE6FD84-6F30-9841-0301-3FDC76D6FB3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5088DB4C-6A99-AE0A-9223-A59A56F0D69B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>
              <a:extLst>
                <a:ext uri="{FF2B5EF4-FFF2-40B4-BE49-F238E27FC236}">
                  <a16:creationId xmlns:a16="http://schemas.microsoft.com/office/drawing/2014/main" id="{752CC753-7F37-3429-52F2-4DD6A4D3A2F8}"/>
                </a:ext>
              </a:extLst>
            </p:cNvPr>
            <p:cNvSpPr/>
            <p:nvPr/>
          </p:nvSpPr>
          <p:spPr>
            <a:xfrm>
              <a:off x="8338185" y="26365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EDFE7FE9-AA68-9C65-A527-D26CF3B2C3DE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4B32B498-3003-9742-D6FC-38FCA602F982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F95CDE73-8FC3-137B-284A-683653AF5369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76611011-28D2-19FE-6D3C-CB5F5333DE60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C5C8CD2E-B714-C3EB-23E0-89491621E57D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2AC5086F-7E8D-4324-D2A7-54FD4EAAD0AC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EEC7D0C6-AA0C-8412-1EE8-01AC23CA8B30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3E914780-B477-5AF2-6913-B0189A2B69C7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E75D6D3F-545A-D0F6-5640-ED3B561B7F72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DE0DCA9B-C984-529B-2C81-8CFE1904F837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29BEA262-D746-3D69-0F46-E7781A13AF29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8ADF3DB5-C521-4498-2DCB-8E14ED373FE6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D5377237-2321-B87A-2BE8-00EA1544F7D2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318E1499-CD91-50E9-CF1B-A41A2DE2EDEA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5811BFB6-A02F-4ADD-4986-3C2BEE2C8111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0ABCD2CB-4B76-0D03-45FA-07C6477F5F7C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3ACB5242-8277-F304-A632-F48CC0EDA5ED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5408B8B1-1D22-1F95-9310-D46D9D126526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CC78BBD5-98AE-9DE6-53BF-04CC92663E5C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AB1BBD2D-8EB0-FEFF-4714-2D3E94E406D7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3C3AE2D1-1D10-FB7F-3CAF-54872AD919AF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C25C7AE2-1C56-5FBE-6C3D-03B74BB32AAE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43C7F0B0-CFAA-ECCA-005F-8F217DA8CAB1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BA8FFA9E-2C81-DD1D-0410-8E30E0A7AF46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B1BC3717-485D-464F-A096-E6DD172BA7CA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1E1CC30F-DC4D-F112-C199-BA5016F53588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7B9F5227-029C-387A-7E16-E7CF8B70F046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1F5273BC-895B-629B-EB71-D4B892DC214C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352893A2-2B03-F221-016B-438549D05B3A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9A5DC430-ADD4-6E12-FD85-4E09140AC985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271DC8FA-D3B9-E338-F172-E8934FD1A05B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96D4386A-7E93-DC29-CF63-397DD38E2AA4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16358B73-24C7-E750-3EA3-2FA5BB8CB857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D4B684C3-C502-8841-6B44-E8FABB2992E6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3208;p92">
            <a:extLst>
              <a:ext uri="{FF2B5EF4-FFF2-40B4-BE49-F238E27FC236}">
                <a16:creationId xmlns:a16="http://schemas.microsoft.com/office/drawing/2014/main" id="{712346C4-67CD-491D-9892-09F97DCE8C2E}"/>
              </a:ext>
            </a:extLst>
          </p:cNvPr>
          <p:cNvCxnSpPr/>
          <p:nvPr/>
        </p:nvCxnSpPr>
        <p:spPr>
          <a:xfrm rot="10800000" flipH="1">
            <a:off x="4021718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727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1C23E95C-135A-07F3-E904-B63EDB1BA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410446A1-263F-1269-D265-5031B6CAC6E5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DEAA5A46-15CA-70A5-8E99-33299A302A2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78FFB4E3-FAAF-D6EB-292F-52AE78E85A5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17BDC1B7-C883-887C-EA6E-5DD70F2F3B5F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823149E9-536F-A04E-AA0A-6C10FE0EA980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206C6CA3-F5AB-AD1E-F434-4131036E83DD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B1742326-5E45-03B5-397C-DD1557DB5F99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7B9AFD99-9EA4-06F6-2CC1-09866264734B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E4DEE417-84A7-B71E-F697-52EF473C0F68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4FE9C72-5391-129D-9211-90290BF32D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BE85B69-8925-FE8E-CCC0-4205BCDDBB53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CAFC443B-0C81-0605-2665-A6ECFD27B94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18286B74-5FBD-BB2A-1770-3368F2BFCAAE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8">
              <a:extLst>
                <a:ext uri="{FF2B5EF4-FFF2-40B4-BE49-F238E27FC236}">
                  <a16:creationId xmlns:a16="http://schemas.microsoft.com/office/drawing/2014/main" id="{60EFE3E1-8BD5-795E-5555-4B025B2CEA49}"/>
                </a:ext>
              </a:extLst>
            </p:cNvPr>
            <p:cNvSpPr/>
            <p:nvPr/>
          </p:nvSpPr>
          <p:spPr>
            <a:xfrm>
              <a:off x="8465185" y="26301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164C1AE2-E733-3E24-DB25-44614D89940B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A16D501A-57C8-555D-0B62-BB42399777DE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A6C8BE95-3326-656E-6394-AC8154C113C6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53EE016D-B188-9F02-10B6-06D656B4ECB4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940D9FA3-D29A-3E55-5851-8D2D009C8008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53E21EE0-C1EC-1693-AA15-16FF1DAB8D7D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9B366293-5CBC-8F39-5DCA-26B16CC122FD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655EC51C-F8C4-51E1-8EF9-A7B99F1A68B5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151A5569-C497-3DDD-0801-988463571920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90FD64CC-094E-F47C-CEAD-3567C1B126E7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38611258-1A5A-F421-F6C3-18B7B6FB68EB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9794D6AD-6077-BE90-C2D0-455AAD09D1C8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EA43BEF0-6605-840D-88B9-4EBE443E1FFB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A1535779-C370-1AD8-9984-7156E0C4C792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07A65CBA-3911-21DA-50C7-10DDA8001085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161B32D0-97AC-F39B-28FD-58740BC16D0C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666E3899-59B8-0947-A6C7-6F987068CE75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FE8E33F7-B0E9-037F-5CE3-14737BEB32DD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E2BF6F84-35B6-560A-FE0B-EB39B25B3EE8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5C83C679-7A89-19B4-D88F-EC75776E8B71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28EF5619-392A-A666-7171-C4C6475AD8BE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C8717924-2681-D903-D3B8-930BABE3B343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29ADAFC4-03DA-9434-DD18-B96A040C45C5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53C7D482-C4A6-A61F-512F-D2AA722B456E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CAB4C654-F6D9-4F65-91D5-3C4C231A4CDF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6822767B-F4C4-5275-CAA0-847DB74B9708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48B6C8F8-A5C6-B5A0-5264-DF29109B0896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9DA4D0D7-DA99-D991-B013-DD1C88AAE966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F4F91741-8E60-C998-A522-86D6761918B8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D7BBC391-142E-76B9-D73A-7F7E70BE55BC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F2F7E81F-B850-692A-3F2B-60A6349F080A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AB384CD1-AEA0-C7FE-6039-DCA58C552A4E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AECE5743-9EA4-8E07-B11E-3F9FA34C69AA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3208;p92">
            <a:extLst>
              <a:ext uri="{FF2B5EF4-FFF2-40B4-BE49-F238E27FC236}">
                <a16:creationId xmlns:a16="http://schemas.microsoft.com/office/drawing/2014/main" id="{E1B25F1D-6EE2-FFA1-EF69-868684300A7A}"/>
              </a:ext>
            </a:extLst>
          </p:cNvPr>
          <p:cNvCxnSpPr/>
          <p:nvPr/>
        </p:nvCxnSpPr>
        <p:spPr>
          <a:xfrm rot="10800000" flipH="1">
            <a:off x="4021718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3209;p92">
            <a:extLst>
              <a:ext uri="{FF2B5EF4-FFF2-40B4-BE49-F238E27FC236}">
                <a16:creationId xmlns:a16="http://schemas.microsoft.com/office/drawing/2014/main" id="{AF65B344-DD78-0579-B5F7-E2D0F3554EFC}"/>
              </a:ext>
            </a:extLst>
          </p:cNvPr>
          <p:cNvCxnSpPr/>
          <p:nvPr/>
        </p:nvCxnSpPr>
        <p:spPr>
          <a:xfrm rot="10800000" flipH="1">
            <a:off x="4021718" y="32729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8235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/>
          <p:nvPr/>
        </p:nvSpPr>
        <p:spPr>
          <a:xfrm>
            <a:off x="4467225" y="1276557"/>
            <a:ext cx="4505326" cy="1504114"/>
          </a:xfrm>
          <a:prstGeom prst="wedgeRoundRectCallout">
            <a:avLst>
              <a:gd name="adj1" fmla="val -36435"/>
              <a:gd name="adj2" fmla="val 74233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7957185" y="1105106"/>
            <a:ext cx="1015366" cy="150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23900"/>
              <a:buFont typeface="Arial"/>
              <a:buNone/>
            </a:pPr>
            <a:r>
              <a:rPr lang="es-ES" sz="10000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0000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9" name="Google Shape;249;p5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1362" y="2888816"/>
            <a:ext cx="2596212" cy="2615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"/>
          <p:cNvSpPr txBox="1"/>
          <p:nvPr/>
        </p:nvSpPr>
        <p:spPr>
          <a:xfrm>
            <a:off x="4716145" y="1797801"/>
            <a:ext cx="40913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Cómo lo averiguarías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248;p5">
            <a:extLst>
              <a:ext uri="{FF2B5EF4-FFF2-40B4-BE49-F238E27FC236}">
                <a16:creationId xmlns:a16="http://schemas.microsoft.com/office/drawing/2014/main" id="{D144AF1B-275D-782A-0BC2-B33B80F7F450}"/>
              </a:ext>
            </a:extLst>
          </p:cNvPr>
          <p:cNvSpPr txBox="1"/>
          <p:nvPr/>
        </p:nvSpPr>
        <p:spPr>
          <a:xfrm>
            <a:off x="4551044" y="1270090"/>
            <a:ext cx="1015366" cy="150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23900"/>
              <a:buFont typeface="Arial"/>
              <a:buNone/>
            </a:pPr>
            <a:r>
              <a:rPr lang="es-ES" sz="10000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</a:t>
            </a:r>
            <a:endParaRPr sz="10000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35A3DA00-B17D-5EDA-4E97-296D320FC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B2D33208-9045-3B5E-1369-00541A191E4D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9A99E08A-7654-F0A1-8E23-7C7B0E55D3E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B8240152-7896-F33A-FEAE-FC7109700BE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4FC0486F-31A6-CEFF-0B4A-408AA92E8C9B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0B4D7E90-1364-F841-DF05-F4F61E6D66C1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80DBDBBD-2330-024F-8572-3675B5A70B95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6B7610C9-4529-BF37-91E4-4392F56F3633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9B55249E-9F85-3055-1BF1-018AF4DEE13D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614A4EF0-1683-9F2D-B58D-5069DCA957BF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554CE26-193B-E648-D894-A39EF48D632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C9ACA59-A6FA-0E20-193B-82B3CB449296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88A583EA-6728-4500-E3C4-79FD955A379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18022053-1174-705E-FBA1-DB7A9331D9FF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8">
              <a:extLst>
                <a:ext uri="{FF2B5EF4-FFF2-40B4-BE49-F238E27FC236}">
                  <a16:creationId xmlns:a16="http://schemas.microsoft.com/office/drawing/2014/main" id="{DB609546-68E9-E3EE-0E4F-70020EC85AAE}"/>
                </a:ext>
              </a:extLst>
            </p:cNvPr>
            <p:cNvSpPr/>
            <p:nvPr/>
          </p:nvSpPr>
          <p:spPr>
            <a:xfrm>
              <a:off x="8592185" y="262382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59C32B65-B723-AD02-2909-C41A8A439392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81E4800A-12AE-96EB-E3C6-0BF5D3312EB8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2C89BC8E-369F-4A4A-37E3-652A811C57DA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64D8A0F7-803F-DA64-4C61-EBDE1D7B47B9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43524F1A-5087-AC3F-C7CF-A0F57292AF83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7589B7CD-3017-A746-2EC5-65F2E73F87DF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07130304-4965-4123-EB23-23EE98AB95F6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4A714FDF-81C1-D382-C46B-D5F2164647CF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28D30A33-32CD-51DF-41DF-EDAEF38145D8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F94D4E78-9058-CBB1-23F2-4E3B0F2B7B6F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8D2C2B32-96E5-A109-1839-9D3B7B80D52D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1311E0DA-F01B-A3AD-9F9F-770E8F036848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C0C9C73C-D5FB-BCC7-043E-9EAAFFB40F5A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BEB2BB06-FD9B-E51D-F393-4758C169E82B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AA3FE15E-72F4-A1B3-8D1C-45B2C53AFEB9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988C076A-2AF6-435F-9312-5BEADA4AB9EF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4B517D4F-0CFF-31BF-F30C-F7DA338F80A1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A1708286-1062-4C4E-9C44-A7C611E69C62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DF653352-4B32-1886-8CF1-93FFC34D485C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F2134F82-3349-15CD-53EB-0ED827A17EC7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78D79E7F-4813-22F5-807C-F589AE76335D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E43BBB34-D66F-BC17-4673-B707D037EAF1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4102A8AE-5662-10BA-FBD0-A7071F6EE25A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948A8B66-FA40-8BC6-1A04-9973F746C0D6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7F0A37B0-C3FC-EACC-A205-A1FFFE28DA60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2AA4F52F-EE9D-E45B-C1CC-D1797DBAD288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ACB4ABB8-6B18-D594-D18B-45082C5ECD97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F84AF1F0-6A98-957C-C9EA-7DDC8F7FAF2A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89F07312-2212-C737-4ACE-DC0D9A5D5827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14A991BA-7CBF-83D3-5AB1-07449EB43D95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10FA9549-D021-E51F-628A-D36D4179ECF9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7C00F431-D64E-F9B3-888F-9635EAD0627A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3208;p92">
            <a:extLst>
              <a:ext uri="{FF2B5EF4-FFF2-40B4-BE49-F238E27FC236}">
                <a16:creationId xmlns:a16="http://schemas.microsoft.com/office/drawing/2014/main" id="{438C09E2-9EF6-7DB5-084B-27841C21C6FE}"/>
              </a:ext>
            </a:extLst>
          </p:cNvPr>
          <p:cNvCxnSpPr/>
          <p:nvPr/>
        </p:nvCxnSpPr>
        <p:spPr>
          <a:xfrm rot="10800000" flipH="1">
            <a:off x="4021718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3209;p92">
            <a:extLst>
              <a:ext uri="{FF2B5EF4-FFF2-40B4-BE49-F238E27FC236}">
                <a16:creationId xmlns:a16="http://schemas.microsoft.com/office/drawing/2014/main" id="{79B315E3-EFC2-F17E-0EDC-DE2A38790B11}"/>
              </a:ext>
            </a:extLst>
          </p:cNvPr>
          <p:cNvCxnSpPr/>
          <p:nvPr/>
        </p:nvCxnSpPr>
        <p:spPr>
          <a:xfrm rot="10800000" flipH="1">
            <a:off x="4021718" y="32729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3210;p92">
            <a:extLst>
              <a:ext uri="{FF2B5EF4-FFF2-40B4-BE49-F238E27FC236}">
                <a16:creationId xmlns:a16="http://schemas.microsoft.com/office/drawing/2014/main" id="{F63D7A57-8312-A1AD-3E86-4C4365CE4CC4}"/>
              </a:ext>
            </a:extLst>
          </p:cNvPr>
          <p:cNvCxnSpPr/>
          <p:nvPr/>
        </p:nvCxnSpPr>
        <p:spPr>
          <a:xfrm rot="10800000" flipH="1">
            <a:off x="4021718" y="29764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9641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7EC9D454-6AC4-FF3A-CC35-66509A760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034013A4-DA05-345B-503F-0D2484A43DC3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EB7165F4-6D75-8328-4344-8D51A65B29E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C7A4DC47-A041-7585-E588-745DB7F0E71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0B4B972D-B539-6037-E8E5-71C268FC5E84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5DFDC40E-8799-64B7-ADBD-7094590B4830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8AACA2C9-EB47-2498-F473-93902A000142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5BD235EC-F9EE-F9B7-6B64-A8B125ED48B3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7C307AC0-F1F0-3C96-EBF5-D45AA49C2DCD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641D6641-5E44-61A5-0B32-FF8521F669B4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ACD8C18-699F-A530-1761-F52582FACD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232B865-E093-27A1-0E99-6780F5ACE068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9E3E3F40-71E4-4583-F984-87F4FCB1D39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6D976FD7-DBF1-F300-5C78-9CC62FFB5DA9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8">
              <a:extLst>
                <a:ext uri="{FF2B5EF4-FFF2-40B4-BE49-F238E27FC236}">
                  <a16:creationId xmlns:a16="http://schemas.microsoft.com/office/drawing/2014/main" id="{C69CBCB5-2B84-E1C2-8803-553419036DE7}"/>
                </a:ext>
              </a:extLst>
            </p:cNvPr>
            <p:cNvSpPr/>
            <p:nvPr/>
          </p:nvSpPr>
          <p:spPr>
            <a:xfrm>
              <a:off x="8718550" y="26416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4BE4A05C-11AC-CD9B-16F3-1B36EF398119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375005F3-3FC9-786D-D585-370A460E8071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DA3BA1CB-DECE-FD3B-D045-9F209F942633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A046B251-BD60-D96D-0477-A9C724F471E4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9812A4E4-81C9-5769-8854-083B174B7C7B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306DB667-77A5-F9FF-F6E0-EB72374CC7F0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47E95A11-3EDD-1D77-F00A-E8B711AA9D5C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B4D26C9B-69DB-9BF4-CFDA-946B0DE50541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2DE48C52-F644-E87C-7F71-53A9B7AB56D1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840EE69D-0B44-C120-E226-F098DF96DE4A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B7034879-677C-7FAA-C69D-0799BA50C1CA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CB4C6DDB-EFE0-46C2-9384-F75BF48E691D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F1336239-C516-D2EE-3E04-D29B74DA9DA4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92CE83AB-D9C6-0AD2-D8C4-CC528ED28ACB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53A7FE32-8340-5A2F-F888-E275CF88CCE6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1A617EBB-5621-09A8-22EB-7051896653FA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3765D70A-805F-222B-8ED9-8520CAECB8A5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F8959692-7C54-50B6-8B78-3A071072A807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5FED726F-7D4B-42D8-3238-299BAA1B8862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C511D544-E012-6046-9590-13EC9959EED6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280AAB2C-36C7-26C0-A695-873A64E38D4E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055B05CD-13CE-FF44-9E42-3D1B2D6EB4FC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01C98BA1-0F45-4EE1-75A8-CA08B5058C24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5CAD23AC-2860-B7BD-FDDD-7569837F6F55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E134B93A-C68D-0273-CA13-4827C38B7151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19633904-85B4-7291-79C1-4E409153724D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E606658F-6DEC-25CB-7FAF-031C0A6C071A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1EC019D5-A917-3E5C-6B9D-77C110F4467C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5C6665AE-6FAA-4983-350C-4E35A97F5571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D1531507-4295-699F-297B-67C3315EB7B0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B2909070-2366-E436-1D16-6E5CABB50BB6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3208;p92">
            <a:extLst>
              <a:ext uri="{FF2B5EF4-FFF2-40B4-BE49-F238E27FC236}">
                <a16:creationId xmlns:a16="http://schemas.microsoft.com/office/drawing/2014/main" id="{4113840D-6335-4F48-9518-C2BB2AA1DA40}"/>
              </a:ext>
            </a:extLst>
          </p:cNvPr>
          <p:cNvCxnSpPr/>
          <p:nvPr/>
        </p:nvCxnSpPr>
        <p:spPr>
          <a:xfrm rot="10800000" flipH="1">
            <a:off x="4007711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3209;p92">
            <a:extLst>
              <a:ext uri="{FF2B5EF4-FFF2-40B4-BE49-F238E27FC236}">
                <a16:creationId xmlns:a16="http://schemas.microsoft.com/office/drawing/2014/main" id="{274DA118-5039-0F47-AA7D-A43FFAB887DA}"/>
              </a:ext>
            </a:extLst>
          </p:cNvPr>
          <p:cNvCxnSpPr/>
          <p:nvPr/>
        </p:nvCxnSpPr>
        <p:spPr>
          <a:xfrm rot="10800000" flipH="1">
            <a:off x="4007711" y="325303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3210;p92">
            <a:extLst>
              <a:ext uri="{FF2B5EF4-FFF2-40B4-BE49-F238E27FC236}">
                <a16:creationId xmlns:a16="http://schemas.microsoft.com/office/drawing/2014/main" id="{07683E76-F264-5248-7798-E9BEF445126C}"/>
              </a:ext>
            </a:extLst>
          </p:cNvPr>
          <p:cNvCxnSpPr/>
          <p:nvPr/>
        </p:nvCxnSpPr>
        <p:spPr>
          <a:xfrm rot="10800000" flipH="1">
            <a:off x="4007711" y="29564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211;p92">
            <a:extLst>
              <a:ext uri="{FF2B5EF4-FFF2-40B4-BE49-F238E27FC236}">
                <a16:creationId xmlns:a16="http://schemas.microsoft.com/office/drawing/2014/main" id="{74BFD34C-4E76-C092-AB49-4F37E418E37A}"/>
              </a:ext>
            </a:extLst>
          </p:cNvPr>
          <p:cNvCxnSpPr/>
          <p:nvPr/>
        </p:nvCxnSpPr>
        <p:spPr>
          <a:xfrm rot="10800000" flipH="1">
            <a:off x="4007711" y="2678357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6299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A055BFEA-DE0D-03C9-74AA-E90F4FDC8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BC521EF9-EC16-725E-FC97-64881FF8FE64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121C312C-E617-ACEB-2FF8-9487192A1E9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910A273E-3B29-EA1C-D23F-761E18BD220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BFEF381B-5E31-FB50-3D2F-A53D7D79C739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4F71103A-0E17-E4C1-AE78-3DF61AF2A9D3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5A820200-7087-E009-6AE8-261126B83635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1E06650B-CF98-8513-4F18-893EB6B2FF13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194C807A-BFD6-9BA7-84BE-C794DF9FF25D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6E9B5A23-0814-E849-2988-22D874719AEB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36899AE-2709-C1FE-4CD2-740F5E57505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3E21A76-C342-25CA-FE6A-B828ACE84F7D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28E97BA8-31FC-F6A7-7B0B-E42A9BAB3DB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73AA4502-835F-8360-D792-3254B11778C3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8">
              <a:extLst>
                <a:ext uri="{FF2B5EF4-FFF2-40B4-BE49-F238E27FC236}">
                  <a16:creationId xmlns:a16="http://schemas.microsoft.com/office/drawing/2014/main" id="{0A96FEC8-34B7-2434-505A-29D74A51653B}"/>
                </a:ext>
              </a:extLst>
            </p:cNvPr>
            <p:cNvSpPr/>
            <p:nvPr/>
          </p:nvSpPr>
          <p:spPr>
            <a:xfrm>
              <a:off x="8845550" y="26485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462F41FB-C26A-093F-3411-842A6786B5D4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A4FB5265-C198-016B-AD17-BF102AC20599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85B24383-CC08-38BA-0FD5-F1F2D4CF6868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0C4D2992-7E0D-0A2F-1E79-62F638B042CC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ECBE6250-F1F0-E880-D23F-B7DE627C5B5F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B32A94A5-F953-BB1E-F18D-4A6401949FFD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093123BF-C751-A633-CC35-E98CFAE23A64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7A25D3E4-26CB-077E-5D94-70B3EE20B10D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EFAEA54D-619F-155C-FE21-F55E64156CC7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B043A5DC-FE95-C63A-182E-7D51347328A7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F3D5FEF0-238B-E8E7-69B4-ACA4760B2E55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9287769D-E2E1-3A15-67F0-EA2C2E82FE01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27946867-6B34-1679-9445-68B8790283E8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F5C22548-C7C5-1A9D-DB9A-4F8A3FA74E9B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43780157-B8A9-38D1-2C40-E8E98AA43442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BFD9CB4E-D011-DACE-A935-E956D4CB35E6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8C197BEF-02F0-1C0D-E70C-CEF515CDDBFC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67B2DDC3-1121-E7E6-C294-100796679E76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8AA0647A-6414-809C-2C6A-3C40285BA1A5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7B7D4DE0-DECF-8D94-B22F-C6DDB6C26BBB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33F299F6-F8AD-02A0-3F3A-99B39C99D028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437F222D-1D7F-9335-E1D0-A8414DA84E98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2A6C1489-CB9F-3377-1076-9AD76D0CA864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FE6A6715-0B5C-EA47-8D6A-199512CF390A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2361BD0E-8981-7F44-47CC-6DEB9A89447A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B5F52A75-C87C-F651-164D-7391E9A5B9FD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3001A3B8-CA6E-1195-8982-29C954BB2799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2AB04CAF-16E6-2D10-D46E-63010C0F546D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8A293C92-8803-807E-1644-7B5F5C6B450C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5177DAB6-9C26-BF58-1435-5C6FFB3BF24D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3208;p92">
            <a:extLst>
              <a:ext uri="{FF2B5EF4-FFF2-40B4-BE49-F238E27FC236}">
                <a16:creationId xmlns:a16="http://schemas.microsoft.com/office/drawing/2014/main" id="{CE4B0D0F-F477-FB78-1F66-DD1F240422B5}"/>
              </a:ext>
            </a:extLst>
          </p:cNvPr>
          <p:cNvCxnSpPr/>
          <p:nvPr/>
        </p:nvCxnSpPr>
        <p:spPr>
          <a:xfrm rot="10800000" flipH="1">
            <a:off x="4007711" y="35961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3209;p92">
            <a:extLst>
              <a:ext uri="{FF2B5EF4-FFF2-40B4-BE49-F238E27FC236}">
                <a16:creationId xmlns:a16="http://schemas.microsoft.com/office/drawing/2014/main" id="{29C95166-0449-B0A3-36ED-3F4525973A20}"/>
              </a:ext>
            </a:extLst>
          </p:cNvPr>
          <p:cNvCxnSpPr/>
          <p:nvPr/>
        </p:nvCxnSpPr>
        <p:spPr>
          <a:xfrm rot="10800000" flipH="1">
            <a:off x="4007711" y="32729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3210;p92">
            <a:extLst>
              <a:ext uri="{FF2B5EF4-FFF2-40B4-BE49-F238E27FC236}">
                <a16:creationId xmlns:a16="http://schemas.microsoft.com/office/drawing/2014/main" id="{36E15CF0-5988-2198-ABFE-0195F7FBFA94}"/>
              </a:ext>
            </a:extLst>
          </p:cNvPr>
          <p:cNvCxnSpPr/>
          <p:nvPr/>
        </p:nvCxnSpPr>
        <p:spPr>
          <a:xfrm rot="10800000" flipH="1">
            <a:off x="4007711" y="297641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211;p92">
            <a:extLst>
              <a:ext uri="{FF2B5EF4-FFF2-40B4-BE49-F238E27FC236}">
                <a16:creationId xmlns:a16="http://schemas.microsoft.com/office/drawing/2014/main" id="{F97A5906-8E0E-00A9-C188-E3EDEE6A43E7}"/>
              </a:ext>
            </a:extLst>
          </p:cNvPr>
          <p:cNvCxnSpPr/>
          <p:nvPr/>
        </p:nvCxnSpPr>
        <p:spPr>
          <a:xfrm rot="10800000" flipH="1">
            <a:off x="4007711" y="2698287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212;p92">
            <a:extLst>
              <a:ext uri="{FF2B5EF4-FFF2-40B4-BE49-F238E27FC236}">
                <a16:creationId xmlns:a16="http://schemas.microsoft.com/office/drawing/2014/main" id="{00500357-787B-A97C-C954-DCB0E5795D1C}"/>
              </a:ext>
            </a:extLst>
          </p:cNvPr>
          <p:cNvCxnSpPr/>
          <p:nvPr/>
        </p:nvCxnSpPr>
        <p:spPr>
          <a:xfrm rot="10800000" flipH="1">
            <a:off x="4007711" y="237507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191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B5B15A8B-5F6A-1A2B-792C-67AD8475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35FC2FAF-4749-F7DC-3FB4-A552655D881A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7C71B7E0-D2D4-1789-F549-59D322CBEA4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B2AB7930-1DEA-7559-6A70-4D691C27141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AC6323E9-9152-A216-F997-5022D5DBA78B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5F4BA2AB-AB3A-19B1-5245-FB04ECC40B42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357D2C40-CC07-B695-85B2-75BF963C1D8D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EBA75F24-0190-4145-24A5-E9D2EABEF734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577AB057-475C-0224-0C38-1047EB3ECE84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15BEB1E9-B8B2-7B5D-9744-4B28F57314BF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5051B20-645D-E34E-2C69-A17A93F25C6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1D162B96-C2F6-E6B8-B2DF-6ABA48E23CBD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33EFA5E7-D1DD-D486-AE0D-D4C62778AFB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20A1E43E-1883-9DFA-86FE-2305850F5FA2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8">
              <a:extLst>
                <a:ext uri="{FF2B5EF4-FFF2-40B4-BE49-F238E27FC236}">
                  <a16:creationId xmlns:a16="http://schemas.microsoft.com/office/drawing/2014/main" id="{37C10B3B-8E72-9769-E51C-D3199073B37C}"/>
                </a:ext>
              </a:extLst>
            </p:cNvPr>
            <p:cNvSpPr/>
            <p:nvPr/>
          </p:nvSpPr>
          <p:spPr>
            <a:xfrm>
              <a:off x="8972550" y="262890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97A9A765-FF8E-0EAE-C09C-2D5EA679D5B9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49043729-9FA5-8C26-160A-FE1340D194FB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DC88C4CC-E8D9-240F-C5DA-437DB95778D7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3F6948CB-EB43-C6CB-46D2-3347552DAFB6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A5B18972-B53D-82C8-D143-C29A20FEE383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07DE106F-C801-CBBC-50E1-F934E8F92536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376D9630-4439-D80B-41FE-9A310169DAC1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D5AA33A0-C53F-FF52-73B1-62441A5D318F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43CA593E-F69C-1463-6671-C6E1691030FB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CAD0BB58-CF40-0C49-BA63-0E12387D06AE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F527987E-E347-8EAF-812E-36A3162C0D29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7FED934D-4F5F-B590-82F1-039AC28C1B7C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E0054A41-0202-E2A8-A004-FEE0DD51E205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9D37E4BC-C4E3-41E4-4AFF-308974C4AD32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7F36A104-B8FE-3CED-7D2C-6F8B0D1642BC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0154E4F5-E0E8-F485-8FD3-048F79D11865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6EF43D5F-857C-86FE-C362-7B3287A1E8C3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83B9719A-202C-5D41-6666-6BF93DE7DD43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EB4B8C32-259C-A99A-4B63-7C81F4E1730B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9F397CF2-D585-22FE-0DB4-0C6FF43BB914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432909BE-E430-BA44-6460-E234E4DF7A04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2D366135-59DE-77D5-8C51-E4F4DD35FE23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6DC93439-B73F-A241-611B-9948E60D313A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C61E9B2A-7EEB-99D6-7AAB-85D84C329A0E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E9E40CA6-B7DF-70B5-EBF0-5E3368908FC6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2A2D4B55-C22B-A3F5-B32D-9534B6BA9E8B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44807D24-2C82-F2F0-FC6D-CF412840C8A3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8AD08B07-7720-60B1-A8CA-051C4B6D0083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70D559D2-1933-71C5-F67B-3685FD1C909F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3208;p92">
            <a:extLst>
              <a:ext uri="{FF2B5EF4-FFF2-40B4-BE49-F238E27FC236}">
                <a16:creationId xmlns:a16="http://schemas.microsoft.com/office/drawing/2014/main" id="{0FF748CB-D683-7A06-954A-D3DE901E2DB4}"/>
              </a:ext>
            </a:extLst>
          </p:cNvPr>
          <p:cNvCxnSpPr/>
          <p:nvPr/>
        </p:nvCxnSpPr>
        <p:spPr>
          <a:xfrm rot="10800000" flipH="1">
            <a:off x="4010700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3209;p92">
            <a:extLst>
              <a:ext uri="{FF2B5EF4-FFF2-40B4-BE49-F238E27FC236}">
                <a16:creationId xmlns:a16="http://schemas.microsoft.com/office/drawing/2014/main" id="{773A4B10-4989-D782-3C97-5239ED3B3093}"/>
              </a:ext>
            </a:extLst>
          </p:cNvPr>
          <p:cNvCxnSpPr/>
          <p:nvPr/>
        </p:nvCxnSpPr>
        <p:spPr>
          <a:xfrm rot="10800000" flipH="1">
            <a:off x="4010700" y="32729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3210;p92">
            <a:extLst>
              <a:ext uri="{FF2B5EF4-FFF2-40B4-BE49-F238E27FC236}">
                <a16:creationId xmlns:a16="http://schemas.microsoft.com/office/drawing/2014/main" id="{305FAF8D-40AD-8489-BE0A-7F9CABE66901}"/>
              </a:ext>
            </a:extLst>
          </p:cNvPr>
          <p:cNvCxnSpPr/>
          <p:nvPr/>
        </p:nvCxnSpPr>
        <p:spPr>
          <a:xfrm rot="10800000" flipH="1">
            <a:off x="4010700" y="29764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211;p92">
            <a:extLst>
              <a:ext uri="{FF2B5EF4-FFF2-40B4-BE49-F238E27FC236}">
                <a16:creationId xmlns:a16="http://schemas.microsoft.com/office/drawing/2014/main" id="{592587A7-2FAE-6BBE-7912-E1EBA161D4D7}"/>
              </a:ext>
            </a:extLst>
          </p:cNvPr>
          <p:cNvCxnSpPr/>
          <p:nvPr/>
        </p:nvCxnSpPr>
        <p:spPr>
          <a:xfrm rot="10800000" flipH="1">
            <a:off x="4010700" y="26982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212;p92">
            <a:extLst>
              <a:ext uri="{FF2B5EF4-FFF2-40B4-BE49-F238E27FC236}">
                <a16:creationId xmlns:a16="http://schemas.microsoft.com/office/drawing/2014/main" id="{1FC3B6E8-1822-9614-E2A1-E92E887A4280}"/>
              </a:ext>
            </a:extLst>
          </p:cNvPr>
          <p:cNvCxnSpPr/>
          <p:nvPr/>
        </p:nvCxnSpPr>
        <p:spPr>
          <a:xfrm rot="10800000" flipH="1">
            <a:off x="4010700" y="237507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213;p92">
            <a:extLst>
              <a:ext uri="{FF2B5EF4-FFF2-40B4-BE49-F238E27FC236}">
                <a16:creationId xmlns:a16="http://schemas.microsoft.com/office/drawing/2014/main" id="{9622A2E3-367F-ED1F-82DC-6B43E719774C}"/>
              </a:ext>
            </a:extLst>
          </p:cNvPr>
          <p:cNvCxnSpPr/>
          <p:nvPr/>
        </p:nvCxnSpPr>
        <p:spPr>
          <a:xfrm rot="10800000" flipH="1">
            <a:off x="4010700" y="208868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8356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3872473E-FC4C-6204-093A-7C1E7E817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3B5A56EF-3373-0242-957C-9530F5CBEA38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33E0C431-AF00-C545-EC45-C7B8057D1E2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8A475D39-BE69-AC20-AA9E-F6357E1392A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137B0DF0-7CA9-F003-BC6D-6632B56C7476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C1409F29-D4A7-3ECF-0A00-66575ECE939A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FC0A7DA8-344F-C2CE-E3DA-A0DCC92A0A2A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F1015DFF-6252-4634-1DBC-BA0A735495DB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FA6C6D5E-2603-E3DC-EA75-71A2F963361B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D2CC2D7E-B637-D39A-A593-36B8661C4529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7A52E94-220A-6AC4-B387-7759DE96F8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259C742-926F-B411-8D69-81ADC2B9AA1B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42B8EB10-940D-441F-E753-8874D9F55F9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5B407345-4DD0-EE45-ED83-E864DEAE307C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8">
              <a:extLst>
                <a:ext uri="{FF2B5EF4-FFF2-40B4-BE49-F238E27FC236}">
                  <a16:creationId xmlns:a16="http://schemas.microsoft.com/office/drawing/2014/main" id="{9987956E-1909-FCA1-60BE-B5D54DD3FEB0}"/>
                </a:ext>
              </a:extLst>
            </p:cNvPr>
            <p:cNvSpPr/>
            <p:nvPr/>
          </p:nvSpPr>
          <p:spPr>
            <a:xfrm>
              <a:off x="9099550" y="263588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D9C0AA07-D06E-3D27-3FC5-657B49ADD0A6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0A54BBE3-1688-D0F7-7A3B-2EACD1CC8800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E84D81C9-88FB-861C-4FD9-F09205690E67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A65E1EBF-E2A7-A693-24E8-E2C0F983A1A1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99A47B0F-6828-FFC8-7FD7-B0363B98070A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8F45868F-A5B7-E355-98A1-B3CEEAAEA5CD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FD60F4EA-96DB-101A-CA43-2B23C4976E97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C1135D62-51E5-ED8E-76A1-6D10C2391309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ED21BFB0-3426-7769-71BF-9CD3ACB80A60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40943AC7-88F5-A53A-3C07-EDA4185E79BC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A7D96FBD-F17F-FC41-5640-0B22494CDCC4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E745442F-B220-0331-B6C6-4E886E4D50AB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55D61542-126E-A7B4-A8E7-935298E55DC7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85A968FC-8E8B-CBBC-5CB3-D8E22C88A492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2A7D8E5F-E8F2-ACDF-E6BC-3F9D4DE54593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DDA90630-A6D7-FEAB-5780-82433651AFFB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52080344-FEE7-EDDD-CF36-83E0345AD08D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36AA68AE-CD44-0360-37D5-0B12035DC697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92CCA24C-120D-C1B1-0D9C-9A00CA697BE9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D39BBD1E-DD77-809F-F2E7-3AE3EE094F01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B028018C-A431-DB78-4230-73CE72AD94A9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ABE3FE5F-E0DA-0C9E-AF4B-2D493F0A2E5F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F3507881-F01E-6A69-786F-0064991EDAFC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59BCC311-7C89-7920-A5B5-39265A97F8D6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50FD9A3F-11FB-B662-16DE-07EC96FC54C2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7A3B4B55-64FB-558B-30E9-A232B0551F1A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5BD94465-EDE9-9290-1AFF-669615719EC1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901FF1CF-C9C1-04E8-3DA8-DC7ABED0E63F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3208;p92">
            <a:extLst>
              <a:ext uri="{FF2B5EF4-FFF2-40B4-BE49-F238E27FC236}">
                <a16:creationId xmlns:a16="http://schemas.microsoft.com/office/drawing/2014/main" id="{7CE3C7FD-1373-0306-74B7-164D5FA473C4}"/>
              </a:ext>
            </a:extLst>
          </p:cNvPr>
          <p:cNvCxnSpPr/>
          <p:nvPr/>
        </p:nvCxnSpPr>
        <p:spPr>
          <a:xfrm rot="10800000" flipH="1">
            <a:off x="4021718" y="35961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3209;p92">
            <a:extLst>
              <a:ext uri="{FF2B5EF4-FFF2-40B4-BE49-F238E27FC236}">
                <a16:creationId xmlns:a16="http://schemas.microsoft.com/office/drawing/2014/main" id="{5BB25F32-3DBE-EDA7-630C-C9D02B70BE96}"/>
              </a:ext>
            </a:extLst>
          </p:cNvPr>
          <p:cNvCxnSpPr/>
          <p:nvPr/>
        </p:nvCxnSpPr>
        <p:spPr>
          <a:xfrm rot="10800000" flipH="1">
            <a:off x="4021718" y="32729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3210;p92">
            <a:extLst>
              <a:ext uri="{FF2B5EF4-FFF2-40B4-BE49-F238E27FC236}">
                <a16:creationId xmlns:a16="http://schemas.microsoft.com/office/drawing/2014/main" id="{6E94E4B6-DE6E-BA7F-3829-224523F0A1AA}"/>
              </a:ext>
            </a:extLst>
          </p:cNvPr>
          <p:cNvCxnSpPr/>
          <p:nvPr/>
        </p:nvCxnSpPr>
        <p:spPr>
          <a:xfrm rot="10800000" flipH="1">
            <a:off x="4021718" y="297641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211;p92">
            <a:extLst>
              <a:ext uri="{FF2B5EF4-FFF2-40B4-BE49-F238E27FC236}">
                <a16:creationId xmlns:a16="http://schemas.microsoft.com/office/drawing/2014/main" id="{A86C7937-90A4-22BF-2E72-47262981CC95}"/>
              </a:ext>
            </a:extLst>
          </p:cNvPr>
          <p:cNvCxnSpPr/>
          <p:nvPr/>
        </p:nvCxnSpPr>
        <p:spPr>
          <a:xfrm rot="10800000" flipH="1">
            <a:off x="4021718" y="2698287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212;p92">
            <a:extLst>
              <a:ext uri="{FF2B5EF4-FFF2-40B4-BE49-F238E27FC236}">
                <a16:creationId xmlns:a16="http://schemas.microsoft.com/office/drawing/2014/main" id="{702A92BF-3037-A1A5-6320-3BA4A0C62979}"/>
              </a:ext>
            </a:extLst>
          </p:cNvPr>
          <p:cNvCxnSpPr/>
          <p:nvPr/>
        </p:nvCxnSpPr>
        <p:spPr>
          <a:xfrm rot="10800000" flipH="1">
            <a:off x="4021718" y="237507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213;p92">
            <a:extLst>
              <a:ext uri="{FF2B5EF4-FFF2-40B4-BE49-F238E27FC236}">
                <a16:creationId xmlns:a16="http://schemas.microsoft.com/office/drawing/2014/main" id="{513E909F-D9B9-6FD6-DB37-D7A2EE91EE3C}"/>
              </a:ext>
            </a:extLst>
          </p:cNvPr>
          <p:cNvCxnSpPr/>
          <p:nvPr/>
        </p:nvCxnSpPr>
        <p:spPr>
          <a:xfrm rot="10800000" flipH="1">
            <a:off x="4021718" y="20886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14;p92">
            <a:extLst>
              <a:ext uri="{FF2B5EF4-FFF2-40B4-BE49-F238E27FC236}">
                <a16:creationId xmlns:a16="http://schemas.microsoft.com/office/drawing/2014/main" id="{8F991A6B-022D-F838-F81B-6194249D4096}"/>
              </a:ext>
            </a:extLst>
          </p:cNvPr>
          <p:cNvCxnSpPr/>
          <p:nvPr/>
        </p:nvCxnSpPr>
        <p:spPr>
          <a:xfrm rot="10800000" flipH="1">
            <a:off x="4021718" y="18219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7898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29CA5070-1DDF-87A9-BA55-3CBB1BEE3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74930F37-E99C-4E9D-7541-4962ABF38EC0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D33C58DF-025A-2530-7361-C8FC5DEC30E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2B370606-DAC9-4F8E-49BF-883C1392DBF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D9514F27-D989-E7ED-2BA5-3BFC5088B1AF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EA979CE9-175C-A885-0CAF-6016D229625C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3A152C1B-DEA1-342C-CD31-8163258EF7D2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FBE63FC3-3D88-FEA7-D447-4E5BAD956B98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87BAADA0-6AB3-629F-8FC2-555CDC9E4285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5884E3CC-B152-728A-A489-5BA38F77D73A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4E267AB-FFE1-6C54-21BC-976A5C4912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3819D06-BDCC-89FE-5AA5-F487D0339A5E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714A62C2-7D0A-14FF-33BF-796CB516C9BA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54C29498-BD1B-27D3-04A2-1D37B13D1372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8">
              <a:extLst>
                <a:ext uri="{FF2B5EF4-FFF2-40B4-BE49-F238E27FC236}">
                  <a16:creationId xmlns:a16="http://schemas.microsoft.com/office/drawing/2014/main" id="{F6880FAF-CB90-927C-1211-E6B17CF7A8E4}"/>
                </a:ext>
              </a:extLst>
            </p:cNvPr>
            <p:cNvSpPr/>
            <p:nvPr/>
          </p:nvSpPr>
          <p:spPr>
            <a:xfrm>
              <a:off x="9226550" y="264287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B9BB1126-320C-6B28-D85F-8D3A69E4A64F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87F42519-43EE-19EF-FB96-CC6B76898C4F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83BCC1DA-FD7F-E0E3-11D4-8973E8FE8B08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B7FD363C-F114-F329-2336-BD995C707662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C1B4CDCB-B5C2-1746-2FE9-85F582243B68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645E0710-E3A3-B2F1-D0B9-6A0402C8E80C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4D0E4035-C273-A756-D685-21DFC33E740E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C6BBD93F-2335-495A-BA91-6D481090D15A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0942AB4E-0FF8-76C1-94F8-404386312607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8DB01D9E-C045-B7F3-47E4-A4381F4ED418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BA6CDA4B-0317-0039-D89F-5ADCC26AF250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FEC87893-863D-B6ED-46DC-3F616AD757D2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E97BD3B7-26BD-DF08-8E59-49938EC56A5A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3146CDE9-E286-1A81-13DA-6EE9DF62BF07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A80EBFEC-69EB-3082-34A0-9F7430F5C601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E3F9A0EF-3BC8-8800-2115-F5B0439882F8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B69203E6-CF3D-6076-438A-5211AC6495DB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0EBAF61A-086D-13D6-5012-79BC017DEDA9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7BD42262-2556-3652-9197-C1AAA1ABEBF2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09320124-6D35-AC06-3FA5-5C3D740FD679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65D093B2-BDC4-2B45-52AC-69336D44A73D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500BE50D-50B3-C8A3-C3B8-4AC603FE4790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D4741BC9-8B12-ADA9-4505-9A0135A7A0E8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F75C6F4B-2B5D-603F-57E4-6ECD2B9E4CC9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C14275A9-DC85-164D-ED5B-E537AC9C909F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FD81A668-E367-4C93-4BEA-A7537D09E5A4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486FA04A-6467-60C7-2CE5-79FBF0B32614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3208;p92">
            <a:extLst>
              <a:ext uri="{FF2B5EF4-FFF2-40B4-BE49-F238E27FC236}">
                <a16:creationId xmlns:a16="http://schemas.microsoft.com/office/drawing/2014/main" id="{CC583F1D-89CC-C629-9202-5C2E78EC9370}"/>
              </a:ext>
            </a:extLst>
          </p:cNvPr>
          <p:cNvCxnSpPr/>
          <p:nvPr/>
        </p:nvCxnSpPr>
        <p:spPr>
          <a:xfrm rot="10800000" flipH="1">
            <a:off x="4021718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3209;p92">
            <a:extLst>
              <a:ext uri="{FF2B5EF4-FFF2-40B4-BE49-F238E27FC236}">
                <a16:creationId xmlns:a16="http://schemas.microsoft.com/office/drawing/2014/main" id="{D2C178AB-8405-4C8F-A1EA-87D35B548685}"/>
              </a:ext>
            </a:extLst>
          </p:cNvPr>
          <p:cNvCxnSpPr/>
          <p:nvPr/>
        </p:nvCxnSpPr>
        <p:spPr>
          <a:xfrm rot="10800000" flipH="1">
            <a:off x="4021718" y="325303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3210;p92">
            <a:extLst>
              <a:ext uri="{FF2B5EF4-FFF2-40B4-BE49-F238E27FC236}">
                <a16:creationId xmlns:a16="http://schemas.microsoft.com/office/drawing/2014/main" id="{8861CF27-A307-6F5C-DC7A-5A4F5483E6DC}"/>
              </a:ext>
            </a:extLst>
          </p:cNvPr>
          <p:cNvCxnSpPr/>
          <p:nvPr/>
        </p:nvCxnSpPr>
        <p:spPr>
          <a:xfrm rot="10800000" flipH="1">
            <a:off x="4021718" y="29564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211;p92">
            <a:extLst>
              <a:ext uri="{FF2B5EF4-FFF2-40B4-BE49-F238E27FC236}">
                <a16:creationId xmlns:a16="http://schemas.microsoft.com/office/drawing/2014/main" id="{A005DE3F-EB14-14AD-BDB9-5FDE41C4DDA7}"/>
              </a:ext>
            </a:extLst>
          </p:cNvPr>
          <p:cNvCxnSpPr/>
          <p:nvPr/>
        </p:nvCxnSpPr>
        <p:spPr>
          <a:xfrm rot="10800000" flipH="1">
            <a:off x="4021718" y="2678357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212;p92">
            <a:extLst>
              <a:ext uri="{FF2B5EF4-FFF2-40B4-BE49-F238E27FC236}">
                <a16:creationId xmlns:a16="http://schemas.microsoft.com/office/drawing/2014/main" id="{3D7AC945-A5F6-74F7-3CEA-805DBEE6BD18}"/>
              </a:ext>
            </a:extLst>
          </p:cNvPr>
          <p:cNvCxnSpPr/>
          <p:nvPr/>
        </p:nvCxnSpPr>
        <p:spPr>
          <a:xfrm rot="10800000" flipH="1">
            <a:off x="4021718" y="235514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213;p92">
            <a:extLst>
              <a:ext uri="{FF2B5EF4-FFF2-40B4-BE49-F238E27FC236}">
                <a16:creationId xmlns:a16="http://schemas.microsoft.com/office/drawing/2014/main" id="{55A750F7-8879-8663-B9A0-CBB3D83F3DAE}"/>
              </a:ext>
            </a:extLst>
          </p:cNvPr>
          <p:cNvCxnSpPr/>
          <p:nvPr/>
        </p:nvCxnSpPr>
        <p:spPr>
          <a:xfrm rot="10800000" flipH="1">
            <a:off x="4021718" y="20687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14;p92">
            <a:extLst>
              <a:ext uri="{FF2B5EF4-FFF2-40B4-BE49-F238E27FC236}">
                <a16:creationId xmlns:a16="http://schemas.microsoft.com/office/drawing/2014/main" id="{36E71B15-111E-B140-207E-8FA146FB8C60}"/>
              </a:ext>
            </a:extLst>
          </p:cNvPr>
          <p:cNvCxnSpPr/>
          <p:nvPr/>
        </p:nvCxnSpPr>
        <p:spPr>
          <a:xfrm rot="10800000" flipH="1">
            <a:off x="4021718" y="18020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215;p92">
            <a:extLst>
              <a:ext uri="{FF2B5EF4-FFF2-40B4-BE49-F238E27FC236}">
                <a16:creationId xmlns:a16="http://schemas.microsoft.com/office/drawing/2014/main" id="{86F0F5F4-6DDD-73C7-E5A3-A818254C0EF5}"/>
              </a:ext>
            </a:extLst>
          </p:cNvPr>
          <p:cNvCxnSpPr/>
          <p:nvPr/>
        </p:nvCxnSpPr>
        <p:spPr>
          <a:xfrm rot="10800000" flipH="1">
            <a:off x="4042038" y="147566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8954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5776CC23-691C-9019-A36F-A1F10FDFA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6363EA38-05D2-6C79-6F51-344C2154ED75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CE39B458-0157-6F7C-CCA1-089F1FDD9C7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24EC6AB8-D2C9-D8CC-9C93-1709BFD2D16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E6F0652C-9EC1-D241-3776-6E1AD47EF0A1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8C8437F1-56AB-737A-250E-4901E853A969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A90B5B7F-5E59-69AC-CA23-6D5D5D37B377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7B36DC3A-9BCD-FB52-30F5-D9E08D628DFB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CB2F02D8-5869-1A72-4AFD-01144869568C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5A3D0DE2-A01B-F807-3614-072676E5CD7E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C03A32E-7651-AE20-3C5A-AE155857C7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476EBC3-CA2B-7B74-CE51-8E46FC9567AE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979242C0-B1A5-2AAC-22D0-34A41B5D629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7FA08966-C601-4150-156F-D2A12C94C4E9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8">
              <a:extLst>
                <a:ext uri="{FF2B5EF4-FFF2-40B4-BE49-F238E27FC236}">
                  <a16:creationId xmlns:a16="http://schemas.microsoft.com/office/drawing/2014/main" id="{A3944E80-3C9D-AB98-2F85-85F4CC73B87F}"/>
                </a:ext>
              </a:extLst>
            </p:cNvPr>
            <p:cNvSpPr/>
            <p:nvPr/>
          </p:nvSpPr>
          <p:spPr>
            <a:xfrm>
              <a:off x="8216265" y="3026410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2A758A01-7781-1BAA-CB81-CC657AECE82A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3AF5BF0F-5578-5962-EB06-66AF0AE3B7D3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36A560DD-05DC-3911-9964-C43918BFC1FC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ECF141B1-984B-1249-B003-62879B964105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C30034A6-40F4-8C0B-442A-C22A8D9B8356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02D7C985-01DB-70AF-0133-6195F10C61F7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9667D58F-F18E-52E8-5177-3E00D2D3D983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563239AD-5D6F-77B1-87D2-0744E889D80C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76AB0161-6C0C-925D-E74D-ABCDE51AE184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ADEDE59E-78ED-2CF6-AEEB-58C78C8D60FE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A89398E7-1601-EE3C-AC8C-F63A79766266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4B0DD79D-6A1E-6CEE-D9CE-6B650473BE5D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6A9F1846-C92D-A4C0-52A9-5537CA3A7CA3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AE0A6599-8DD0-407F-3DEB-747E65ACC534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F5BCB429-2AA6-5559-F798-06694CB95BB3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F99D27AF-00DC-AB54-CDA7-5F2D87EF2C48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A7E83148-2EDC-E35E-EA8C-77C71C2AAF28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2631A173-897F-410F-77EE-D218E495CDEE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09FF5AE7-8D90-D710-FCD5-F9030DA288A5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26406D91-C1F3-E71E-AEAC-B71E78370599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499994CB-C665-3A15-9382-3513851EBD37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E29E6BA6-D0E5-C715-965B-1E80D51FBB99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9C6F4317-09C0-7674-C4D1-D0DE66303CF8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2ABC33FD-EC6C-3084-9AD5-8C9DAC427F1E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FCAE14C4-8D8B-8828-6252-1C90B45A1EE6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96594E2D-34AE-BEB1-9876-86CEBB5D47B8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936;p66">
            <a:extLst>
              <a:ext uri="{FF2B5EF4-FFF2-40B4-BE49-F238E27FC236}">
                <a16:creationId xmlns:a16="http://schemas.microsoft.com/office/drawing/2014/main" id="{0BDAA4F6-BBC7-FC9E-306D-62A4D6E46039}"/>
              </a:ext>
            </a:extLst>
          </p:cNvPr>
          <p:cNvSpPr txBox="1"/>
          <p:nvPr/>
        </p:nvSpPr>
        <p:spPr>
          <a:xfrm>
            <a:off x="10523750" y="3358704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7" name="Google Shape;3208;p92">
            <a:extLst>
              <a:ext uri="{FF2B5EF4-FFF2-40B4-BE49-F238E27FC236}">
                <a16:creationId xmlns:a16="http://schemas.microsoft.com/office/drawing/2014/main" id="{B1FBD7D8-7538-205A-6C7E-F7ABDA6A9EEE}"/>
              </a:ext>
            </a:extLst>
          </p:cNvPr>
          <p:cNvCxnSpPr/>
          <p:nvPr/>
        </p:nvCxnSpPr>
        <p:spPr>
          <a:xfrm rot="10800000" flipH="1">
            <a:off x="4011282" y="35961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3209;p92">
            <a:extLst>
              <a:ext uri="{FF2B5EF4-FFF2-40B4-BE49-F238E27FC236}">
                <a16:creationId xmlns:a16="http://schemas.microsoft.com/office/drawing/2014/main" id="{8BCD5466-BE8D-C2DA-ED4B-A17B01629698}"/>
              </a:ext>
            </a:extLst>
          </p:cNvPr>
          <p:cNvCxnSpPr/>
          <p:nvPr/>
        </p:nvCxnSpPr>
        <p:spPr>
          <a:xfrm rot="10800000" flipH="1">
            <a:off x="4011282" y="32729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210;p92">
            <a:extLst>
              <a:ext uri="{FF2B5EF4-FFF2-40B4-BE49-F238E27FC236}">
                <a16:creationId xmlns:a16="http://schemas.microsoft.com/office/drawing/2014/main" id="{9F4389A1-249C-B0A1-F482-431A4D593EBF}"/>
              </a:ext>
            </a:extLst>
          </p:cNvPr>
          <p:cNvCxnSpPr/>
          <p:nvPr/>
        </p:nvCxnSpPr>
        <p:spPr>
          <a:xfrm rot="10800000" flipH="1">
            <a:off x="4011282" y="297641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211;p92">
            <a:extLst>
              <a:ext uri="{FF2B5EF4-FFF2-40B4-BE49-F238E27FC236}">
                <a16:creationId xmlns:a16="http://schemas.microsoft.com/office/drawing/2014/main" id="{389D74D3-612D-203B-0EB5-06BCFE2F3EFE}"/>
              </a:ext>
            </a:extLst>
          </p:cNvPr>
          <p:cNvCxnSpPr/>
          <p:nvPr/>
        </p:nvCxnSpPr>
        <p:spPr>
          <a:xfrm rot="10800000" flipH="1">
            <a:off x="4011282" y="2698287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212;p92">
            <a:extLst>
              <a:ext uri="{FF2B5EF4-FFF2-40B4-BE49-F238E27FC236}">
                <a16:creationId xmlns:a16="http://schemas.microsoft.com/office/drawing/2014/main" id="{FA51C801-0130-566D-2C90-BE46895F2C34}"/>
              </a:ext>
            </a:extLst>
          </p:cNvPr>
          <p:cNvCxnSpPr/>
          <p:nvPr/>
        </p:nvCxnSpPr>
        <p:spPr>
          <a:xfrm rot="10800000" flipH="1">
            <a:off x="4011282" y="237507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13;p92">
            <a:extLst>
              <a:ext uri="{FF2B5EF4-FFF2-40B4-BE49-F238E27FC236}">
                <a16:creationId xmlns:a16="http://schemas.microsoft.com/office/drawing/2014/main" id="{0DAA5606-F4FB-876B-9B2E-6B3C81AD40C3}"/>
              </a:ext>
            </a:extLst>
          </p:cNvPr>
          <p:cNvCxnSpPr/>
          <p:nvPr/>
        </p:nvCxnSpPr>
        <p:spPr>
          <a:xfrm rot="10800000" flipH="1">
            <a:off x="4011282" y="20886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214;p92">
            <a:extLst>
              <a:ext uri="{FF2B5EF4-FFF2-40B4-BE49-F238E27FC236}">
                <a16:creationId xmlns:a16="http://schemas.microsoft.com/office/drawing/2014/main" id="{7FE251E6-2DBB-1D20-E2DA-0C83B72E3D01}"/>
              </a:ext>
            </a:extLst>
          </p:cNvPr>
          <p:cNvCxnSpPr/>
          <p:nvPr/>
        </p:nvCxnSpPr>
        <p:spPr>
          <a:xfrm rot="10800000" flipH="1">
            <a:off x="4011282" y="18219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215;p92">
            <a:extLst>
              <a:ext uri="{FF2B5EF4-FFF2-40B4-BE49-F238E27FC236}">
                <a16:creationId xmlns:a16="http://schemas.microsoft.com/office/drawing/2014/main" id="{23EE8508-0A2D-DAF6-D7AB-76E602731E30}"/>
              </a:ext>
            </a:extLst>
          </p:cNvPr>
          <p:cNvCxnSpPr/>
          <p:nvPr/>
        </p:nvCxnSpPr>
        <p:spPr>
          <a:xfrm rot="10800000" flipH="1">
            <a:off x="4031602" y="149559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3216;p92">
            <a:extLst>
              <a:ext uri="{FF2B5EF4-FFF2-40B4-BE49-F238E27FC236}">
                <a16:creationId xmlns:a16="http://schemas.microsoft.com/office/drawing/2014/main" id="{A15C48DF-E19D-7186-DC7C-D92C9BF77C6C}"/>
              </a:ext>
            </a:extLst>
          </p:cNvPr>
          <p:cNvCxnSpPr/>
          <p:nvPr/>
        </p:nvCxnSpPr>
        <p:spPr>
          <a:xfrm rot="10800000" flipH="1">
            <a:off x="4038587" y="118254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8942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FF9716A4-F00A-458C-F844-47A724389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9DEBD2A5-CE60-F6E4-4028-733A8EC67A29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DABF6968-31E5-0B1A-7828-DF5741B2DB6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9B30A853-FDF7-A34C-5295-AA04FFF6D7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C21BB5B9-747D-4005-D2A4-F2EBF77C29AE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A583D65D-804F-ED70-8385-592B97FACA02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2C0EA668-F35D-CF73-5302-E75C4E55BB5C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EA73421A-0563-16E5-AAD3-9134F7A92926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44C89A38-F437-3035-A363-3CB6AC167641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56363B51-CC49-3321-EE94-23F40FB3586D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003EAA0-FADC-F6CD-5AD6-551EDC8C8C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39B6DF4-6371-A144-4C76-6312646B8336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E2704B39-311A-14FE-D5FF-A16568DB778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AA7F8DB3-0C4C-229E-55F1-D4ABFB0CBCB1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8">
              <a:extLst>
                <a:ext uri="{FF2B5EF4-FFF2-40B4-BE49-F238E27FC236}">
                  <a16:creationId xmlns:a16="http://schemas.microsoft.com/office/drawing/2014/main" id="{864B3554-976C-7350-0D2E-3FCADD1BB83C}"/>
                </a:ext>
              </a:extLst>
            </p:cNvPr>
            <p:cNvSpPr/>
            <p:nvPr/>
          </p:nvSpPr>
          <p:spPr>
            <a:xfrm>
              <a:off x="8343265" y="303339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DDF60CAF-F259-736A-3792-DC1A5B1C348A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45667B39-57FD-AE5E-4F67-B70AA74D7F50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D18A2613-4DC1-3E84-AD25-EEF9B227244B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57C53425-862B-4578-DAC3-E02611422EE3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1C02825C-3C4A-ABE0-4C9E-840762343040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45745992-9B0D-4725-BD3C-17A66DB661C9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041E7E34-CC09-F512-19C0-D516785C7B29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D552A104-9C57-D155-09D1-01888FB69B90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969AE462-437C-D71E-7915-8B7EE41849D0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36420BFD-9BD1-2942-36F1-AE4A7AB2665F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412E3621-249B-0DBF-0BA3-003766BA3EB5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49F112B6-2C57-E026-43DA-AFA972573DEF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C3B66DC2-47B7-4FE1-8E9D-1A721CB4591A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11086A04-AF4D-D351-3F24-31C47C959B8A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D133F7FD-E9A8-63A7-9C97-B193478D2CC5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7AF416BF-B1BF-7D06-ABD3-4AC3BDDACE45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5EFCFE56-E758-70E5-148C-623FA06BC7DC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037D3CD7-EB58-CC3C-3AA1-585AD300B4F5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08DDCAD7-88B2-51DB-1CC9-DE5D6833665E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BA50D7EB-AC61-AE11-FC43-AC12A5F0A8B6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53B89DFD-78AB-0D60-7BD0-8EAE5E0D30E3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D479DA48-957B-2648-1192-4EA96A8C97AF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2217451E-9679-B074-B77F-E87118CDEEF4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EEC71996-39FC-BC87-9FD4-3F3D87551F25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CFFA295A-0C3E-CE4A-CA16-221B4C0E51B0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936;p66">
            <a:extLst>
              <a:ext uri="{FF2B5EF4-FFF2-40B4-BE49-F238E27FC236}">
                <a16:creationId xmlns:a16="http://schemas.microsoft.com/office/drawing/2014/main" id="{5677F82A-773D-1C6F-4E51-079C247E55E8}"/>
              </a:ext>
            </a:extLst>
          </p:cNvPr>
          <p:cNvSpPr txBox="1"/>
          <p:nvPr/>
        </p:nvSpPr>
        <p:spPr>
          <a:xfrm>
            <a:off x="10523750" y="3358704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7" name="Google Shape;3208;p92">
            <a:extLst>
              <a:ext uri="{FF2B5EF4-FFF2-40B4-BE49-F238E27FC236}">
                <a16:creationId xmlns:a16="http://schemas.microsoft.com/office/drawing/2014/main" id="{80D2223A-FD15-DAB5-0D45-31A97A7FDDB8}"/>
              </a:ext>
            </a:extLst>
          </p:cNvPr>
          <p:cNvCxnSpPr/>
          <p:nvPr/>
        </p:nvCxnSpPr>
        <p:spPr>
          <a:xfrm rot="10800000" flipH="1">
            <a:off x="4011282" y="35961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3209;p92">
            <a:extLst>
              <a:ext uri="{FF2B5EF4-FFF2-40B4-BE49-F238E27FC236}">
                <a16:creationId xmlns:a16="http://schemas.microsoft.com/office/drawing/2014/main" id="{62A62DF9-8BFB-AE2D-1790-A682EC165E7D}"/>
              </a:ext>
            </a:extLst>
          </p:cNvPr>
          <p:cNvCxnSpPr/>
          <p:nvPr/>
        </p:nvCxnSpPr>
        <p:spPr>
          <a:xfrm rot="10800000" flipH="1">
            <a:off x="4011282" y="32729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210;p92">
            <a:extLst>
              <a:ext uri="{FF2B5EF4-FFF2-40B4-BE49-F238E27FC236}">
                <a16:creationId xmlns:a16="http://schemas.microsoft.com/office/drawing/2014/main" id="{4FF38FA9-51F5-D330-E5B3-A6000732C6EE}"/>
              </a:ext>
            </a:extLst>
          </p:cNvPr>
          <p:cNvCxnSpPr/>
          <p:nvPr/>
        </p:nvCxnSpPr>
        <p:spPr>
          <a:xfrm rot="10800000" flipH="1">
            <a:off x="4011282" y="297641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211;p92">
            <a:extLst>
              <a:ext uri="{FF2B5EF4-FFF2-40B4-BE49-F238E27FC236}">
                <a16:creationId xmlns:a16="http://schemas.microsoft.com/office/drawing/2014/main" id="{A5BB221D-2559-D389-E951-6126BCF689B9}"/>
              </a:ext>
            </a:extLst>
          </p:cNvPr>
          <p:cNvCxnSpPr/>
          <p:nvPr/>
        </p:nvCxnSpPr>
        <p:spPr>
          <a:xfrm rot="10800000" flipH="1">
            <a:off x="4011282" y="2698287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212;p92">
            <a:extLst>
              <a:ext uri="{FF2B5EF4-FFF2-40B4-BE49-F238E27FC236}">
                <a16:creationId xmlns:a16="http://schemas.microsoft.com/office/drawing/2014/main" id="{38E7F547-EB08-3562-BF91-0E46D181BC31}"/>
              </a:ext>
            </a:extLst>
          </p:cNvPr>
          <p:cNvCxnSpPr/>
          <p:nvPr/>
        </p:nvCxnSpPr>
        <p:spPr>
          <a:xfrm rot="10800000" flipH="1">
            <a:off x="4011282" y="237507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13;p92">
            <a:extLst>
              <a:ext uri="{FF2B5EF4-FFF2-40B4-BE49-F238E27FC236}">
                <a16:creationId xmlns:a16="http://schemas.microsoft.com/office/drawing/2014/main" id="{F6B96148-76D7-6826-FB66-7C66D441D27F}"/>
              </a:ext>
            </a:extLst>
          </p:cNvPr>
          <p:cNvCxnSpPr/>
          <p:nvPr/>
        </p:nvCxnSpPr>
        <p:spPr>
          <a:xfrm rot="10800000" flipH="1">
            <a:off x="4011282" y="20886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214;p92">
            <a:extLst>
              <a:ext uri="{FF2B5EF4-FFF2-40B4-BE49-F238E27FC236}">
                <a16:creationId xmlns:a16="http://schemas.microsoft.com/office/drawing/2014/main" id="{32945D1B-63B5-9FEB-2C12-B3F778D86CC1}"/>
              </a:ext>
            </a:extLst>
          </p:cNvPr>
          <p:cNvCxnSpPr/>
          <p:nvPr/>
        </p:nvCxnSpPr>
        <p:spPr>
          <a:xfrm rot="10800000" flipH="1">
            <a:off x="4011282" y="18219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215;p92">
            <a:extLst>
              <a:ext uri="{FF2B5EF4-FFF2-40B4-BE49-F238E27FC236}">
                <a16:creationId xmlns:a16="http://schemas.microsoft.com/office/drawing/2014/main" id="{D712D2DF-749D-5515-809D-3BD0FAE945EA}"/>
              </a:ext>
            </a:extLst>
          </p:cNvPr>
          <p:cNvCxnSpPr/>
          <p:nvPr/>
        </p:nvCxnSpPr>
        <p:spPr>
          <a:xfrm rot="10800000" flipH="1">
            <a:off x="4031602" y="149559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3216;p92">
            <a:extLst>
              <a:ext uri="{FF2B5EF4-FFF2-40B4-BE49-F238E27FC236}">
                <a16:creationId xmlns:a16="http://schemas.microsoft.com/office/drawing/2014/main" id="{CB255B25-6BA0-2B2E-76CC-D3928831EC26}"/>
              </a:ext>
            </a:extLst>
          </p:cNvPr>
          <p:cNvCxnSpPr/>
          <p:nvPr/>
        </p:nvCxnSpPr>
        <p:spPr>
          <a:xfrm rot="10800000" flipH="1">
            <a:off x="4038587" y="118254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3208;p92">
            <a:extLst>
              <a:ext uri="{FF2B5EF4-FFF2-40B4-BE49-F238E27FC236}">
                <a16:creationId xmlns:a16="http://schemas.microsoft.com/office/drawing/2014/main" id="{8AF8293D-5D53-41F5-34FE-A19B472DE137}"/>
              </a:ext>
            </a:extLst>
          </p:cNvPr>
          <p:cNvCxnSpPr/>
          <p:nvPr/>
        </p:nvCxnSpPr>
        <p:spPr>
          <a:xfrm rot="10800000" flipH="1">
            <a:off x="4692498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732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5567825C-7083-8676-E4B7-448FA4BD5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3886A52B-FF9B-6A9D-CEDE-790BC21A50C0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D14080BF-6AA0-41C9-A5F5-62F9D7F3DA3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E280AF97-580B-25FD-DD19-80608199221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5952573E-373D-B4A5-1808-E44A72061E76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10138C87-2200-5330-6FAB-86D5D1613B58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6EDC7D2E-435C-55BD-CD88-E7680EF48140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2C537520-A512-BCD9-C2C7-18FBB3C56C72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46E14E1F-71C6-88BE-BBE4-83C7B4A4F728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2389F610-84DC-F571-CB50-8019FF7DDAE0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F8B4028-4113-9DDF-ECA5-8CAF4CBBFC9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054214FE-B3A0-FCDC-3B22-C9E10C5EE47F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96CE85F0-8B87-E819-B72F-2B689709380A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6BEFC85C-3144-A0B2-5F99-EE6D926AC271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8">
              <a:extLst>
                <a:ext uri="{FF2B5EF4-FFF2-40B4-BE49-F238E27FC236}">
                  <a16:creationId xmlns:a16="http://schemas.microsoft.com/office/drawing/2014/main" id="{D67FD180-745B-871E-AB58-B0E0AAED9563}"/>
                </a:ext>
              </a:extLst>
            </p:cNvPr>
            <p:cNvSpPr/>
            <p:nvPr/>
          </p:nvSpPr>
          <p:spPr>
            <a:xfrm>
              <a:off x="8470265" y="3027045"/>
              <a:ext cx="76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01B503A7-AEA6-2E2B-72EC-69E80AE1A778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1CB4EFDC-F051-A298-E896-147BD241F142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FEB569FC-D080-8332-8C3B-A23B61119C66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DB46F835-F265-E0D3-1679-FB49C59FC2AA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15BB544B-B15F-AAFF-3C2D-78D561E2B9EC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BA6A9A3D-F54B-056C-EFCB-1D9E0D141459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2EFA628B-3CDB-BED2-2A5E-662DEE1167E7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6854E705-07D2-98C6-1FB3-C2D8BBE3A418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A0A6E58D-6790-A38F-093B-49020C7A630E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C62251B0-496A-4525-CACE-7A160BEE2956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C93FD28A-B43C-0924-7295-506EC373596E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D3992FA2-B9FB-7EB4-44A4-0A527EFDEC14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BEDEBCEF-FD6D-C236-76BA-D6F67945A563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ED35EA28-558E-E0B3-B67B-298F8DECB3AB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DF25BB6A-2E44-3D6F-C654-4748185A5EB4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F784A1E5-8734-5406-8EB3-440715137FC7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D30C510B-3CC3-1A18-B932-92D2375C70BF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DA42CDB4-82D7-6836-E044-D1662D530142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39809D1C-700C-F27E-860D-853731E8AFDA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03FD8E31-B4FE-F939-DD18-379A27E4FA5B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D31F6F31-76CF-88DE-4773-11DB4A87D83F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B3A11C2D-AC1A-2282-507A-76A52B6C59C9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71DA9D38-F122-4D45-D921-78DB240D65C1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1AE0EF36-A03A-0DF1-223B-2C5AF1B7A5E0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936;p66">
            <a:extLst>
              <a:ext uri="{FF2B5EF4-FFF2-40B4-BE49-F238E27FC236}">
                <a16:creationId xmlns:a16="http://schemas.microsoft.com/office/drawing/2014/main" id="{4AA505EE-7DFA-1196-C4DE-4D291F97608D}"/>
              </a:ext>
            </a:extLst>
          </p:cNvPr>
          <p:cNvSpPr txBox="1"/>
          <p:nvPr/>
        </p:nvSpPr>
        <p:spPr>
          <a:xfrm>
            <a:off x="10523750" y="3358704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7" name="Google Shape;3208;p92">
            <a:extLst>
              <a:ext uri="{FF2B5EF4-FFF2-40B4-BE49-F238E27FC236}">
                <a16:creationId xmlns:a16="http://schemas.microsoft.com/office/drawing/2014/main" id="{96A5DE46-6461-F9E1-077F-4A8014195A73}"/>
              </a:ext>
            </a:extLst>
          </p:cNvPr>
          <p:cNvCxnSpPr/>
          <p:nvPr/>
        </p:nvCxnSpPr>
        <p:spPr>
          <a:xfrm rot="10800000" flipH="1">
            <a:off x="4011282" y="35961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3209;p92">
            <a:extLst>
              <a:ext uri="{FF2B5EF4-FFF2-40B4-BE49-F238E27FC236}">
                <a16:creationId xmlns:a16="http://schemas.microsoft.com/office/drawing/2014/main" id="{FCF9D779-6E0F-CF38-C764-0177DB7CCF60}"/>
              </a:ext>
            </a:extLst>
          </p:cNvPr>
          <p:cNvCxnSpPr/>
          <p:nvPr/>
        </p:nvCxnSpPr>
        <p:spPr>
          <a:xfrm rot="10800000" flipH="1">
            <a:off x="4011282" y="32729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210;p92">
            <a:extLst>
              <a:ext uri="{FF2B5EF4-FFF2-40B4-BE49-F238E27FC236}">
                <a16:creationId xmlns:a16="http://schemas.microsoft.com/office/drawing/2014/main" id="{2AF3947D-56FE-814B-9D30-DB32B1AABFCA}"/>
              </a:ext>
            </a:extLst>
          </p:cNvPr>
          <p:cNvCxnSpPr/>
          <p:nvPr/>
        </p:nvCxnSpPr>
        <p:spPr>
          <a:xfrm rot="10800000" flipH="1">
            <a:off x="4011282" y="297641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211;p92">
            <a:extLst>
              <a:ext uri="{FF2B5EF4-FFF2-40B4-BE49-F238E27FC236}">
                <a16:creationId xmlns:a16="http://schemas.microsoft.com/office/drawing/2014/main" id="{23DD18E1-0E5E-74D0-D2A4-BEC04E5279FF}"/>
              </a:ext>
            </a:extLst>
          </p:cNvPr>
          <p:cNvCxnSpPr/>
          <p:nvPr/>
        </p:nvCxnSpPr>
        <p:spPr>
          <a:xfrm rot="10800000" flipH="1">
            <a:off x="4011282" y="2698287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212;p92">
            <a:extLst>
              <a:ext uri="{FF2B5EF4-FFF2-40B4-BE49-F238E27FC236}">
                <a16:creationId xmlns:a16="http://schemas.microsoft.com/office/drawing/2014/main" id="{C64FFFBA-5296-84F5-5B40-E4456361B1EE}"/>
              </a:ext>
            </a:extLst>
          </p:cNvPr>
          <p:cNvCxnSpPr/>
          <p:nvPr/>
        </p:nvCxnSpPr>
        <p:spPr>
          <a:xfrm rot="10800000" flipH="1">
            <a:off x="4011282" y="237507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13;p92">
            <a:extLst>
              <a:ext uri="{FF2B5EF4-FFF2-40B4-BE49-F238E27FC236}">
                <a16:creationId xmlns:a16="http://schemas.microsoft.com/office/drawing/2014/main" id="{C0DB09FE-5AE4-5DE7-A1E5-8CADE3C60134}"/>
              </a:ext>
            </a:extLst>
          </p:cNvPr>
          <p:cNvCxnSpPr/>
          <p:nvPr/>
        </p:nvCxnSpPr>
        <p:spPr>
          <a:xfrm rot="10800000" flipH="1">
            <a:off x="4011282" y="20886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214;p92">
            <a:extLst>
              <a:ext uri="{FF2B5EF4-FFF2-40B4-BE49-F238E27FC236}">
                <a16:creationId xmlns:a16="http://schemas.microsoft.com/office/drawing/2014/main" id="{1A95B41D-FE05-C5E4-6139-1C9E1C0C9539}"/>
              </a:ext>
            </a:extLst>
          </p:cNvPr>
          <p:cNvCxnSpPr/>
          <p:nvPr/>
        </p:nvCxnSpPr>
        <p:spPr>
          <a:xfrm rot="10800000" flipH="1">
            <a:off x="4011282" y="18219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215;p92">
            <a:extLst>
              <a:ext uri="{FF2B5EF4-FFF2-40B4-BE49-F238E27FC236}">
                <a16:creationId xmlns:a16="http://schemas.microsoft.com/office/drawing/2014/main" id="{913B2A9D-A907-E953-A94A-2B7C67D5C6DF}"/>
              </a:ext>
            </a:extLst>
          </p:cNvPr>
          <p:cNvCxnSpPr/>
          <p:nvPr/>
        </p:nvCxnSpPr>
        <p:spPr>
          <a:xfrm rot="10800000" flipH="1">
            <a:off x="4031602" y="149559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3216;p92">
            <a:extLst>
              <a:ext uri="{FF2B5EF4-FFF2-40B4-BE49-F238E27FC236}">
                <a16:creationId xmlns:a16="http://schemas.microsoft.com/office/drawing/2014/main" id="{0BA9B717-E6FF-E52F-25F9-DD5991B85886}"/>
              </a:ext>
            </a:extLst>
          </p:cNvPr>
          <p:cNvCxnSpPr/>
          <p:nvPr/>
        </p:nvCxnSpPr>
        <p:spPr>
          <a:xfrm rot="10800000" flipH="1">
            <a:off x="4038587" y="118254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3208;p92">
            <a:extLst>
              <a:ext uri="{FF2B5EF4-FFF2-40B4-BE49-F238E27FC236}">
                <a16:creationId xmlns:a16="http://schemas.microsoft.com/office/drawing/2014/main" id="{DC1958C4-CA63-7B4F-80A8-DE62E512EBD3}"/>
              </a:ext>
            </a:extLst>
          </p:cNvPr>
          <p:cNvCxnSpPr/>
          <p:nvPr/>
        </p:nvCxnSpPr>
        <p:spPr>
          <a:xfrm rot="10800000" flipH="1">
            <a:off x="4653954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3209;p92">
            <a:extLst>
              <a:ext uri="{FF2B5EF4-FFF2-40B4-BE49-F238E27FC236}">
                <a16:creationId xmlns:a16="http://schemas.microsoft.com/office/drawing/2014/main" id="{7BCEC259-502A-1683-CDE8-A5D52E5042FE}"/>
              </a:ext>
            </a:extLst>
          </p:cNvPr>
          <p:cNvCxnSpPr/>
          <p:nvPr/>
        </p:nvCxnSpPr>
        <p:spPr>
          <a:xfrm rot="10800000" flipH="1">
            <a:off x="4653954" y="32729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6438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>
          <a:extLst>
            <a:ext uri="{FF2B5EF4-FFF2-40B4-BE49-F238E27FC236}">
              <a16:creationId xmlns:a16="http://schemas.microsoft.com/office/drawing/2014/main" id="{7B7E8945-0968-EDE0-E1CF-19ED34E45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8">
            <a:extLst>
              <a:ext uri="{FF2B5EF4-FFF2-40B4-BE49-F238E27FC236}">
                <a16:creationId xmlns:a16="http://schemas.microsoft.com/office/drawing/2014/main" id="{2EE262BD-66C7-67DF-EDA5-4E8958C35592}"/>
              </a:ext>
            </a:extLst>
          </p:cNvPr>
          <p:cNvGrpSpPr/>
          <p:nvPr/>
        </p:nvGrpSpPr>
        <p:grpSpPr>
          <a:xfrm>
            <a:off x="125061" y="1020054"/>
            <a:ext cx="5730686" cy="3255645"/>
            <a:chOff x="515" y="1951"/>
            <a:chExt cx="12861" cy="7338"/>
          </a:xfrm>
        </p:grpSpPr>
        <p:pic>
          <p:nvPicPr>
            <p:cNvPr id="443" name="Google Shape;443;p18" descr="Captura de pantalla 2023-12-11 a las 13.58.27">
              <a:extLst>
                <a:ext uri="{FF2B5EF4-FFF2-40B4-BE49-F238E27FC236}">
                  <a16:creationId xmlns:a16="http://schemas.microsoft.com/office/drawing/2014/main" id="{09EAF353-2521-AC0E-6251-557942C0FE3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368"/>
            <a:stretch/>
          </p:blipFill>
          <p:spPr>
            <a:xfrm>
              <a:off x="515" y="1965"/>
              <a:ext cx="12861" cy="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 descr="Captura de pantalla 2023-12-11 a las 13.04.41">
              <a:extLst>
                <a:ext uri="{FF2B5EF4-FFF2-40B4-BE49-F238E27FC236}">
                  <a16:creationId xmlns:a16="http://schemas.microsoft.com/office/drawing/2014/main" id="{A5561C60-4C04-3CA7-18C0-1CDFBD3E404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2057" r="90044"/>
            <a:stretch/>
          </p:blipFill>
          <p:spPr>
            <a:xfrm>
              <a:off x="515" y="1951"/>
              <a:ext cx="1274" cy="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18">
            <a:extLst>
              <a:ext uri="{FF2B5EF4-FFF2-40B4-BE49-F238E27FC236}">
                <a16:creationId xmlns:a16="http://schemas.microsoft.com/office/drawing/2014/main" id="{59340B0A-5059-9B26-26A5-B103F44B9C08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6" name="Google Shape;446;p18">
            <a:extLst>
              <a:ext uri="{FF2B5EF4-FFF2-40B4-BE49-F238E27FC236}">
                <a16:creationId xmlns:a16="http://schemas.microsoft.com/office/drawing/2014/main" id="{71153CE6-3C12-D7EA-C3A1-EE15FFD1D43E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8">
            <a:extLst>
              <a:ext uri="{FF2B5EF4-FFF2-40B4-BE49-F238E27FC236}">
                <a16:creationId xmlns:a16="http://schemas.microsoft.com/office/drawing/2014/main" id="{D2696867-98C5-A909-140B-B4BCAD8F30C6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8" name="Google Shape;448;p18">
            <a:extLst>
              <a:ext uri="{FF2B5EF4-FFF2-40B4-BE49-F238E27FC236}">
                <a16:creationId xmlns:a16="http://schemas.microsoft.com/office/drawing/2014/main" id="{2647951E-76E2-F091-7E1C-DDFDF120A869}"/>
              </a:ext>
            </a:extLst>
          </p:cNvPr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449" name="Google Shape;449;p18">
            <a:extLst>
              <a:ext uri="{FF2B5EF4-FFF2-40B4-BE49-F238E27FC236}">
                <a16:creationId xmlns:a16="http://schemas.microsoft.com/office/drawing/2014/main" id="{790FB95F-3763-E368-16C4-7098F75A8039}"/>
              </a:ext>
            </a:extLst>
          </p:cNvPr>
          <p:cNvSpPr/>
          <p:nvPr/>
        </p:nvSpPr>
        <p:spPr>
          <a:xfrm>
            <a:off x="3863279" y="4658776"/>
            <a:ext cx="4281805" cy="1143000"/>
          </a:xfrm>
          <a:prstGeom prst="wedgeRoundRectCallout">
            <a:avLst>
              <a:gd name="adj1" fmla="val -48635"/>
              <a:gd name="adj2" fmla="val -1866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>
            <a:extLst>
              <a:ext uri="{FF2B5EF4-FFF2-40B4-BE49-F238E27FC236}">
                <a16:creationId xmlns:a16="http://schemas.microsoft.com/office/drawing/2014/main" id="{B8F92B6B-AFC3-5258-A66A-FE2B9BF5E98A}"/>
              </a:ext>
            </a:extLst>
          </p:cNvPr>
          <p:cNvSpPr txBox="1"/>
          <p:nvPr/>
        </p:nvSpPr>
        <p:spPr>
          <a:xfrm>
            <a:off x="3876229" y="4722465"/>
            <a:ext cx="4177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¡Completemos la tabla con los datos de la pizarra!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1" name="Google Shape;451;p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C825028-B0BB-B750-6373-FD984293E01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3467" y="4334257"/>
            <a:ext cx="2193925" cy="201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989577DF-0DF4-5438-7975-2DDF070E1173}"/>
              </a:ext>
            </a:extLst>
          </p:cNvPr>
          <p:cNvGrpSpPr/>
          <p:nvPr/>
        </p:nvGrpSpPr>
        <p:grpSpPr>
          <a:xfrm>
            <a:off x="6096000" y="959729"/>
            <a:ext cx="5706745" cy="3242945"/>
            <a:chOff x="6243955" y="194310"/>
            <a:chExt cx="5706745" cy="3242945"/>
          </a:xfrm>
        </p:grpSpPr>
        <p:pic>
          <p:nvPicPr>
            <p:cNvPr id="452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5958DC69-8AAA-118A-2390-03EA1FBBEE8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8">
              <a:extLst>
                <a:ext uri="{FF2B5EF4-FFF2-40B4-BE49-F238E27FC236}">
                  <a16:creationId xmlns:a16="http://schemas.microsoft.com/office/drawing/2014/main" id="{7923CA53-027B-12C1-F8E1-D7665702EF7C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66">
            <a:extLst>
              <a:ext uri="{FF2B5EF4-FFF2-40B4-BE49-F238E27FC236}">
                <a16:creationId xmlns:a16="http://schemas.microsoft.com/office/drawing/2014/main" id="{14358128-43B3-1582-CFAB-D8E581EF2FBE}"/>
              </a:ext>
            </a:extLst>
          </p:cNvPr>
          <p:cNvSpPr txBox="1"/>
          <p:nvPr/>
        </p:nvSpPr>
        <p:spPr>
          <a:xfrm>
            <a:off x="10467940" y="18004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936;p66">
            <a:extLst>
              <a:ext uri="{FF2B5EF4-FFF2-40B4-BE49-F238E27FC236}">
                <a16:creationId xmlns:a16="http://schemas.microsoft.com/office/drawing/2014/main" id="{C91556C2-4DEA-C7E1-8F02-B3F0A0EDAE98}"/>
              </a:ext>
            </a:extLst>
          </p:cNvPr>
          <p:cNvSpPr txBox="1"/>
          <p:nvPr/>
        </p:nvSpPr>
        <p:spPr>
          <a:xfrm>
            <a:off x="10486320" y="21861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936;p66">
            <a:extLst>
              <a:ext uri="{FF2B5EF4-FFF2-40B4-BE49-F238E27FC236}">
                <a16:creationId xmlns:a16="http://schemas.microsoft.com/office/drawing/2014/main" id="{0BF3CA75-91C6-B626-6A90-E124D59D17A5}"/>
              </a:ext>
            </a:extLst>
          </p:cNvPr>
          <p:cNvSpPr txBox="1"/>
          <p:nvPr/>
        </p:nvSpPr>
        <p:spPr>
          <a:xfrm>
            <a:off x="10504700" y="2577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5" name="Google Shape;1802;p78">
            <a:extLst>
              <a:ext uri="{FF2B5EF4-FFF2-40B4-BE49-F238E27FC236}">
                <a16:creationId xmlns:a16="http://schemas.microsoft.com/office/drawing/2014/main" id="{9F5920A3-0B2F-75AD-969C-4EEF18A233E9}"/>
              </a:ext>
            </a:extLst>
          </p:cNvPr>
          <p:cNvCxnSpPr/>
          <p:nvPr/>
        </p:nvCxnSpPr>
        <p:spPr>
          <a:xfrm rot="10800000" flipH="1">
            <a:off x="105668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Google Shape;1803;p78">
            <a:extLst>
              <a:ext uri="{FF2B5EF4-FFF2-40B4-BE49-F238E27FC236}">
                <a16:creationId xmlns:a16="http://schemas.microsoft.com/office/drawing/2014/main" id="{E5F4AF10-240E-CE05-BE3E-4D9767E92EEC}"/>
              </a:ext>
            </a:extLst>
          </p:cNvPr>
          <p:cNvCxnSpPr/>
          <p:nvPr/>
        </p:nvCxnSpPr>
        <p:spPr>
          <a:xfrm rot="10800000" flipH="1">
            <a:off x="105668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1804;p78">
            <a:extLst>
              <a:ext uri="{FF2B5EF4-FFF2-40B4-BE49-F238E27FC236}">
                <a16:creationId xmlns:a16="http://schemas.microsoft.com/office/drawing/2014/main" id="{85B67740-E6D5-08EA-C587-9C2CBD7773EF}"/>
              </a:ext>
            </a:extLst>
          </p:cNvPr>
          <p:cNvCxnSpPr/>
          <p:nvPr/>
        </p:nvCxnSpPr>
        <p:spPr>
          <a:xfrm rot="10800000" flipH="1">
            <a:off x="1056680" y="298315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1805;p78">
            <a:extLst>
              <a:ext uri="{FF2B5EF4-FFF2-40B4-BE49-F238E27FC236}">
                <a16:creationId xmlns:a16="http://schemas.microsoft.com/office/drawing/2014/main" id="{E4E554EF-821E-F53E-B16C-FA800382B1E9}"/>
              </a:ext>
            </a:extLst>
          </p:cNvPr>
          <p:cNvCxnSpPr/>
          <p:nvPr/>
        </p:nvCxnSpPr>
        <p:spPr>
          <a:xfrm rot="10800000" flipH="1">
            <a:off x="1056680" y="268661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806;p78">
            <a:extLst>
              <a:ext uri="{FF2B5EF4-FFF2-40B4-BE49-F238E27FC236}">
                <a16:creationId xmlns:a16="http://schemas.microsoft.com/office/drawing/2014/main" id="{1C4CBE59-1BB3-9C57-DE94-2C28C8CB400A}"/>
              </a:ext>
            </a:extLst>
          </p:cNvPr>
          <p:cNvCxnSpPr/>
          <p:nvPr/>
        </p:nvCxnSpPr>
        <p:spPr>
          <a:xfrm rot="10800000" flipH="1">
            <a:off x="1056680" y="24084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807;p78">
            <a:extLst>
              <a:ext uri="{FF2B5EF4-FFF2-40B4-BE49-F238E27FC236}">
                <a16:creationId xmlns:a16="http://schemas.microsoft.com/office/drawing/2014/main" id="{1AECD21B-6E92-E926-35AA-D0C408B3BAAA}"/>
              </a:ext>
            </a:extLst>
          </p:cNvPr>
          <p:cNvCxnSpPr/>
          <p:nvPr/>
        </p:nvCxnSpPr>
        <p:spPr>
          <a:xfrm rot="10800000" flipH="1">
            <a:off x="1056680" y="21157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808;p78">
            <a:extLst>
              <a:ext uri="{FF2B5EF4-FFF2-40B4-BE49-F238E27FC236}">
                <a16:creationId xmlns:a16="http://schemas.microsoft.com/office/drawing/2014/main" id="{137DAD9F-3429-EC2A-2BF2-493A0E9B339B}"/>
              </a:ext>
            </a:extLst>
          </p:cNvPr>
          <p:cNvCxnSpPr/>
          <p:nvPr/>
        </p:nvCxnSpPr>
        <p:spPr>
          <a:xfrm rot="10800000" flipH="1">
            <a:off x="1056680" y="17969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817;p78">
            <a:extLst>
              <a:ext uri="{FF2B5EF4-FFF2-40B4-BE49-F238E27FC236}">
                <a16:creationId xmlns:a16="http://schemas.microsoft.com/office/drawing/2014/main" id="{AF9C0262-3000-4DB0-11DF-F3EB59A18244}"/>
              </a:ext>
            </a:extLst>
          </p:cNvPr>
          <p:cNvCxnSpPr/>
          <p:nvPr/>
        </p:nvCxnSpPr>
        <p:spPr>
          <a:xfrm rot="10800000" flipH="1">
            <a:off x="183900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819;p78">
            <a:extLst>
              <a:ext uri="{FF2B5EF4-FFF2-40B4-BE49-F238E27FC236}">
                <a16:creationId xmlns:a16="http://schemas.microsoft.com/office/drawing/2014/main" id="{36F33BE9-2B9E-08D8-72AC-F10B98C30A32}"/>
              </a:ext>
            </a:extLst>
          </p:cNvPr>
          <p:cNvCxnSpPr/>
          <p:nvPr/>
        </p:nvCxnSpPr>
        <p:spPr>
          <a:xfrm rot="10800000" flipH="1">
            <a:off x="1839000" y="327970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821;p78">
            <a:extLst>
              <a:ext uri="{FF2B5EF4-FFF2-40B4-BE49-F238E27FC236}">
                <a16:creationId xmlns:a16="http://schemas.microsoft.com/office/drawing/2014/main" id="{470C252D-D819-F637-5A3A-BD03B2643885}"/>
              </a:ext>
            </a:extLst>
          </p:cNvPr>
          <p:cNvCxnSpPr/>
          <p:nvPr/>
        </p:nvCxnSpPr>
        <p:spPr>
          <a:xfrm rot="10800000" flipH="1">
            <a:off x="1839000" y="2941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822;p78">
            <a:extLst>
              <a:ext uri="{FF2B5EF4-FFF2-40B4-BE49-F238E27FC236}">
                <a16:creationId xmlns:a16="http://schemas.microsoft.com/office/drawing/2014/main" id="{9814605F-4E06-95F2-F437-AFCA05DC0297}"/>
              </a:ext>
            </a:extLst>
          </p:cNvPr>
          <p:cNvCxnSpPr/>
          <p:nvPr/>
        </p:nvCxnSpPr>
        <p:spPr>
          <a:xfrm rot="10800000" flipH="1">
            <a:off x="1864400" y="26364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826;p78">
            <a:extLst>
              <a:ext uri="{FF2B5EF4-FFF2-40B4-BE49-F238E27FC236}">
                <a16:creationId xmlns:a16="http://schemas.microsoft.com/office/drawing/2014/main" id="{BE6BA3F1-CAF5-15FC-79C2-25D440510177}"/>
              </a:ext>
            </a:extLst>
          </p:cNvPr>
          <p:cNvCxnSpPr/>
          <p:nvPr/>
        </p:nvCxnSpPr>
        <p:spPr>
          <a:xfrm rot="10800000" flipH="1">
            <a:off x="2621320" y="357624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828;p78">
            <a:extLst>
              <a:ext uri="{FF2B5EF4-FFF2-40B4-BE49-F238E27FC236}">
                <a16:creationId xmlns:a16="http://schemas.microsoft.com/office/drawing/2014/main" id="{742CDF97-5D36-0200-D2E3-68F23AAB8488}"/>
              </a:ext>
            </a:extLst>
          </p:cNvPr>
          <p:cNvCxnSpPr/>
          <p:nvPr/>
        </p:nvCxnSpPr>
        <p:spPr>
          <a:xfrm rot="10800000" flipH="1">
            <a:off x="2621320" y="323779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30;p78">
            <a:extLst>
              <a:ext uri="{FF2B5EF4-FFF2-40B4-BE49-F238E27FC236}">
                <a16:creationId xmlns:a16="http://schemas.microsoft.com/office/drawing/2014/main" id="{D0D25683-BF8D-88F4-FE8A-5657C53E7FA4}"/>
              </a:ext>
            </a:extLst>
          </p:cNvPr>
          <p:cNvCxnSpPr/>
          <p:nvPr/>
        </p:nvCxnSpPr>
        <p:spPr>
          <a:xfrm rot="10800000" flipH="1">
            <a:off x="2621320" y="294315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832;p78">
            <a:extLst>
              <a:ext uri="{FF2B5EF4-FFF2-40B4-BE49-F238E27FC236}">
                <a16:creationId xmlns:a16="http://schemas.microsoft.com/office/drawing/2014/main" id="{E616C726-563C-B9DC-B87D-1EB9EB1C3345}"/>
              </a:ext>
            </a:extLst>
          </p:cNvPr>
          <p:cNvCxnSpPr/>
          <p:nvPr/>
        </p:nvCxnSpPr>
        <p:spPr>
          <a:xfrm rot="10800000" flipH="1">
            <a:off x="2621320" y="264978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1834;p78">
            <a:extLst>
              <a:ext uri="{FF2B5EF4-FFF2-40B4-BE49-F238E27FC236}">
                <a16:creationId xmlns:a16="http://schemas.microsoft.com/office/drawing/2014/main" id="{C388133D-D974-0920-B4B4-9983C5582997}"/>
              </a:ext>
            </a:extLst>
          </p:cNvPr>
          <p:cNvCxnSpPr/>
          <p:nvPr/>
        </p:nvCxnSpPr>
        <p:spPr>
          <a:xfrm rot="10800000" flipH="1">
            <a:off x="2614970" y="23500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936;p66">
            <a:extLst>
              <a:ext uri="{FF2B5EF4-FFF2-40B4-BE49-F238E27FC236}">
                <a16:creationId xmlns:a16="http://schemas.microsoft.com/office/drawing/2014/main" id="{44E319BA-12C0-B57F-32A7-B16A3B3E5ACB}"/>
              </a:ext>
            </a:extLst>
          </p:cNvPr>
          <p:cNvSpPr txBox="1"/>
          <p:nvPr/>
        </p:nvSpPr>
        <p:spPr>
          <a:xfrm>
            <a:off x="10514225" y="29588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2" name="Google Shape;1817;p78">
            <a:extLst>
              <a:ext uri="{FF2B5EF4-FFF2-40B4-BE49-F238E27FC236}">
                <a16:creationId xmlns:a16="http://schemas.microsoft.com/office/drawing/2014/main" id="{79D82ADE-B7B6-C616-3792-3C153E4DAFED}"/>
              </a:ext>
            </a:extLst>
          </p:cNvPr>
          <p:cNvCxnSpPr/>
          <p:nvPr/>
        </p:nvCxnSpPr>
        <p:spPr>
          <a:xfrm rot="10800000" flipH="1">
            <a:off x="335347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1819;p78">
            <a:extLst>
              <a:ext uri="{FF2B5EF4-FFF2-40B4-BE49-F238E27FC236}">
                <a16:creationId xmlns:a16="http://schemas.microsoft.com/office/drawing/2014/main" id="{CAA33B3B-8F3F-60E6-9CD2-0DAC64425E66}"/>
              </a:ext>
            </a:extLst>
          </p:cNvPr>
          <p:cNvCxnSpPr/>
          <p:nvPr/>
        </p:nvCxnSpPr>
        <p:spPr>
          <a:xfrm rot="10800000" flipH="1">
            <a:off x="3353475" y="329963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1821;p78">
            <a:extLst>
              <a:ext uri="{FF2B5EF4-FFF2-40B4-BE49-F238E27FC236}">
                <a16:creationId xmlns:a16="http://schemas.microsoft.com/office/drawing/2014/main" id="{EC7F2380-F645-5259-EBDA-5BCBBD8A6685}"/>
              </a:ext>
            </a:extLst>
          </p:cNvPr>
          <p:cNvCxnSpPr/>
          <p:nvPr/>
        </p:nvCxnSpPr>
        <p:spPr>
          <a:xfrm rot="10800000" flipH="1">
            <a:off x="3353475" y="2961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1822;p78">
            <a:extLst>
              <a:ext uri="{FF2B5EF4-FFF2-40B4-BE49-F238E27FC236}">
                <a16:creationId xmlns:a16="http://schemas.microsoft.com/office/drawing/2014/main" id="{E9D95D11-9865-B15D-D07D-4710243AE60A}"/>
              </a:ext>
            </a:extLst>
          </p:cNvPr>
          <p:cNvCxnSpPr/>
          <p:nvPr/>
        </p:nvCxnSpPr>
        <p:spPr>
          <a:xfrm rot="10800000" flipH="1">
            <a:off x="3378875" y="26563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936;p66">
            <a:extLst>
              <a:ext uri="{FF2B5EF4-FFF2-40B4-BE49-F238E27FC236}">
                <a16:creationId xmlns:a16="http://schemas.microsoft.com/office/drawing/2014/main" id="{13E877DB-A9DC-60D4-17B2-D22928373C87}"/>
              </a:ext>
            </a:extLst>
          </p:cNvPr>
          <p:cNvSpPr txBox="1"/>
          <p:nvPr/>
        </p:nvSpPr>
        <p:spPr>
          <a:xfrm>
            <a:off x="10523750" y="3358704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27" name="Google Shape;3208;p92">
            <a:extLst>
              <a:ext uri="{FF2B5EF4-FFF2-40B4-BE49-F238E27FC236}">
                <a16:creationId xmlns:a16="http://schemas.microsoft.com/office/drawing/2014/main" id="{5D08692B-0D4D-20D7-60AE-613CD97DD545}"/>
              </a:ext>
            </a:extLst>
          </p:cNvPr>
          <p:cNvCxnSpPr/>
          <p:nvPr/>
        </p:nvCxnSpPr>
        <p:spPr>
          <a:xfrm rot="10800000" flipH="1">
            <a:off x="4011282" y="359617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3209;p92">
            <a:extLst>
              <a:ext uri="{FF2B5EF4-FFF2-40B4-BE49-F238E27FC236}">
                <a16:creationId xmlns:a16="http://schemas.microsoft.com/office/drawing/2014/main" id="{C92BB530-2A9B-FD4D-300F-060C6F9E7D83}"/>
              </a:ext>
            </a:extLst>
          </p:cNvPr>
          <p:cNvCxnSpPr/>
          <p:nvPr/>
        </p:nvCxnSpPr>
        <p:spPr>
          <a:xfrm rot="10800000" flipH="1">
            <a:off x="4011282" y="327296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3210;p92">
            <a:extLst>
              <a:ext uri="{FF2B5EF4-FFF2-40B4-BE49-F238E27FC236}">
                <a16:creationId xmlns:a16="http://schemas.microsoft.com/office/drawing/2014/main" id="{272ABE77-2E17-B4E0-F92A-CFF57998DA94}"/>
              </a:ext>
            </a:extLst>
          </p:cNvPr>
          <p:cNvCxnSpPr/>
          <p:nvPr/>
        </p:nvCxnSpPr>
        <p:spPr>
          <a:xfrm rot="10800000" flipH="1">
            <a:off x="4011282" y="297641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211;p92">
            <a:extLst>
              <a:ext uri="{FF2B5EF4-FFF2-40B4-BE49-F238E27FC236}">
                <a16:creationId xmlns:a16="http://schemas.microsoft.com/office/drawing/2014/main" id="{6F5FBFC6-6AEB-6AE7-4147-053CE34792B5}"/>
              </a:ext>
            </a:extLst>
          </p:cNvPr>
          <p:cNvCxnSpPr/>
          <p:nvPr/>
        </p:nvCxnSpPr>
        <p:spPr>
          <a:xfrm rot="10800000" flipH="1">
            <a:off x="4011282" y="2698287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212;p92">
            <a:extLst>
              <a:ext uri="{FF2B5EF4-FFF2-40B4-BE49-F238E27FC236}">
                <a16:creationId xmlns:a16="http://schemas.microsoft.com/office/drawing/2014/main" id="{94EC5293-E6FE-90AA-969C-B94986AD5B35}"/>
              </a:ext>
            </a:extLst>
          </p:cNvPr>
          <p:cNvCxnSpPr/>
          <p:nvPr/>
        </p:nvCxnSpPr>
        <p:spPr>
          <a:xfrm rot="10800000" flipH="1">
            <a:off x="4011282" y="237507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13;p92">
            <a:extLst>
              <a:ext uri="{FF2B5EF4-FFF2-40B4-BE49-F238E27FC236}">
                <a16:creationId xmlns:a16="http://schemas.microsoft.com/office/drawing/2014/main" id="{25666560-0DBE-269F-79FF-1BF1C587F2C5}"/>
              </a:ext>
            </a:extLst>
          </p:cNvPr>
          <p:cNvCxnSpPr/>
          <p:nvPr/>
        </p:nvCxnSpPr>
        <p:spPr>
          <a:xfrm rot="10800000" flipH="1">
            <a:off x="4011282" y="20886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214;p92">
            <a:extLst>
              <a:ext uri="{FF2B5EF4-FFF2-40B4-BE49-F238E27FC236}">
                <a16:creationId xmlns:a16="http://schemas.microsoft.com/office/drawing/2014/main" id="{52CCB18A-76A3-F367-D6D1-EC7D5999EDDD}"/>
              </a:ext>
            </a:extLst>
          </p:cNvPr>
          <p:cNvCxnSpPr/>
          <p:nvPr/>
        </p:nvCxnSpPr>
        <p:spPr>
          <a:xfrm rot="10800000" flipH="1">
            <a:off x="4011282" y="182198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215;p92">
            <a:extLst>
              <a:ext uri="{FF2B5EF4-FFF2-40B4-BE49-F238E27FC236}">
                <a16:creationId xmlns:a16="http://schemas.microsoft.com/office/drawing/2014/main" id="{8CA1B8CB-6809-E4E6-20F9-E7957F98677F}"/>
              </a:ext>
            </a:extLst>
          </p:cNvPr>
          <p:cNvCxnSpPr/>
          <p:nvPr/>
        </p:nvCxnSpPr>
        <p:spPr>
          <a:xfrm rot="10800000" flipH="1">
            <a:off x="4031602" y="1495596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" name="Google Shape;3216;p92">
            <a:extLst>
              <a:ext uri="{FF2B5EF4-FFF2-40B4-BE49-F238E27FC236}">
                <a16:creationId xmlns:a16="http://schemas.microsoft.com/office/drawing/2014/main" id="{518FBD78-09D3-1A09-D447-01EE871CA88B}"/>
              </a:ext>
            </a:extLst>
          </p:cNvPr>
          <p:cNvCxnSpPr/>
          <p:nvPr/>
        </p:nvCxnSpPr>
        <p:spPr>
          <a:xfrm rot="10800000" flipH="1">
            <a:off x="4038587" y="1182541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936;p66">
            <a:extLst>
              <a:ext uri="{FF2B5EF4-FFF2-40B4-BE49-F238E27FC236}">
                <a16:creationId xmlns:a16="http://schemas.microsoft.com/office/drawing/2014/main" id="{233F4069-3F2D-8B28-DDD8-6CF75DA16B34}"/>
              </a:ext>
            </a:extLst>
          </p:cNvPr>
          <p:cNvSpPr txBox="1"/>
          <p:nvPr/>
        </p:nvSpPr>
        <p:spPr>
          <a:xfrm>
            <a:off x="10533275" y="3756663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cxnSp>
        <p:nvCxnSpPr>
          <p:cNvPr id="37" name="Google Shape;3208;p92">
            <a:extLst>
              <a:ext uri="{FF2B5EF4-FFF2-40B4-BE49-F238E27FC236}">
                <a16:creationId xmlns:a16="http://schemas.microsoft.com/office/drawing/2014/main" id="{65E96A1E-2FD1-ED8A-FBBE-4345D2A1A8DA}"/>
              </a:ext>
            </a:extLst>
          </p:cNvPr>
          <p:cNvCxnSpPr/>
          <p:nvPr/>
        </p:nvCxnSpPr>
        <p:spPr>
          <a:xfrm rot="10800000" flipH="1">
            <a:off x="4679525" y="359617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209;p92">
            <a:extLst>
              <a:ext uri="{FF2B5EF4-FFF2-40B4-BE49-F238E27FC236}">
                <a16:creationId xmlns:a16="http://schemas.microsoft.com/office/drawing/2014/main" id="{FA9424E1-C765-3224-4EA1-87B6BDA2764C}"/>
              </a:ext>
            </a:extLst>
          </p:cNvPr>
          <p:cNvCxnSpPr/>
          <p:nvPr/>
        </p:nvCxnSpPr>
        <p:spPr>
          <a:xfrm rot="10800000" flipH="1">
            <a:off x="4679525" y="3272960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210;p92">
            <a:extLst>
              <a:ext uri="{FF2B5EF4-FFF2-40B4-BE49-F238E27FC236}">
                <a16:creationId xmlns:a16="http://schemas.microsoft.com/office/drawing/2014/main" id="{280CF53B-2FC2-0995-0948-03CE415E6697}"/>
              </a:ext>
            </a:extLst>
          </p:cNvPr>
          <p:cNvCxnSpPr/>
          <p:nvPr/>
        </p:nvCxnSpPr>
        <p:spPr>
          <a:xfrm rot="10800000" flipH="1">
            <a:off x="4679525" y="2976415"/>
            <a:ext cx="427990" cy="2965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3138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7" name="Google Shape;257;p6"/>
          <p:cNvSpPr txBox="1"/>
          <p:nvPr/>
        </p:nvSpPr>
        <p:spPr>
          <a:xfrm>
            <a:off x="1029915" y="126539"/>
            <a:ext cx="1083506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Escoge la tarjeta con la fruta que más te gusta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 colócala en la pizarra.</a:t>
            </a:r>
            <a:endParaRPr sz="2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grpSp>
        <p:nvGrpSpPr>
          <p:cNvPr id="258" name="Google Shape;258;p6"/>
          <p:cNvGrpSpPr/>
          <p:nvPr/>
        </p:nvGrpSpPr>
        <p:grpSpPr>
          <a:xfrm rot="-720000">
            <a:off x="1002107" y="1808139"/>
            <a:ext cx="1848296" cy="1770963"/>
            <a:chOff x="1043" y="2422"/>
            <a:chExt cx="3489" cy="3181"/>
          </a:xfrm>
        </p:grpSpPr>
        <p:sp>
          <p:nvSpPr>
            <p:cNvPr id="259" name="Google Shape;259;p6"/>
            <p:cNvSpPr/>
            <p:nvPr/>
          </p:nvSpPr>
          <p:spPr>
            <a:xfrm>
              <a:off x="1043" y="2422"/>
              <a:ext cx="3489" cy="3181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3458" t="54347" r="76442" b="23321"/>
            <a:stretch/>
          </p:blipFill>
          <p:spPr>
            <a:xfrm>
              <a:off x="1341" y="2621"/>
              <a:ext cx="2894" cy="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3458" t="82423" r="76442" b="9509"/>
            <a:stretch/>
          </p:blipFill>
          <p:spPr>
            <a:xfrm>
              <a:off x="1341" y="4758"/>
              <a:ext cx="2894" cy="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6"/>
          <p:cNvGrpSpPr/>
          <p:nvPr/>
        </p:nvGrpSpPr>
        <p:grpSpPr>
          <a:xfrm rot="720000">
            <a:off x="4044566" y="1748432"/>
            <a:ext cx="1848296" cy="1770963"/>
            <a:chOff x="5791" y="2421"/>
            <a:chExt cx="3489" cy="3181"/>
          </a:xfrm>
        </p:grpSpPr>
        <p:sp>
          <p:nvSpPr>
            <p:cNvPr id="263" name="Google Shape;263;p6"/>
            <p:cNvSpPr/>
            <p:nvPr/>
          </p:nvSpPr>
          <p:spPr>
            <a:xfrm>
              <a:off x="5791" y="2421"/>
              <a:ext cx="3489" cy="3181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4" name="Google Shape;264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27236" t="54347" r="50712" b="23321"/>
            <a:stretch/>
          </p:blipFill>
          <p:spPr>
            <a:xfrm>
              <a:off x="5948" y="2578"/>
              <a:ext cx="3175" cy="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30848" t="82423" r="55831" b="9509"/>
            <a:stretch/>
          </p:blipFill>
          <p:spPr>
            <a:xfrm>
              <a:off x="6511" y="4759"/>
              <a:ext cx="1918" cy="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6"/>
          <p:cNvGrpSpPr/>
          <p:nvPr/>
        </p:nvGrpSpPr>
        <p:grpSpPr>
          <a:xfrm rot="900000">
            <a:off x="7295968" y="1718494"/>
            <a:ext cx="1997686" cy="1770963"/>
            <a:chOff x="10690" y="2421"/>
            <a:chExt cx="3771" cy="3181"/>
          </a:xfrm>
        </p:grpSpPr>
        <p:sp>
          <p:nvSpPr>
            <p:cNvPr id="267" name="Google Shape;267;p6"/>
            <p:cNvSpPr/>
            <p:nvPr/>
          </p:nvSpPr>
          <p:spPr>
            <a:xfrm>
              <a:off x="10690" y="2421"/>
              <a:ext cx="3771" cy="3181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8" name="Google Shape;268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50111" t="54347" r="26033" b="23321"/>
            <a:stretch/>
          </p:blipFill>
          <p:spPr>
            <a:xfrm>
              <a:off x="10858" y="2578"/>
              <a:ext cx="3435" cy="2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54620" t="82423" r="30539" b="9509"/>
            <a:stretch/>
          </p:blipFill>
          <p:spPr>
            <a:xfrm>
              <a:off x="11486" y="4715"/>
              <a:ext cx="2137" cy="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0" name="Google Shape;270;p6"/>
          <p:cNvGrpSpPr/>
          <p:nvPr/>
        </p:nvGrpSpPr>
        <p:grpSpPr>
          <a:xfrm rot="1140000">
            <a:off x="9450533" y="3483903"/>
            <a:ext cx="1959014" cy="2213008"/>
            <a:chOff x="14129" y="5653"/>
            <a:chExt cx="3698" cy="3975"/>
          </a:xfrm>
        </p:grpSpPr>
        <p:sp>
          <p:nvSpPr>
            <p:cNvPr id="271" name="Google Shape;271;p6"/>
            <p:cNvSpPr/>
            <p:nvPr/>
          </p:nvSpPr>
          <p:spPr>
            <a:xfrm>
              <a:off x="14129" y="5653"/>
              <a:ext cx="3698" cy="3975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2" name="Google Shape;272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74342" t="50490" r="2253" b="19477"/>
            <a:stretch/>
          </p:blipFill>
          <p:spPr>
            <a:xfrm>
              <a:off x="14316" y="5871"/>
              <a:ext cx="3370" cy="2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78858" t="82423" r="7516" b="9509"/>
            <a:stretch/>
          </p:blipFill>
          <p:spPr>
            <a:xfrm>
              <a:off x="15009" y="8745"/>
              <a:ext cx="1962" cy="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p6"/>
          <p:cNvGrpSpPr/>
          <p:nvPr/>
        </p:nvGrpSpPr>
        <p:grpSpPr>
          <a:xfrm>
            <a:off x="2339944" y="3939896"/>
            <a:ext cx="1997686" cy="2108899"/>
            <a:chOff x="3022" y="5722"/>
            <a:chExt cx="3771" cy="3788"/>
          </a:xfrm>
        </p:grpSpPr>
        <p:sp>
          <p:nvSpPr>
            <p:cNvPr id="275" name="Google Shape;275;p6"/>
            <p:cNvSpPr/>
            <p:nvPr/>
          </p:nvSpPr>
          <p:spPr>
            <a:xfrm>
              <a:off x="3022" y="5722"/>
              <a:ext cx="3771" cy="3788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6" name="Google Shape;276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50258" t="3167" r="27530" b="68840"/>
            <a:stretch/>
          </p:blipFill>
          <p:spPr>
            <a:xfrm>
              <a:off x="3313" y="5934"/>
              <a:ext cx="3198" cy="2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54473" t="33280" r="30238" b="57963"/>
            <a:stretch/>
          </p:blipFill>
          <p:spPr>
            <a:xfrm>
              <a:off x="3811" y="8591"/>
              <a:ext cx="2201" cy="8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" name="Google Shape;278;p6"/>
          <p:cNvGrpSpPr/>
          <p:nvPr/>
        </p:nvGrpSpPr>
        <p:grpSpPr>
          <a:xfrm rot="-780000">
            <a:off x="5604815" y="3933850"/>
            <a:ext cx="1854653" cy="1931859"/>
            <a:chOff x="10059" y="2867"/>
            <a:chExt cx="3501" cy="3470"/>
          </a:xfrm>
        </p:grpSpPr>
        <p:sp>
          <p:nvSpPr>
            <p:cNvPr id="279" name="Google Shape;279;p6"/>
            <p:cNvSpPr/>
            <p:nvPr/>
          </p:nvSpPr>
          <p:spPr>
            <a:xfrm>
              <a:off x="10059" y="2867"/>
              <a:ext cx="3501" cy="3470"/>
            </a:xfrm>
            <a:prstGeom prst="roundRect">
              <a:avLst>
                <a:gd name="adj" fmla="val 16667"/>
              </a:avLst>
            </a:prstGeom>
            <a:solidFill>
              <a:srgbClr val="FFE1CB"/>
            </a:solidFill>
            <a:ln w="12700" cap="flat" cmpd="sng">
              <a:solidFill>
                <a:srgbClr val="FFE1C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0" name="Google Shape;280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74189" t="6333" r="1501" b="70417"/>
            <a:stretch/>
          </p:blipFill>
          <p:spPr>
            <a:xfrm>
              <a:off x="10059" y="3304"/>
              <a:ext cx="3500" cy="2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6" descr="Captura de pantalla 2023-12-11 a las 12.01.51"/>
            <p:cNvPicPr preferRelativeResize="0"/>
            <p:nvPr/>
          </p:nvPicPr>
          <p:blipFill rotWithShape="1">
            <a:blip r:embed="rId3">
              <a:alphaModFix/>
            </a:blip>
            <a:srcRect l="81711" t="33280" r="9016" b="59321"/>
            <a:stretch/>
          </p:blipFill>
          <p:spPr>
            <a:xfrm>
              <a:off x="11263" y="5529"/>
              <a:ext cx="1335" cy="7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5B05174-E00D-1C2D-554E-4425521A80B0}"/>
              </a:ext>
            </a:extLst>
          </p:cNvPr>
          <p:cNvGrpSpPr/>
          <p:nvPr/>
        </p:nvGrpSpPr>
        <p:grpSpPr>
          <a:xfrm>
            <a:off x="3089275" y="1302629"/>
            <a:ext cx="5706745" cy="3242945"/>
            <a:chOff x="6243955" y="194310"/>
            <a:chExt cx="5706745" cy="3242945"/>
          </a:xfrm>
        </p:grpSpPr>
        <p:pic>
          <p:nvPicPr>
            <p:cNvPr id="3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465BCB19-BAA3-3420-FB1C-DFBFC91742B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53;p18">
              <a:extLst>
                <a:ext uri="{FF2B5EF4-FFF2-40B4-BE49-F238E27FC236}">
                  <a16:creationId xmlns:a16="http://schemas.microsoft.com/office/drawing/2014/main" id="{EBF6B193-89EB-FF96-F8A3-0CCCAAD0377C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936;p66">
            <a:extLst>
              <a:ext uri="{FF2B5EF4-FFF2-40B4-BE49-F238E27FC236}">
                <a16:creationId xmlns:a16="http://schemas.microsoft.com/office/drawing/2014/main" id="{587C81D5-AC80-5275-413E-FBA6826B1B73}"/>
              </a:ext>
            </a:extLst>
          </p:cNvPr>
          <p:cNvSpPr txBox="1"/>
          <p:nvPr/>
        </p:nvSpPr>
        <p:spPr>
          <a:xfrm>
            <a:off x="7461215" y="21433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ACB5C37-4190-847D-91B9-EE872E36DC26}"/>
              </a:ext>
            </a:extLst>
          </p:cNvPr>
          <p:cNvGrpSpPr/>
          <p:nvPr/>
        </p:nvGrpSpPr>
        <p:grpSpPr>
          <a:xfrm>
            <a:off x="3079750" y="1303655"/>
            <a:ext cx="5706745" cy="3242945"/>
            <a:chOff x="6243955" y="194310"/>
            <a:chExt cx="5706745" cy="3242945"/>
          </a:xfrm>
        </p:grpSpPr>
        <p:pic>
          <p:nvPicPr>
            <p:cNvPr id="3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EE7F3690-2EB4-0306-8A55-EE7C850A651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53;p18">
              <a:extLst>
                <a:ext uri="{FF2B5EF4-FFF2-40B4-BE49-F238E27FC236}">
                  <a16:creationId xmlns:a16="http://schemas.microsoft.com/office/drawing/2014/main" id="{BACB7B1F-583C-291F-0345-94CD0766CFFB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936;p66">
            <a:extLst>
              <a:ext uri="{FF2B5EF4-FFF2-40B4-BE49-F238E27FC236}">
                <a16:creationId xmlns:a16="http://schemas.microsoft.com/office/drawing/2014/main" id="{DB9471AA-C8C7-CECB-452B-648D3D46D858}"/>
              </a:ext>
            </a:extLst>
          </p:cNvPr>
          <p:cNvSpPr txBox="1"/>
          <p:nvPr/>
        </p:nvSpPr>
        <p:spPr>
          <a:xfrm>
            <a:off x="7451690" y="21443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936;p66">
            <a:extLst>
              <a:ext uri="{FF2B5EF4-FFF2-40B4-BE49-F238E27FC236}">
                <a16:creationId xmlns:a16="http://schemas.microsoft.com/office/drawing/2014/main" id="{990A843D-D96A-9608-621C-6C8D19CF2547}"/>
              </a:ext>
            </a:extLst>
          </p:cNvPr>
          <p:cNvSpPr txBox="1"/>
          <p:nvPr/>
        </p:nvSpPr>
        <p:spPr>
          <a:xfrm>
            <a:off x="7470070" y="2530102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>
          <a:extLst>
            <a:ext uri="{FF2B5EF4-FFF2-40B4-BE49-F238E27FC236}">
              <a16:creationId xmlns:a16="http://schemas.microsoft.com/office/drawing/2014/main" id="{E4F15AEA-88A5-55FD-943B-EEC5678D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6281DFC-A7D5-4532-6E29-3396723854F5}"/>
              </a:ext>
            </a:extLst>
          </p:cNvPr>
          <p:cNvGrpSpPr/>
          <p:nvPr/>
        </p:nvGrpSpPr>
        <p:grpSpPr>
          <a:xfrm>
            <a:off x="3079750" y="1303655"/>
            <a:ext cx="5706745" cy="3242945"/>
            <a:chOff x="6243955" y="194310"/>
            <a:chExt cx="5706745" cy="3242945"/>
          </a:xfrm>
        </p:grpSpPr>
        <p:pic>
          <p:nvPicPr>
            <p:cNvPr id="3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5E1BA655-1CAC-3D52-0E6A-EF3F77EE626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53;p18">
              <a:extLst>
                <a:ext uri="{FF2B5EF4-FFF2-40B4-BE49-F238E27FC236}">
                  <a16:creationId xmlns:a16="http://schemas.microsoft.com/office/drawing/2014/main" id="{B5B39446-8211-0B5E-AF5B-E1EEAC6A9516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936;p66">
            <a:extLst>
              <a:ext uri="{FF2B5EF4-FFF2-40B4-BE49-F238E27FC236}">
                <a16:creationId xmlns:a16="http://schemas.microsoft.com/office/drawing/2014/main" id="{406D360A-E48B-E568-2993-21672A9A2D66}"/>
              </a:ext>
            </a:extLst>
          </p:cNvPr>
          <p:cNvSpPr txBox="1"/>
          <p:nvPr/>
        </p:nvSpPr>
        <p:spPr>
          <a:xfrm>
            <a:off x="7451690" y="21443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936;p66">
            <a:extLst>
              <a:ext uri="{FF2B5EF4-FFF2-40B4-BE49-F238E27FC236}">
                <a16:creationId xmlns:a16="http://schemas.microsoft.com/office/drawing/2014/main" id="{C4889B32-7ECC-6E6C-C040-F89254F63553}"/>
              </a:ext>
            </a:extLst>
          </p:cNvPr>
          <p:cNvSpPr txBox="1"/>
          <p:nvPr/>
        </p:nvSpPr>
        <p:spPr>
          <a:xfrm>
            <a:off x="7470070" y="2530102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936;p66">
            <a:extLst>
              <a:ext uri="{FF2B5EF4-FFF2-40B4-BE49-F238E27FC236}">
                <a16:creationId xmlns:a16="http://schemas.microsoft.com/office/drawing/2014/main" id="{9AC38574-1039-A338-E86A-14283965152D}"/>
              </a:ext>
            </a:extLst>
          </p:cNvPr>
          <p:cNvSpPr txBox="1"/>
          <p:nvPr/>
        </p:nvSpPr>
        <p:spPr>
          <a:xfrm>
            <a:off x="7488450" y="2921794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98619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>
          <a:extLst>
            <a:ext uri="{FF2B5EF4-FFF2-40B4-BE49-F238E27FC236}">
              <a16:creationId xmlns:a16="http://schemas.microsoft.com/office/drawing/2014/main" id="{9931D14A-8887-0A49-6188-B86A95D7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BA58EBB-680E-2E48-D560-05A06EC0EC59}"/>
              </a:ext>
            </a:extLst>
          </p:cNvPr>
          <p:cNvGrpSpPr/>
          <p:nvPr/>
        </p:nvGrpSpPr>
        <p:grpSpPr>
          <a:xfrm>
            <a:off x="3086100" y="1312227"/>
            <a:ext cx="5706745" cy="3242945"/>
            <a:chOff x="6243955" y="194310"/>
            <a:chExt cx="5706745" cy="3242945"/>
          </a:xfrm>
        </p:grpSpPr>
        <p:pic>
          <p:nvPicPr>
            <p:cNvPr id="3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F1DFDFE2-8E80-A6DD-A829-28456F5B188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53;p18">
              <a:extLst>
                <a:ext uri="{FF2B5EF4-FFF2-40B4-BE49-F238E27FC236}">
                  <a16:creationId xmlns:a16="http://schemas.microsoft.com/office/drawing/2014/main" id="{76A8C204-0C3C-BFB3-030C-335CBF525A73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936;p66">
            <a:extLst>
              <a:ext uri="{FF2B5EF4-FFF2-40B4-BE49-F238E27FC236}">
                <a16:creationId xmlns:a16="http://schemas.microsoft.com/office/drawing/2014/main" id="{9BF95779-2CE8-86D3-4766-60D581E630B9}"/>
              </a:ext>
            </a:extLst>
          </p:cNvPr>
          <p:cNvSpPr txBox="1"/>
          <p:nvPr/>
        </p:nvSpPr>
        <p:spPr>
          <a:xfrm>
            <a:off x="7458040" y="2152967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936;p66">
            <a:extLst>
              <a:ext uri="{FF2B5EF4-FFF2-40B4-BE49-F238E27FC236}">
                <a16:creationId xmlns:a16="http://schemas.microsoft.com/office/drawing/2014/main" id="{9D1BB06C-DE1F-8F2B-D98C-E2F5CAEE2E25}"/>
              </a:ext>
            </a:extLst>
          </p:cNvPr>
          <p:cNvSpPr txBox="1"/>
          <p:nvPr/>
        </p:nvSpPr>
        <p:spPr>
          <a:xfrm>
            <a:off x="7476420" y="2538674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936;p66">
            <a:extLst>
              <a:ext uri="{FF2B5EF4-FFF2-40B4-BE49-F238E27FC236}">
                <a16:creationId xmlns:a16="http://schemas.microsoft.com/office/drawing/2014/main" id="{A33635EE-6718-7127-EEE8-F702822A1C89}"/>
              </a:ext>
            </a:extLst>
          </p:cNvPr>
          <p:cNvSpPr txBox="1"/>
          <p:nvPr/>
        </p:nvSpPr>
        <p:spPr>
          <a:xfrm>
            <a:off x="7494800" y="293036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8" name="Google Shape;936;p66">
            <a:extLst>
              <a:ext uri="{FF2B5EF4-FFF2-40B4-BE49-F238E27FC236}">
                <a16:creationId xmlns:a16="http://schemas.microsoft.com/office/drawing/2014/main" id="{A018840C-1B4A-8068-876A-6BF3145A9BA9}"/>
              </a:ext>
            </a:extLst>
          </p:cNvPr>
          <p:cNvSpPr txBox="1"/>
          <p:nvPr/>
        </p:nvSpPr>
        <p:spPr>
          <a:xfrm>
            <a:off x="7504325" y="331136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19352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>
          <a:extLst>
            <a:ext uri="{FF2B5EF4-FFF2-40B4-BE49-F238E27FC236}">
              <a16:creationId xmlns:a16="http://schemas.microsoft.com/office/drawing/2014/main" id="{A82A9528-70F4-F58C-AB02-F720C6F4F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0CBD3C5-9096-E79B-62CD-3BB48D202F09}"/>
              </a:ext>
            </a:extLst>
          </p:cNvPr>
          <p:cNvGrpSpPr/>
          <p:nvPr/>
        </p:nvGrpSpPr>
        <p:grpSpPr>
          <a:xfrm>
            <a:off x="3079750" y="1303655"/>
            <a:ext cx="5706745" cy="3242945"/>
            <a:chOff x="6243955" y="194310"/>
            <a:chExt cx="5706745" cy="3242945"/>
          </a:xfrm>
        </p:grpSpPr>
        <p:pic>
          <p:nvPicPr>
            <p:cNvPr id="3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0932B15E-4411-F690-2AB5-F5400FFB1E7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53;p18">
              <a:extLst>
                <a:ext uri="{FF2B5EF4-FFF2-40B4-BE49-F238E27FC236}">
                  <a16:creationId xmlns:a16="http://schemas.microsoft.com/office/drawing/2014/main" id="{3F860BAA-2A62-76E8-EE1B-A8F90C36BC98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936;p66">
            <a:extLst>
              <a:ext uri="{FF2B5EF4-FFF2-40B4-BE49-F238E27FC236}">
                <a16:creationId xmlns:a16="http://schemas.microsoft.com/office/drawing/2014/main" id="{77807BF5-4B7B-4ADC-A1E8-73BBD01CFBA0}"/>
              </a:ext>
            </a:extLst>
          </p:cNvPr>
          <p:cNvSpPr txBox="1"/>
          <p:nvPr/>
        </p:nvSpPr>
        <p:spPr>
          <a:xfrm>
            <a:off x="7451690" y="2144395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936;p66">
            <a:extLst>
              <a:ext uri="{FF2B5EF4-FFF2-40B4-BE49-F238E27FC236}">
                <a16:creationId xmlns:a16="http://schemas.microsoft.com/office/drawing/2014/main" id="{B0BE8E4E-D0A4-B000-166A-511EAF2B92CD}"/>
              </a:ext>
            </a:extLst>
          </p:cNvPr>
          <p:cNvSpPr txBox="1"/>
          <p:nvPr/>
        </p:nvSpPr>
        <p:spPr>
          <a:xfrm>
            <a:off x="7470070" y="2530102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936;p66">
            <a:extLst>
              <a:ext uri="{FF2B5EF4-FFF2-40B4-BE49-F238E27FC236}">
                <a16:creationId xmlns:a16="http://schemas.microsoft.com/office/drawing/2014/main" id="{7FE3562E-9D71-4F1E-E674-1E8F0C928DA7}"/>
              </a:ext>
            </a:extLst>
          </p:cNvPr>
          <p:cNvSpPr txBox="1"/>
          <p:nvPr/>
        </p:nvSpPr>
        <p:spPr>
          <a:xfrm>
            <a:off x="7488450" y="2921794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8" name="Google Shape;936;p66">
            <a:extLst>
              <a:ext uri="{FF2B5EF4-FFF2-40B4-BE49-F238E27FC236}">
                <a16:creationId xmlns:a16="http://schemas.microsoft.com/office/drawing/2014/main" id="{9649EB1F-09A2-3A70-84DC-918CF93DACAF}"/>
              </a:ext>
            </a:extLst>
          </p:cNvPr>
          <p:cNvSpPr txBox="1"/>
          <p:nvPr/>
        </p:nvSpPr>
        <p:spPr>
          <a:xfrm>
            <a:off x="7497975" y="3302794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9" name="Google Shape;936;p66">
            <a:extLst>
              <a:ext uri="{FF2B5EF4-FFF2-40B4-BE49-F238E27FC236}">
                <a16:creationId xmlns:a16="http://schemas.microsoft.com/office/drawing/2014/main" id="{F86D1512-B125-3020-01C3-81AE6F3F0C42}"/>
              </a:ext>
            </a:extLst>
          </p:cNvPr>
          <p:cNvSpPr txBox="1"/>
          <p:nvPr/>
        </p:nvSpPr>
        <p:spPr>
          <a:xfrm>
            <a:off x="7507500" y="3702630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12729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>
          <a:extLst>
            <a:ext uri="{FF2B5EF4-FFF2-40B4-BE49-F238E27FC236}">
              <a16:creationId xmlns:a16="http://schemas.microsoft.com/office/drawing/2014/main" id="{8399BFDB-F0AB-593D-851E-219005352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15FB98D-95FA-7DB8-D85A-95CBDC56AC63}"/>
              </a:ext>
            </a:extLst>
          </p:cNvPr>
          <p:cNvGrpSpPr/>
          <p:nvPr/>
        </p:nvGrpSpPr>
        <p:grpSpPr>
          <a:xfrm>
            <a:off x="3086100" y="1312227"/>
            <a:ext cx="5706745" cy="3242945"/>
            <a:chOff x="6243955" y="194310"/>
            <a:chExt cx="5706745" cy="3242945"/>
          </a:xfrm>
        </p:grpSpPr>
        <p:pic>
          <p:nvPicPr>
            <p:cNvPr id="3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5E16419A-9FC5-7928-E6B9-86BE8B0C8B5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53;p18">
              <a:extLst>
                <a:ext uri="{FF2B5EF4-FFF2-40B4-BE49-F238E27FC236}">
                  <a16:creationId xmlns:a16="http://schemas.microsoft.com/office/drawing/2014/main" id="{F9154592-864C-CC4F-2F5D-2DC5D94F65E3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936;p66">
            <a:extLst>
              <a:ext uri="{FF2B5EF4-FFF2-40B4-BE49-F238E27FC236}">
                <a16:creationId xmlns:a16="http://schemas.microsoft.com/office/drawing/2014/main" id="{787ABF96-8734-5E0D-E692-FDD422878EDF}"/>
              </a:ext>
            </a:extLst>
          </p:cNvPr>
          <p:cNvSpPr txBox="1"/>
          <p:nvPr/>
        </p:nvSpPr>
        <p:spPr>
          <a:xfrm>
            <a:off x="7458040" y="2152967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936;p66">
            <a:extLst>
              <a:ext uri="{FF2B5EF4-FFF2-40B4-BE49-F238E27FC236}">
                <a16:creationId xmlns:a16="http://schemas.microsoft.com/office/drawing/2014/main" id="{B4028952-F661-2917-E3F3-697441A75F5E}"/>
              </a:ext>
            </a:extLst>
          </p:cNvPr>
          <p:cNvSpPr txBox="1"/>
          <p:nvPr/>
        </p:nvSpPr>
        <p:spPr>
          <a:xfrm>
            <a:off x="7476420" y="2538674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936;p66">
            <a:extLst>
              <a:ext uri="{FF2B5EF4-FFF2-40B4-BE49-F238E27FC236}">
                <a16:creationId xmlns:a16="http://schemas.microsoft.com/office/drawing/2014/main" id="{22A6D59B-74F1-7A5C-CA2C-DC17046ECC6E}"/>
              </a:ext>
            </a:extLst>
          </p:cNvPr>
          <p:cNvSpPr txBox="1"/>
          <p:nvPr/>
        </p:nvSpPr>
        <p:spPr>
          <a:xfrm>
            <a:off x="7494800" y="293036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8" name="Google Shape;936;p66">
            <a:extLst>
              <a:ext uri="{FF2B5EF4-FFF2-40B4-BE49-F238E27FC236}">
                <a16:creationId xmlns:a16="http://schemas.microsoft.com/office/drawing/2014/main" id="{C4FD2A64-2949-5C86-670E-DC91CE51AB0C}"/>
              </a:ext>
            </a:extLst>
          </p:cNvPr>
          <p:cNvSpPr txBox="1"/>
          <p:nvPr/>
        </p:nvSpPr>
        <p:spPr>
          <a:xfrm>
            <a:off x="7504325" y="331136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9" name="Google Shape;936;p66">
            <a:extLst>
              <a:ext uri="{FF2B5EF4-FFF2-40B4-BE49-F238E27FC236}">
                <a16:creationId xmlns:a16="http://schemas.microsoft.com/office/drawing/2014/main" id="{C12865D0-271C-8B3C-CAD4-465047691F0E}"/>
              </a:ext>
            </a:extLst>
          </p:cNvPr>
          <p:cNvSpPr txBox="1"/>
          <p:nvPr/>
        </p:nvSpPr>
        <p:spPr>
          <a:xfrm>
            <a:off x="7513850" y="3711202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936;p66">
            <a:extLst>
              <a:ext uri="{FF2B5EF4-FFF2-40B4-BE49-F238E27FC236}">
                <a16:creationId xmlns:a16="http://schemas.microsoft.com/office/drawing/2014/main" id="{C47148AD-F289-9B53-7783-81C5BD06D673}"/>
              </a:ext>
            </a:extLst>
          </p:cNvPr>
          <p:cNvSpPr txBox="1"/>
          <p:nvPr/>
        </p:nvSpPr>
        <p:spPr>
          <a:xfrm>
            <a:off x="7523375" y="4109161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99579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" name="Google Shape;3768;p102"/>
          <p:cNvSpPr txBox="1"/>
          <p:nvPr/>
        </p:nvSpPr>
        <p:spPr>
          <a:xfrm>
            <a:off x="1929765" y="585470"/>
            <a:ext cx="8251825" cy="132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 tabla de conteo nos permite contar y visualizar los datos.</a:t>
            </a:r>
            <a:r>
              <a:rPr lang="es-E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5" name="Google Shape;3775;p102"/>
          <p:cNvGrpSpPr/>
          <p:nvPr/>
        </p:nvGrpSpPr>
        <p:grpSpPr>
          <a:xfrm>
            <a:off x="2552699" y="308332"/>
            <a:ext cx="7181851" cy="1862455"/>
            <a:chOff x="641172" y="2139043"/>
            <a:chExt cx="6065512" cy="3527652"/>
          </a:xfrm>
        </p:grpSpPr>
        <p:sp>
          <p:nvSpPr>
            <p:cNvPr id="3776" name="Google Shape;3776;p102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FF7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02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FF7E00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8" name="Google Shape;3778;p102"/>
          <p:cNvSpPr txBox="1"/>
          <p:nvPr/>
        </p:nvSpPr>
        <p:spPr>
          <a:xfrm>
            <a:off x="2897051" y="554028"/>
            <a:ext cx="631725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2800" i="0" u="none" strike="noStrike" cap="none" dirty="0">
                <a:solidFill>
                  <a:schemeClr val="lt1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Una tabla de conteo nos permite contar y visualizar los datos. </a:t>
            </a:r>
            <a:endParaRPr sz="2800" i="0" u="none" strike="noStrike" cap="none" dirty="0">
              <a:solidFill>
                <a:schemeClr val="lt1"/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A1C04FF-7338-17E3-2F23-B50568D1AD1D}"/>
              </a:ext>
            </a:extLst>
          </p:cNvPr>
          <p:cNvGrpSpPr/>
          <p:nvPr/>
        </p:nvGrpSpPr>
        <p:grpSpPr>
          <a:xfrm>
            <a:off x="3290251" y="2538628"/>
            <a:ext cx="5706745" cy="3242945"/>
            <a:chOff x="6243955" y="194310"/>
            <a:chExt cx="5706745" cy="3242945"/>
          </a:xfrm>
        </p:grpSpPr>
        <p:pic>
          <p:nvPicPr>
            <p:cNvPr id="3" name="Google Shape;452;p18" descr="Captura de pantalla 2023-12-11 a las 15.55.13">
              <a:extLst>
                <a:ext uri="{FF2B5EF4-FFF2-40B4-BE49-F238E27FC236}">
                  <a16:creationId xmlns:a16="http://schemas.microsoft.com/office/drawing/2014/main" id="{3F5ECC11-0010-B0A3-9A7A-5F93CF0C4E6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3955" y="194310"/>
              <a:ext cx="5706745" cy="3242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53;p18">
              <a:extLst>
                <a:ext uri="{FF2B5EF4-FFF2-40B4-BE49-F238E27FC236}">
                  <a16:creationId xmlns:a16="http://schemas.microsoft.com/office/drawing/2014/main" id="{1CB84009-3DA6-828F-734E-C527E141230A}"/>
                </a:ext>
              </a:extLst>
            </p:cNvPr>
            <p:cNvSpPr/>
            <p:nvPr/>
          </p:nvSpPr>
          <p:spPr>
            <a:xfrm>
              <a:off x="10774045" y="1073150"/>
              <a:ext cx="330200" cy="3162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936;p66">
            <a:extLst>
              <a:ext uri="{FF2B5EF4-FFF2-40B4-BE49-F238E27FC236}">
                <a16:creationId xmlns:a16="http://schemas.microsoft.com/office/drawing/2014/main" id="{76C0209A-FACF-25A2-2A42-C130AFFF5302}"/>
              </a:ext>
            </a:extLst>
          </p:cNvPr>
          <p:cNvSpPr txBox="1"/>
          <p:nvPr/>
        </p:nvSpPr>
        <p:spPr>
          <a:xfrm>
            <a:off x="7724740" y="3362569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936;p66">
            <a:extLst>
              <a:ext uri="{FF2B5EF4-FFF2-40B4-BE49-F238E27FC236}">
                <a16:creationId xmlns:a16="http://schemas.microsoft.com/office/drawing/2014/main" id="{43C5F4DB-937C-6BD1-C231-92D6FE6D7FFB}"/>
              </a:ext>
            </a:extLst>
          </p:cNvPr>
          <p:cNvSpPr txBox="1"/>
          <p:nvPr/>
        </p:nvSpPr>
        <p:spPr>
          <a:xfrm>
            <a:off x="7743120" y="3748276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936;p66">
            <a:extLst>
              <a:ext uri="{FF2B5EF4-FFF2-40B4-BE49-F238E27FC236}">
                <a16:creationId xmlns:a16="http://schemas.microsoft.com/office/drawing/2014/main" id="{1E77E329-7C25-F001-21A5-FDCB2C927938}"/>
              </a:ext>
            </a:extLst>
          </p:cNvPr>
          <p:cNvSpPr txBox="1"/>
          <p:nvPr/>
        </p:nvSpPr>
        <p:spPr>
          <a:xfrm>
            <a:off x="7761500" y="41399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8" name="Google Shape;936;p66">
            <a:extLst>
              <a:ext uri="{FF2B5EF4-FFF2-40B4-BE49-F238E27FC236}">
                <a16:creationId xmlns:a16="http://schemas.microsoft.com/office/drawing/2014/main" id="{71D8F1D4-6B61-9309-8AA9-EF9CEA8CF694}"/>
              </a:ext>
            </a:extLst>
          </p:cNvPr>
          <p:cNvSpPr txBox="1"/>
          <p:nvPr/>
        </p:nvSpPr>
        <p:spPr>
          <a:xfrm>
            <a:off x="7771025" y="4520968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9" name="Google Shape;936;p66">
            <a:extLst>
              <a:ext uri="{FF2B5EF4-FFF2-40B4-BE49-F238E27FC236}">
                <a16:creationId xmlns:a16="http://schemas.microsoft.com/office/drawing/2014/main" id="{D425680D-46B8-9F87-48F6-52B4F07B6FCD}"/>
              </a:ext>
            </a:extLst>
          </p:cNvPr>
          <p:cNvSpPr txBox="1"/>
          <p:nvPr/>
        </p:nvSpPr>
        <p:spPr>
          <a:xfrm>
            <a:off x="7780550" y="4920804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9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936;p66">
            <a:extLst>
              <a:ext uri="{FF2B5EF4-FFF2-40B4-BE49-F238E27FC236}">
                <a16:creationId xmlns:a16="http://schemas.microsoft.com/office/drawing/2014/main" id="{D0BF8CA0-4C97-1788-B9DE-5552C61366C8}"/>
              </a:ext>
            </a:extLst>
          </p:cNvPr>
          <p:cNvSpPr txBox="1"/>
          <p:nvPr/>
        </p:nvSpPr>
        <p:spPr>
          <a:xfrm>
            <a:off x="7790075" y="5318763"/>
            <a:ext cx="64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dk1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3</a:t>
            </a:r>
            <a:endParaRPr sz="2400" i="0" u="none" strike="noStrike" cap="none" dirty="0">
              <a:solidFill>
                <a:schemeClr val="dk1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pic>
        <p:nvPicPr>
          <p:cNvPr id="11" name="Google Shape;325;p10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BF0551B1-06AA-AFBD-1B05-4D91988378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14302" y="3283670"/>
            <a:ext cx="2152650" cy="2474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934085" y="23654"/>
            <a:ext cx="11134090" cy="106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40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¿Cómo se ve la pizarra después de que todos pusieron sus tarjetas?</a:t>
            </a:r>
            <a:endParaRPr sz="2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89" name="Google Shape;289;p7" descr="Captura de pantalla 2023-12-11 a las 12.53.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7910" y="1369060"/>
            <a:ext cx="7536180" cy="434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"/>
          <p:cNvSpPr/>
          <p:nvPr/>
        </p:nvSpPr>
        <p:spPr>
          <a:xfrm>
            <a:off x="8284210" y="2829560"/>
            <a:ext cx="3633470" cy="1136015"/>
          </a:xfrm>
          <a:prstGeom prst="wedgeRoundRectCallout">
            <a:avLst>
              <a:gd name="adj1" fmla="val -40370"/>
              <a:gd name="adj2" fmla="val 73197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877475" y="212750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9" name="Google Shape;299;p8" descr="Captura de pantalla 2023-12-11 a las 12.53.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420" y="1071880"/>
            <a:ext cx="7536180" cy="434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8" descr="Una caricatura de una person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2370" y="4019550"/>
            <a:ext cx="243332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8"/>
          <p:cNvSpPr txBox="1"/>
          <p:nvPr/>
        </p:nvSpPr>
        <p:spPr>
          <a:xfrm>
            <a:off x="8431145" y="2889756"/>
            <a:ext cx="3339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¿Cuántos estudiantes escogieron cada fruta?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08" name="Google Shape;308;p9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0" name="Google Shape;310;p9" descr="Dibujo animado de un animal con la boca abiert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575550" y="2908619"/>
            <a:ext cx="2439035" cy="261556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9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77470" y="2010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" name="Google Shape;245;p5">
            <a:extLst>
              <a:ext uri="{FF2B5EF4-FFF2-40B4-BE49-F238E27FC236}">
                <a16:creationId xmlns:a16="http://schemas.microsoft.com/office/drawing/2014/main" id="{2A3E7F0A-A167-DB84-2A0A-18479FCBAED7}"/>
              </a:ext>
            </a:extLst>
          </p:cNvPr>
          <p:cNvSpPr/>
          <p:nvPr/>
        </p:nvSpPr>
        <p:spPr>
          <a:xfrm>
            <a:off x="3843337" y="1308936"/>
            <a:ext cx="4505326" cy="1504114"/>
          </a:xfrm>
          <a:prstGeom prst="wedgeRoundRectCallout">
            <a:avLst>
              <a:gd name="adj1" fmla="val 39675"/>
              <a:gd name="adj2" fmla="val 63468"/>
              <a:gd name="adj3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48;p5">
            <a:extLst>
              <a:ext uri="{FF2B5EF4-FFF2-40B4-BE49-F238E27FC236}">
                <a16:creationId xmlns:a16="http://schemas.microsoft.com/office/drawing/2014/main" id="{B14D23F0-D069-AA9F-1A32-D75DE058DA6E}"/>
              </a:ext>
            </a:extLst>
          </p:cNvPr>
          <p:cNvSpPr txBox="1"/>
          <p:nvPr/>
        </p:nvSpPr>
        <p:spPr>
          <a:xfrm>
            <a:off x="7333297" y="1137485"/>
            <a:ext cx="1015366" cy="150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23900"/>
              <a:buFont typeface="Arial"/>
              <a:buNone/>
            </a:pPr>
            <a:r>
              <a:rPr lang="es-ES" sz="10000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  <a:endParaRPr sz="10000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" name="Google Shape;250;p5">
            <a:extLst>
              <a:ext uri="{FF2B5EF4-FFF2-40B4-BE49-F238E27FC236}">
                <a16:creationId xmlns:a16="http://schemas.microsoft.com/office/drawing/2014/main" id="{F56A1EC9-E89D-B653-BD56-75F836A3A3D4}"/>
              </a:ext>
            </a:extLst>
          </p:cNvPr>
          <p:cNvSpPr txBox="1"/>
          <p:nvPr/>
        </p:nvSpPr>
        <p:spPr>
          <a:xfrm>
            <a:off x="4092257" y="1830180"/>
            <a:ext cx="40913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Cómo lo averiguarías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248;p5">
            <a:extLst>
              <a:ext uri="{FF2B5EF4-FFF2-40B4-BE49-F238E27FC236}">
                <a16:creationId xmlns:a16="http://schemas.microsoft.com/office/drawing/2014/main" id="{225D5050-FF88-E3E9-B5EF-4DC27393659F}"/>
              </a:ext>
            </a:extLst>
          </p:cNvPr>
          <p:cNvSpPr txBox="1"/>
          <p:nvPr/>
        </p:nvSpPr>
        <p:spPr>
          <a:xfrm>
            <a:off x="3927156" y="1302469"/>
            <a:ext cx="1015366" cy="150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7E00"/>
              </a:buClr>
              <a:buSzPts val="23900"/>
              <a:buFont typeface="Arial"/>
              <a:buNone/>
            </a:pPr>
            <a:r>
              <a:rPr lang="es-ES" sz="10000" i="0" u="none" strike="noStrike" cap="none" dirty="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¿</a:t>
            </a:r>
            <a:endParaRPr sz="10000" i="0" u="none" strike="noStrike" cap="none" dirty="0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7E00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19" name="Google Shape;319;p10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10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sz="2400" b="1" i="0" u="none" strike="noStrike" cap="non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877470" y="213725"/>
            <a:ext cx="607200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322" name="Google Shape;322;p10" descr="Captura de pantalla 2023-12-11 a las 13.04.41"/>
          <p:cNvPicPr preferRelativeResize="0"/>
          <p:nvPr/>
        </p:nvPicPr>
        <p:blipFill rotWithShape="1">
          <a:blip r:embed="rId3">
            <a:alphaModFix/>
          </a:blip>
          <a:srcRect t="1654" r="147"/>
          <a:stretch/>
        </p:blipFill>
        <p:spPr>
          <a:xfrm>
            <a:off x="380365" y="1104265"/>
            <a:ext cx="8114030" cy="463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 descr="Dibujo animado de un personaje animado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6832" y="3195981"/>
            <a:ext cx="2152650" cy="247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22;p10" descr="Captura de pantalla 2023-12-11 a las 13.04.41">
            <a:extLst>
              <a:ext uri="{FF2B5EF4-FFF2-40B4-BE49-F238E27FC236}">
                <a16:creationId xmlns:a16="http://schemas.microsoft.com/office/drawing/2014/main" id="{18B83610-669D-04A5-A30B-04D31BEF92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3429" t="47485" r="-1165" b="23378"/>
          <a:stretch/>
        </p:blipFill>
        <p:spPr>
          <a:xfrm flipV="1">
            <a:off x="7934325" y="1977776"/>
            <a:ext cx="676275" cy="137299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"/>
          <p:cNvSpPr/>
          <p:nvPr/>
        </p:nvSpPr>
        <p:spPr>
          <a:xfrm>
            <a:off x="7343775" y="1417834"/>
            <a:ext cx="4400550" cy="1372992"/>
          </a:xfrm>
          <a:prstGeom prst="wedgeRoundRectCallout">
            <a:avLst>
              <a:gd name="adj1" fmla="val -4141"/>
              <a:gd name="adj2" fmla="val 68918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7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 txBox="1"/>
          <p:nvPr/>
        </p:nvSpPr>
        <p:spPr>
          <a:xfrm>
            <a:off x="7048500" y="1608470"/>
            <a:ext cx="505777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¿Puedes decir a simple vista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se escogió más mango o frutilla?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777</Words>
  <Application>Microsoft Office PowerPoint</Application>
  <PresentationFormat>Panorámica</PresentationFormat>
  <Paragraphs>265</Paragraphs>
  <Slides>56</Slides>
  <Notes>56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Nunito Sans SemiBold</vt:lpstr>
      <vt:lpstr>Calibri</vt:lpstr>
      <vt:lpstr>Sassoon Sans Std</vt:lpstr>
      <vt:lpstr>Arial</vt:lpstr>
      <vt:lpstr>Nunito</vt:lpstr>
      <vt:lpstr>Nunito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Ximena Zepeda Harasic</cp:lastModifiedBy>
  <cp:revision>1</cp:revision>
  <dcterms:created xsi:type="dcterms:W3CDTF">2023-12-12T12:36:20Z</dcterms:created>
  <dcterms:modified xsi:type="dcterms:W3CDTF">2025-01-21T15:26:29Z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3082-5.6.0.8082</vt:lpwstr>
  </property>
</Properties>
</file>