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Nunito" panose="02000503030000020003" pitchFamily="2" charset="0"/>
      <p:regular r:id="rId10"/>
      <p:bold r:id="rId11"/>
      <p:italic r:id="rId12"/>
      <p:boldItalic r:id="rId13"/>
    </p:embeddedFont>
    <p:embeddedFont>
      <p:font typeface="Nunito Sans Light" panose="00000400000000000000" pitchFamily="2" charset="0"/>
      <p:regular r:id="rId14"/>
      <p:italic r:id="rId15"/>
    </p:embeddedFont>
    <p:embeddedFont>
      <p:font typeface="Nunito SemiBold" pitchFamily="2" charset="0"/>
      <p:regular r:id="rId16"/>
      <p:bold r:id="rId17"/>
      <p:italic r:id="rId18"/>
      <p:boldItalic r:id="rId19"/>
    </p:embeddedFont>
    <p:embeddedFont>
      <p:font typeface="Sassoon Sans Std" panose="020B0503020103030203" pitchFamily="3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982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jFRgHCfUZaO/hhMkWlgjqAGp+7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097BAE-50B9-4F7B-90AE-6733DE2ED96A}" v="22" dt="2024-12-19T15:56:59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30" d="100"/>
          <a:sy n="130" d="100"/>
        </p:scale>
        <p:origin x="96" y="-1758"/>
      </p:cViewPr>
      <p:guideLst>
        <p:guide orient="horz" pos="2160"/>
        <p:guide pos="9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arena Ovalle Larrain" userId="feac4b69-8b2b-49af-a1db-41f5b17ced44" providerId="ADAL" clId="{AA1EBC4F-C57D-4651-A192-09C12F8364CC}"/>
    <pc:docChg chg="modSld">
      <pc:chgData name="Macarena Ovalle Larrain" userId="feac4b69-8b2b-49af-a1db-41f5b17ced44" providerId="ADAL" clId="{AA1EBC4F-C57D-4651-A192-09C12F8364CC}" dt="2024-04-02T15:26:33.977" v="14" actId="1076"/>
      <pc:docMkLst>
        <pc:docMk/>
      </pc:docMkLst>
      <pc:sldChg chg="modSp mod">
        <pc:chgData name="Macarena Ovalle Larrain" userId="feac4b69-8b2b-49af-a1db-41f5b17ced44" providerId="ADAL" clId="{AA1EBC4F-C57D-4651-A192-09C12F8364CC}" dt="2024-04-02T15:25:29.682" v="3" actId="14100"/>
        <pc:sldMkLst>
          <pc:docMk/>
          <pc:sldMk cId="0" sldId="257"/>
        </pc:sldMkLst>
      </pc:sldChg>
      <pc:sldChg chg="modSp mod">
        <pc:chgData name="Macarena Ovalle Larrain" userId="feac4b69-8b2b-49af-a1db-41f5b17ced44" providerId="ADAL" clId="{AA1EBC4F-C57D-4651-A192-09C12F8364CC}" dt="2024-04-02T15:26:09.457" v="10" actId="1076"/>
        <pc:sldMkLst>
          <pc:docMk/>
          <pc:sldMk cId="0" sldId="259"/>
        </pc:sldMkLst>
      </pc:sldChg>
      <pc:sldChg chg="modSp mod">
        <pc:chgData name="Macarena Ovalle Larrain" userId="feac4b69-8b2b-49af-a1db-41f5b17ced44" providerId="ADAL" clId="{AA1EBC4F-C57D-4651-A192-09C12F8364CC}" dt="2024-04-02T15:26:33.977" v="14" actId="1076"/>
        <pc:sldMkLst>
          <pc:docMk/>
          <pc:sldMk cId="0" sldId="260"/>
        </pc:sldMkLst>
      </pc:sldChg>
    </pc:docChg>
  </pc:docChgLst>
  <pc:docChgLst>
    <pc:chgData name="Ximena Zepeda Harasic" userId="90cf4ab7-3c32-4e50-a5d0-8fb63c062729" providerId="ADAL" clId="{8A097BAE-50B9-4F7B-90AE-6733DE2ED96A}"/>
    <pc:docChg chg="undo custSel modSld">
      <pc:chgData name="Ximena Zepeda Harasic" userId="90cf4ab7-3c32-4e50-a5d0-8fb63c062729" providerId="ADAL" clId="{8A097BAE-50B9-4F7B-90AE-6733DE2ED96A}" dt="2024-12-19T15:58:05.796" v="468" actId="1076"/>
      <pc:docMkLst>
        <pc:docMk/>
      </pc:docMkLst>
      <pc:sldChg chg="modSp mod">
        <pc:chgData name="Ximena Zepeda Harasic" userId="90cf4ab7-3c32-4e50-a5d0-8fb63c062729" providerId="ADAL" clId="{8A097BAE-50B9-4F7B-90AE-6733DE2ED96A}" dt="2024-12-19T14:23:44.221" v="43" actId="2711"/>
        <pc:sldMkLst>
          <pc:docMk/>
          <pc:sldMk cId="0" sldId="256"/>
        </pc:sldMkLst>
        <pc:spChg chg="mod">
          <ac:chgData name="Ximena Zepeda Harasic" userId="90cf4ab7-3c32-4e50-a5d0-8fb63c062729" providerId="ADAL" clId="{8A097BAE-50B9-4F7B-90AE-6733DE2ED96A}" dt="2024-12-18T20:48:31.125" v="1" actId="207"/>
          <ac:spMkLst>
            <pc:docMk/>
            <pc:sldMk cId="0" sldId="256"/>
            <ac:spMk id="217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23:44.221" v="43" actId="2711"/>
          <ac:spMkLst>
            <pc:docMk/>
            <pc:sldMk cId="0" sldId="256"/>
            <ac:spMk id="218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8T20:48:28.560" v="0" actId="207"/>
          <ac:spMkLst>
            <pc:docMk/>
            <pc:sldMk cId="0" sldId="256"/>
            <ac:spMk id="219" creationId="{00000000-0000-0000-0000-000000000000}"/>
          </ac:spMkLst>
        </pc:spChg>
      </pc:sldChg>
      <pc:sldChg chg="modSp mod">
        <pc:chgData name="Ximena Zepeda Harasic" userId="90cf4ab7-3c32-4e50-a5d0-8fb63c062729" providerId="ADAL" clId="{8A097BAE-50B9-4F7B-90AE-6733DE2ED96A}" dt="2024-12-19T14:40:57.270" v="45" actId="2711"/>
        <pc:sldMkLst>
          <pc:docMk/>
          <pc:sldMk cId="0" sldId="257"/>
        </pc:sldMkLst>
        <pc:spChg chg="mod">
          <ac:chgData name="Ximena Zepeda Harasic" userId="90cf4ab7-3c32-4e50-a5d0-8fb63c062729" providerId="ADAL" clId="{8A097BAE-50B9-4F7B-90AE-6733DE2ED96A}" dt="2024-12-19T14:40:57.270" v="45" actId="2711"/>
          <ac:spMkLst>
            <pc:docMk/>
            <pc:sldMk cId="0" sldId="257"/>
            <ac:spMk id="225" creationId="{00000000-0000-0000-0000-000000000000}"/>
          </ac:spMkLst>
        </pc:spChg>
      </pc:sldChg>
      <pc:sldChg chg="addSp modSp mod">
        <pc:chgData name="Ximena Zepeda Harasic" userId="90cf4ab7-3c32-4e50-a5d0-8fb63c062729" providerId="ADAL" clId="{8A097BAE-50B9-4F7B-90AE-6733DE2ED96A}" dt="2024-12-19T15:10:25.205" v="180" actId="1076"/>
        <pc:sldMkLst>
          <pc:docMk/>
          <pc:sldMk cId="0" sldId="258"/>
        </pc:sldMkLst>
        <pc:spChg chg="add mod">
          <ac:chgData name="Ximena Zepeda Harasic" userId="90cf4ab7-3c32-4e50-a5d0-8fb63c062729" providerId="ADAL" clId="{8A097BAE-50B9-4F7B-90AE-6733DE2ED96A}" dt="2024-12-19T15:10:10.410" v="177" actId="20577"/>
          <ac:spMkLst>
            <pc:docMk/>
            <pc:sldMk cId="0" sldId="258"/>
            <ac:spMk id="2" creationId="{3FCBE6FF-0CE6-4D03-0BA6-5D9663D1ABF8}"/>
          </ac:spMkLst>
        </pc:spChg>
        <pc:spChg chg="add mod">
          <ac:chgData name="Ximena Zepeda Harasic" userId="90cf4ab7-3c32-4e50-a5d0-8fb63c062729" providerId="ADAL" clId="{8A097BAE-50B9-4F7B-90AE-6733DE2ED96A}" dt="2024-12-19T15:10:13.196" v="178" actId="20577"/>
          <ac:spMkLst>
            <pc:docMk/>
            <pc:sldMk cId="0" sldId="258"/>
            <ac:spMk id="3" creationId="{C2D92FA9-70A1-3F8B-14F5-C58F3E8B342E}"/>
          </ac:spMkLst>
        </pc:spChg>
        <pc:spChg chg="mod">
          <ac:chgData name="Ximena Zepeda Harasic" userId="90cf4ab7-3c32-4e50-a5d0-8fb63c062729" providerId="ADAL" clId="{8A097BAE-50B9-4F7B-90AE-6733DE2ED96A}" dt="2024-12-19T14:45:05.609" v="52" actId="2711"/>
          <ac:spMkLst>
            <pc:docMk/>
            <pc:sldMk cId="0" sldId="258"/>
            <ac:spMk id="234" creationId="{00000000-0000-0000-0000-000000000000}"/>
          </ac:spMkLst>
        </pc:spChg>
        <pc:picChg chg="mod modCrop">
          <ac:chgData name="Ximena Zepeda Harasic" userId="90cf4ab7-3c32-4e50-a5d0-8fb63c062729" providerId="ADAL" clId="{8A097BAE-50B9-4F7B-90AE-6733DE2ED96A}" dt="2024-12-19T15:10:25.205" v="180" actId="1076"/>
          <ac:picMkLst>
            <pc:docMk/>
            <pc:sldMk cId="0" sldId="258"/>
            <ac:picMk id="231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8A097BAE-50B9-4F7B-90AE-6733DE2ED96A}" dt="2024-12-19T15:23:03.169" v="257" actId="1076"/>
        <pc:sldMkLst>
          <pc:docMk/>
          <pc:sldMk cId="0" sldId="259"/>
        </pc:sldMkLst>
        <pc:spChg chg="add mod">
          <ac:chgData name="Ximena Zepeda Harasic" userId="90cf4ab7-3c32-4e50-a5d0-8fb63c062729" providerId="ADAL" clId="{8A097BAE-50B9-4F7B-90AE-6733DE2ED96A}" dt="2024-12-19T15:10:42.851" v="182" actId="20577"/>
          <ac:spMkLst>
            <pc:docMk/>
            <pc:sldMk cId="0" sldId="259"/>
            <ac:spMk id="3" creationId="{D0D3B61B-E60D-FC89-F9D8-DDE255D9B7CC}"/>
          </ac:spMkLst>
        </pc:spChg>
        <pc:spChg chg="add mod">
          <ac:chgData name="Ximena Zepeda Harasic" userId="90cf4ab7-3c32-4e50-a5d0-8fb63c062729" providerId="ADAL" clId="{8A097BAE-50B9-4F7B-90AE-6733DE2ED96A}" dt="2024-12-19T15:21:46.020" v="241" actId="20577"/>
          <ac:spMkLst>
            <pc:docMk/>
            <pc:sldMk cId="0" sldId="259"/>
            <ac:spMk id="4" creationId="{66F5A4F7-61EC-7589-6CE5-FA4A2B115D3A}"/>
          </ac:spMkLst>
        </pc:spChg>
        <pc:spChg chg="add mod">
          <ac:chgData name="Ximena Zepeda Harasic" userId="90cf4ab7-3c32-4e50-a5d0-8fb63c062729" providerId="ADAL" clId="{8A097BAE-50B9-4F7B-90AE-6733DE2ED96A}" dt="2024-12-19T15:23:03.169" v="257" actId="1076"/>
          <ac:spMkLst>
            <pc:docMk/>
            <pc:sldMk cId="0" sldId="259"/>
            <ac:spMk id="6" creationId="{7AEB86CE-1F83-2320-7794-8460E296FDDC}"/>
          </ac:spMkLst>
        </pc:spChg>
        <pc:spChg chg="del mod">
          <ac:chgData name="Ximena Zepeda Harasic" userId="90cf4ab7-3c32-4e50-a5d0-8fb63c062729" providerId="ADAL" clId="{8A097BAE-50B9-4F7B-90AE-6733DE2ED96A}" dt="2024-12-19T15:11:00.552" v="190" actId="478"/>
          <ac:spMkLst>
            <pc:docMk/>
            <pc:sldMk cId="0" sldId="259"/>
            <ac:spMk id="240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53:55.193" v="152" actId="1076"/>
          <ac:spMkLst>
            <pc:docMk/>
            <pc:sldMk cId="0" sldId="259"/>
            <ac:spMk id="241" creationId="{00000000-0000-0000-0000-000000000000}"/>
          </ac:spMkLst>
        </pc:spChg>
        <pc:spChg chg="del mod">
          <ac:chgData name="Ximena Zepeda Harasic" userId="90cf4ab7-3c32-4e50-a5d0-8fb63c062729" providerId="ADAL" clId="{8A097BAE-50B9-4F7B-90AE-6733DE2ED96A}" dt="2024-12-19T15:21:50.067" v="242" actId="478"/>
          <ac:spMkLst>
            <pc:docMk/>
            <pc:sldMk cId="0" sldId="259"/>
            <ac:spMk id="244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55:39.629" v="174" actId="1035"/>
          <ac:spMkLst>
            <pc:docMk/>
            <pc:sldMk cId="0" sldId="259"/>
            <ac:spMk id="249" creationId="{00000000-0000-0000-0000-000000000000}"/>
          </ac:spMkLst>
        </pc:spChg>
        <pc:picChg chg="add mod ord">
          <ac:chgData name="Ximena Zepeda Harasic" userId="90cf4ab7-3c32-4e50-a5d0-8fb63c062729" providerId="ADAL" clId="{8A097BAE-50B9-4F7B-90AE-6733DE2ED96A}" dt="2024-12-19T14:55:28.401" v="162" actId="167"/>
          <ac:picMkLst>
            <pc:docMk/>
            <pc:sldMk cId="0" sldId="259"/>
            <ac:picMk id="2" creationId="{D40259FB-6809-5CE9-A2C3-E23CBF81A6D5}"/>
          </ac:picMkLst>
        </pc:picChg>
        <pc:picChg chg="add del mod">
          <ac:chgData name="Ximena Zepeda Harasic" userId="90cf4ab7-3c32-4e50-a5d0-8fb63c062729" providerId="ADAL" clId="{8A097BAE-50B9-4F7B-90AE-6733DE2ED96A}" dt="2024-12-19T15:22:28.292" v="250" actId="478"/>
          <ac:picMkLst>
            <pc:docMk/>
            <pc:sldMk cId="0" sldId="259"/>
            <ac:picMk id="5" creationId="{6AF60A02-F1B2-543A-FCE5-086FDBE872AC}"/>
          </ac:picMkLst>
        </pc:picChg>
        <pc:picChg chg="mod modCrop">
          <ac:chgData name="Ximena Zepeda Harasic" userId="90cf4ab7-3c32-4e50-a5d0-8fb63c062729" providerId="ADAL" clId="{8A097BAE-50B9-4F7B-90AE-6733DE2ED96A}" dt="2024-12-19T15:10:51.166" v="183" actId="732"/>
          <ac:picMkLst>
            <pc:docMk/>
            <pc:sldMk cId="0" sldId="259"/>
            <ac:picMk id="239" creationId="{00000000-0000-0000-0000-000000000000}"/>
          </ac:picMkLst>
        </pc:picChg>
        <pc:picChg chg="mod">
          <ac:chgData name="Ximena Zepeda Harasic" userId="90cf4ab7-3c32-4e50-a5d0-8fb63c062729" providerId="ADAL" clId="{8A097BAE-50B9-4F7B-90AE-6733DE2ED96A}" dt="2024-12-19T15:21:58.644" v="246" actId="1037"/>
          <ac:picMkLst>
            <pc:docMk/>
            <pc:sldMk cId="0" sldId="259"/>
            <ac:picMk id="242" creationId="{00000000-0000-0000-0000-000000000000}"/>
          </ac:picMkLst>
        </pc:picChg>
        <pc:picChg chg="del mod">
          <ac:chgData name="Ximena Zepeda Harasic" userId="90cf4ab7-3c32-4e50-a5d0-8fb63c062729" providerId="ADAL" clId="{8A097BAE-50B9-4F7B-90AE-6733DE2ED96A}" dt="2024-12-19T15:11:07.103" v="192" actId="478"/>
          <ac:picMkLst>
            <pc:docMk/>
            <pc:sldMk cId="0" sldId="259"/>
            <ac:picMk id="243" creationId="{00000000-0000-0000-0000-000000000000}"/>
          </ac:picMkLst>
        </pc:picChg>
        <pc:picChg chg="del mod ord">
          <ac:chgData name="Ximena Zepeda Harasic" userId="90cf4ab7-3c32-4e50-a5d0-8fb63c062729" providerId="ADAL" clId="{8A097BAE-50B9-4F7B-90AE-6733DE2ED96A}" dt="2024-12-19T14:55:12.475" v="158" actId="478"/>
          <ac:picMkLst>
            <pc:docMk/>
            <pc:sldMk cId="0" sldId="259"/>
            <ac:picMk id="247" creationId="{00000000-0000-0000-0000-000000000000}"/>
          </ac:picMkLst>
        </pc:picChg>
        <pc:cxnChg chg="del mod">
          <ac:chgData name="Ximena Zepeda Harasic" userId="90cf4ab7-3c32-4e50-a5d0-8fb63c062729" providerId="ADAL" clId="{8A097BAE-50B9-4F7B-90AE-6733DE2ED96A}" dt="2024-12-19T15:21:55.375" v="244" actId="478"/>
          <ac:cxnSpMkLst>
            <pc:docMk/>
            <pc:sldMk cId="0" sldId="259"/>
            <ac:cxnSpMk id="245" creationId="{00000000-0000-0000-0000-000000000000}"/>
          </ac:cxnSpMkLst>
        </pc:cxnChg>
      </pc:sldChg>
      <pc:sldChg chg="addSp delSp modSp mod delAnim">
        <pc:chgData name="Ximena Zepeda Harasic" userId="90cf4ab7-3c32-4e50-a5d0-8fb63c062729" providerId="ADAL" clId="{8A097BAE-50B9-4F7B-90AE-6733DE2ED96A}" dt="2024-12-19T15:21:13.182" v="240" actId="1076"/>
        <pc:sldMkLst>
          <pc:docMk/>
          <pc:sldMk cId="0" sldId="260"/>
        </pc:sldMkLst>
        <pc:spChg chg="add mod">
          <ac:chgData name="Ximena Zepeda Harasic" userId="90cf4ab7-3c32-4e50-a5d0-8fb63c062729" providerId="ADAL" clId="{8A097BAE-50B9-4F7B-90AE-6733DE2ED96A}" dt="2024-12-19T15:21:13.182" v="240" actId="1076"/>
          <ac:spMkLst>
            <pc:docMk/>
            <pc:sldMk cId="0" sldId="260"/>
            <ac:spMk id="2" creationId="{71B91F9F-A306-859F-8D22-CDEBFBB1D4B5}"/>
          </ac:spMkLst>
        </pc:spChg>
        <pc:spChg chg="add mod">
          <ac:chgData name="Ximena Zepeda Harasic" userId="90cf4ab7-3c32-4e50-a5d0-8fb63c062729" providerId="ADAL" clId="{8A097BAE-50B9-4F7B-90AE-6733DE2ED96A}" dt="2024-12-19T15:10:02.572" v="175" actId="207"/>
          <ac:spMkLst>
            <pc:docMk/>
            <pc:sldMk cId="0" sldId="260"/>
            <ac:spMk id="3" creationId="{9641DD29-7A1D-3ABC-238B-470417501B7E}"/>
          </ac:spMkLst>
        </pc:spChg>
        <pc:spChg chg="add mod">
          <ac:chgData name="Ximena Zepeda Harasic" userId="90cf4ab7-3c32-4e50-a5d0-8fb63c062729" providerId="ADAL" clId="{8A097BAE-50B9-4F7B-90AE-6733DE2ED96A}" dt="2024-12-19T15:20:53.644" v="238" actId="14100"/>
          <ac:spMkLst>
            <pc:docMk/>
            <pc:sldMk cId="0" sldId="260"/>
            <ac:spMk id="18" creationId="{FF9526E3-87A1-6C9A-EEA0-28A5D8747202}"/>
          </ac:spMkLst>
        </pc:spChg>
        <pc:spChg chg="add mod">
          <ac:chgData name="Ximena Zepeda Harasic" userId="90cf4ab7-3c32-4e50-a5d0-8fb63c062729" providerId="ADAL" clId="{8A097BAE-50B9-4F7B-90AE-6733DE2ED96A}" dt="2024-12-19T15:20:49.085" v="237" actId="14100"/>
          <ac:spMkLst>
            <pc:docMk/>
            <pc:sldMk cId="0" sldId="260"/>
            <ac:spMk id="19" creationId="{E6EFB764-C952-4FAF-3821-5902E21931E0}"/>
          </ac:spMkLst>
        </pc:spChg>
        <pc:spChg chg="mod">
          <ac:chgData name="Ximena Zepeda Harasic" userId="90cf4ab7-3c32-4e50-a5d0-8fb63c062729" providerId="ADAL" clId="{8A097BAE-50B9-4F7B-90AE-6733DE2ED96A}" dt="2024-12-19T14:53:08.850" v="145" actId="1038"/>
          <ac:spMkLst>
            <pc:docMk/>
            <pc:sldMk cId="0" sldId="260"/>
            <ac:spMk id="256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53:08.850" v="145" actId="1038"/>
          <ac:spMkLst>
            <pc:docMk/>
            <pc:sldMk cId="0" sldId="260"/>
            <ac:spMk id="257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52:19.796" v="101" actId="1036"/>
          <ac:spMkLst>
            <pc:docMk/>
            <pc:sldMk cId="0" sldId="260"/>
            <ac:spMk id="261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48:14.746" v="65" actId="2711"/>
          <ac:spMkLst>
            <pc:docMk/>
            <pc:sldMk cId="0" sldId="260"/>
            <ac:spMk id="262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19:47.597" v="222" actId="208"/>
          <ac:spMkLst>
            <pc:docMk/>
            <pc:sldMk cId="0" sldId="260"/>
            <ac:spMk id="263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4:53:43.897" v="151" actId="1037"/>
          <ac:spMkLst>
            <pc:docMk/>
            <pc:sldMk cId="0" sldId="260"/>
            <ac:spMk id="268" creationId="{00000000-0000-0000-0000-000000000000}"/>
          </ac:spMkLst>
        </pc:spChg>
        <pc:picChg chg="add mod ord modCrop">
          <ac:chgData name="Ximena Zepeda Harasic" userId="90cf4ab7-3c32-4e50-a5d0-8fb63c062729" providerId="ADAL" clId="{8A097BAE-50B9-4F7B-90AE-6733DE2ED96A}" dt="2024-12-19T14:53:08.850" v="145" actId="1038"/>
          <ac:picMkLst>
            <pc:docMk/>
            <pc:sldMk cId="0" sldId="260"/>
            <ac:picMk id="5" creationId="{133183C1-36AA-BC63-5B4B-9E5298F06296}"/>
          </ac:picMkLst>
        </pc:picChg>
        <pc:picChg chg="mod modCrop">
          <ac:chgData name="Ximena Zepeda Harasic" userId="90cf4ab7-3c32-4e50-a5d0-8fb63c062729" providerId="ADAL" clId="{8A097BAE-50B9-4F7B-90AE-6733DE2ED96A}" dt="2024-12-19T14:53:08.850" v="145" actId="1038"/>
          <ac:picMkLst>
            <pc:docMk/>
            <pc:sldMk cId="0" sldId="260"/>
            <ac:picMk id="254" creationId="{00000000-0000-0000-0000-000000000000}"/>
          </ac:picMkLst>
        </pc:picChg>
        <pc:picChg chg="mod">
          <ac:chgData name="Ximena Zepeda Harasic" userId="90cf4ab7-3c32-4e50-a5d0-8fb63c062729" providerId="ADAL" clId="{8A097BAE-50B9-4F7B-90AE-6733DE2ED96A}" dt="2024-12-19T15:19:11.881" v="219" actId="1076"/>
          <ac:picMkLst>
            <pc:docMk/>
            <pc:sldMk cId="0" sldId="260"/>
            <ac:picMk id="258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4:48:28.522" v="66" actId="478"/>
          <ac:picMkLst>
            <pc:docMk/>
            <pc:sldMk cId="0" sldId="260"/>
            <ac:picMk id="259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4:51:30.029" v="90" actId="478"/>
          <ac:picMkLst>
            <pc:docMk/>
            <pc:sldMk cId="0" sldId="260"/>
            <ac:picMk id="265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4:48:28.522" v="66" actId="478"/>
          <ac:picMkLst>
            <pc:docMk/>
            <pc:sldMk cId="0" sldId="260"/>
            <ac:picMk id="266" creationId="{00000000-0000-0000-0000-000000000000}"/>
          </ac:picMkLst>
        </pc:picChg>
        <pc:cxnChg chg="del mod">
          <ac:chgData name="Ximena Zepeda Harasic" userId="90cf4ab7-3c32-4e50-a5d0-8fb63c062729" providerId="ADAL" clId="{8A097BAE-50B9-4F7B-90AE-6733DE2ED96A}" dt="2024-12-19T15:18:11.920" v="206" actId="478"/>
          <ac:cxnSpMkLst>
            <pc:docMk/>
            <pc:sldMk cId="0" sldId="260"/>
            <ac:cxnSpMk id="264" creationId="{00000000-0000-0000-0000-000000000000}"/>
          </ac:cxnSpMkLst>
        </pc:cxnChg>
      </pc:sldChg>
      <pc:sldChg chg="addSp delSp modSp mod">
        <pc:chgData name="Ximena Zepeda Harasic" userId="90cf4ab7-3c32-4e50-a5d0-8fb63c062729" providerId="ADAL" clId="{8A097BAE-50B9-4F7B-90AE-6733DE2ED96A}" dt="2024-12-19T15:58:05.796" v="468" actId="1076"/>
        <pc:sldMkLst>
          <pc:docMk/>
          <pc:sldMk cId="0" sldId="261"/>
        </pc:sldMkLst>
        <pc:spChg chg="add mod">
          <ac:chgData name="Ximena Zepeda Harasic" userId="90cf4ab7-3c32-4e50-a5d0-8fb63c062729" providerId="ADAL" clId="{8A097BAE-50B9-4F7B-90AE-6733DE2ED96A}" dt="2024-12-19T15:24:07.270" v="306" actId="20577"/>
          <ac:spMkLst>
            <pc:docMk/>
            <pc:sldMk cId="0" sldId="261"/>
            <ac:spMk id="2" creationId="{F0073EA6-0856-E2AE-2C3A-7CBDDF4FAACE}"/>
          </ac:spMkLst>
        </pc:spChg>
        <pc:spChg chg="add mod">
          <ac:chgData name="Ximena Zepeda Harasic" userId="90cf4ab7-3c32-4e50-a5d0-8fb63c062729" providerId="ADAL" clId="{8A097BAE-50B9-4F7B-90AE-6733DE2ED96A}" dt="2024-12-19T15:24:04.158" v="304"/>
          <ac:spMkLst>
            <pc:docMk/>
            <pc:sldMk cId="0" sldId="261"/>
            <ac:spMk id="3" creationId="{15E016E8-3F0B-CC9E-1711-EDC5A5798D20}"/>
          </ac:spMkLst>
        </pc:spChg>
        <pc:spChg chg="add mod">
          <ac:chgData name="Ximena Zepeda Harasic" userId="90cf4ab7-3c32-4e50-a5d0-8fb63c062729" providerId="ADAL" clId="{8A097BAE-50B9-4F7B-90AE-6733DE2ED96A}" dt="2024-12-19T15:25:52.584" v="335" actId="1035"/>
          <ac:spMkLst>
            <pc:docMk/>
            <pc:sldMk cId="0" sldId="261"/>
            <ac:spMk id="5" creationId="{50DD5171-C32F-F096-4D78-01A9DBDC9DF0}"/>
          </ac:spMkLst>
        </pc:spChg>
        <pc:spChg chg="mod">
          <ac:chgData name="Ximena Zepeda Harasic" userId="90cf4ab7-3c32-4e50-a5d0-8fb63c062729" providerId="ADAL" clId="{8A097BAE-50B9-4F7B-90AE-6733DE2ED96A}" dt="2024-12-19T15:57:55.693" v="467" actId="14100"/>
          <ac:spMkLst>
            <pc:docMk/>
            <pc:sldMk cId="0" sldId="261"/>
            <ac:spMk id="285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26:40.107" v="380" actId="2711"/>
          <ac:spMkLst>
            <pc:docMk/>
            <pc:sldMk cId="0" sldId="261"/>
            <ac:spMk id="286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26:40.107" v="380" actId="2711"/>
          <ac:spMkLst>
            <pc:docMk/>
            <pc:sldMk cId="0" sldId="261"/>
            <ac:spMk id="287" creationId="{00000000-0000-0000-0000-000000000000}"/>
          </ac:spMkLst>
        </pc:spChg>
        <pc:picChg chg="add mod modCrop">
          <ac:chgData name="Ximena Zepeda Harasic" userId="90cf4ab7-3c32-4e50-a5d0-8fb63c062729" providerId="ADAL" clId="{8A097BAE-50B9-4F7B-90AE-6733DE2ED96A}" dt="2024-12-19T15:25:04.459" v="324" actId="1037"/>
          <ac:picMkLst>
            <pc:docMk/>
            <pc:sldMk cId="0" sldId="261"/>
            <ac:picMk id="4" creationId="{115CA2E9-573D-2333-7763-995CD0B65E9B}"/>
          </ac:picMkLst>
        </pc:picChg>
        <pc:picChg chg="add mod">
          <ac:chgData name="Ximena Zepeda Harasic" userId="90cf4ab7-3c32-4e50-a5d0-8fb63c062729" providerId="ADAL" clId="{8A097BAE-50B9-4F7B-90AE-6733DE2ED96A}" dt="2024-12-19T15:26:14.794" v="378" actId="1038"/>
          <ac:picMkLst>
            <pc:docMk/>
            <pc:sldMk cId="0" sldId="261"/>
            <ac:picMk id="6" creationId="{27355C26-235F-B429-4D37-288EC281AEA2}"/>
          </ac:picMkLst>
        </pc:picChg>
        <pc:picChg chg="add del mod">
          <ac:chgData name="Ximena Zepeda Harasic" userId="90cf4ab7-3c32-4e50-a5d0-8fb63c062729" providerId="ADAL" clId="{8A097BAE-50B9-4F7B-90AE-6733DE2ED96A}" dt="2024-12-19T15:27:36.025" v="384" actId="478"/>
          <ac:picMkLst>
            <pc:docMk/>
            <pc:sldMk cId="0" sldId="261"/>
            <ac:picMk id="8" creationId="{1E126DDD-D5BD-7CEE-769B-CE0AEF9B9B2C}"/>
          </ac:picMkLst>
        </pc:picChg>
        <pc:picChg chg="add del mod ord modCrop">
          <ac:chgData name="Ximena Zepeda Harasic" userId="90cf4ab7-3c32-4e50-a5d0-8fb63c062729" providerId="ADAL" clId="{8A097BAE-50B9-4F7B-90AE-6733DE2ED96A}" dt="2024-12-19T15:56:53.536" v="449" actId="478"/>
          <ac:picMkLst>
            <pc:docMk/>
            <pc:sldMk cId="0" sldId="261"/>
            <ac:picMk id="10" creationId="{4306B969-BD2B-C7B8-47C5-930DE6ED075B}"/>
          </ac:picMkLst>
        </pc:picChg>
        <pc:picChg chg="add mod ord modCrop">
          <ac:chgData name="Ximena Zepeda Harasic" userId="90cf4ab7-3c32-4e50-a5d0-8fb63c062729" providerId="ADAL" clId="{8A097BAE-50B9-4F7B-90AE-6733DE2ED96A}" dt="2024-12-19T15:58:05.796" v="468" actId="1076"/>
          <ac:picMkLst>
            <pc:docMk/>
            <pc:sldMk cId="0" sldId="261"/>
            <ac:picMk id="11" creationId="{670AAC90-4F41-AE43-AD48-5C21138A9149}"/>
          </ac:picMkLst>
        </pc:picChg>
        <pc:picChg chg="add mod ord modCrop">
          <ac:chgData name="Ximena Zepeda Harasic" userId="90cf4ab7-3c32-4e50-a5d0-8fb63c062729" providerId="ADAL" clId="{8A097BAE-50B9-4F7B-90AE-6733DE2ED96A}" dt="2024-12-19T15:58:05.796" v="468" actId="1076"/>
          <ac:picMkLst>
            <pc:docMk/>
            <pc:sldMk cId="0" sldId="261"/>
            <ac:picMk id="12" creationId="{A21B012B-9F36-58AA-10D5-8E9BB12889A0}"/>
          </ac:picMkLst>
        </pc:picChg>
        <pc:picChg chg="del mod modCrop">
          <ac:chgData name="Ximena Zepeda Harasic" userId="90cf4ab7-3c32-4e50-a5d0-8fb63c062729" providerId="ADAL" clId="{8A097BAE-50B9-4F7B-90AE-6733DE2ED96A}" dt="2024-12-19T15:25:01.914" v="313" actId="478"/>
          <ac:picMkLst>
            <pc:docMk/>
            <pc:sldMk cId="0" sldId="261"/>
            <ac:picMk id="273" creationId="{00000000-0000-0000-0000-000000000000}"/>
          </ac:picMkLst>
        </pc:picChg>
        <pc:picChg chg="mod">
          <ac:chgData name="Ximena Zepeda Harasic" userId="90cf4ab7-3c32-4e50-a5d0-8fb63c062729" providerId="ADAL" clId="{8A097BAE-50B9-4F7B-90AE-6733DE2ED96A}" dt="2024-12-19T15:23:39.089" v="300" actId="1035"/>
          <ac:picMkLst>
            <pc:docMk/>
            <pc:sldMk cId="0" sldId="261"/>
            <ac:picMk id="277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5:23:48.094" v="302" actId="478"/>
          <ac:picMkLst>
            <pc:docMk/>
            <pc:sldMk cId="0" sldId="261"/>
            <ac:picMk id="278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5:23:45.847" v="301" actId="478"/>
          <ac:picMkLst>
            <pc:docMk/>
            <pc:sldMk cId="0" sldId="261"/>
            <ac:picMk id="282" creationId="{00000000-0000-0000-0000-000000000000}"/>
          </ac:picMkLst>
        </pc:picChg>
        <pc:picChg chg="del mod">
          <ac:chgData name="Ximena Zepeda Harasic" userId="90cf4ab7-3c32-4e50-a5d0-8fb63c062729" providerId="ADAL" clId="{8A097BAE-50B9-4F7B-90AE-6733DE2ED96A}" dt="2024-12-19T15:32:36.780" v="386" actId="478"/>
          <ac:picMkLst>
            <pc:docMk/>
            <pc:sldMk cId="0" sldId="261"/>
            <ac:picMk id="283" creationId="{00000000-0000-0000-0000-000000000000}"/>
          </ac:picMkLst>
        </pc:picChg>
      </pc:sldChg>
      <pc:sldChg chg="addSp delSp modSp mod">
        <pc:chgData name="Ximena Zepeda Harasic" userId="90cf4ab7-3c32-4e50-a5d0-8fb63c062729" providerId="ADAL" clId="{8A097BAE-50B9-4F7B-90AE-6733DE2ED96A}" dt="2024-12-19T15:55:38.746" v="440" actId="167"/>
        <pc:sldMkLst>
          <pc:docMk/>
          <pc:sldMk cId="0" sldId="262"/>
        </pc:sldMkLst>
        <pc:spChg chg="add del mod">
          <ac:chgData name="Ximena Zepeda Harasic" userId="90cf4ab7-3c32-4e50-a5d0-8fb63c062729" providerId="ADAL" clId="{8A097BAE-50B9-4F7B-90AE-6733DE2ED96A}" dt="2024-12-19T15:33:12.487" v="392" actId="478"/>
          <ac:spMkLst>
            <pc:docMk/>
            <pc:sldMk cId="0" sldId="262"/>
            <ac:spMk id="2" creationId="{002A671F-C160-D2F6-2CF9-32C5D73D299C}"/>
          </ac:spMkLst>
        </pc:spChg>
        <pc:spChg chg="add mod">
          <ac:chgData name="Ximena Zepeda Harasic" userId="90cf4ab7-3c32-4e50-a5d0-8fb63c062729" providerId="ADAL" clId="{8A097BAE-50B9-4F7B-90AE-6733DE2ED96A}" dt="2024-12-19T15:33:07.353" v="391"/>
          <ac:spMkLst>
            <pc:docMk/>
            <pc:sldMk cId="0" sldId="262"/>
            <ac:spMk id="3" creationId="{C96F5467-718E-8357-82E8-42E612B1AF6F}"/>
          </ac:spMkLst>
        </pc:spChg>
        <pc:spChg chg="add mod">
          <ac:chgData name="Ximena Zepeda Harasic" userId="90cf4ab7-3c32-4e50-a5d0-8fb63c062729" providerId="ADAL" clId="{8A097BAE-50B9-4F7B-90AE-6733DE2ED96A}" dt="2024-12-19T15:33:07.353" v="391"/>
          <ac:spMkLst>
            <pc:docMk/>
            <pc:sldMk cId="0" sldId="262"/>
            <ac:spMk id="5" creationId="{B366EFD2-1DD6-C6A3-D711-53235FBC58AF}"/>
          </ac:spMkLst>
        </pc:spChg>
        <pc:spChg chg="add mod">
          <ac:chgData name="Ximena Zepeda Harasic" userId="90cf4ab7-3c32-4e50-a5d0-8fb63c062729" providerId="ADAL" clId="{8A097BAE-50B9-4F7B-90AE-6733DE2ED96A}" dt="2024-12-19T15:33:07.353" v="391"/>
          <ac:spMkLst>
            <pc:docMk/>
            <pc:sldMk cId="0" sldId="262"/>
            <ac:spMk id="6" creationId="{B519ACA7-0DCD-62A8-6908-908C01F2F017}"/>
          </ac:spMkLst>
        </pc:spChg>
        <pc:spChg chg="add mod">
          <ac:chgData name="Ximena Zepeda Harasic" userId="90cf4ab7-3c32-4e50-a5d0-8fb63c062729" providerId="ADAL" clId="{8A097BAE-50B9-4F7B-90AE-6733DE2ED96A}" dt="2024-12-19T15:33:07.353" v="391"/>
          <ac:spMkLst>
            <pc:docMk/>
            <pc:sldMk cId="0" sldId="262"/>
            <ac:spMk id="8" creationId="{0C8964D6-F6C9-CD11-F3B3-CB9537180612}"/>
          </ac:spMkLst>
        </pc:spChg>
        <pc:spChg chg="mod">
          <ac:chgData name="Ximena Zepeda Harasic" userId="90cf4ab7-3c32-4e50-a5d0-8fb63c062729" providerId="ADAL" clId="{8A097BAE-50B9-4F7B-90AE-6733DE2ED96A}" dt="2024-12-19T15:33:32.881" v="404" actId="1038"/>
          <ac:spMkLst>
            <pc:docMk/>
            <pc:sldMk cId="0" sldId="262"/>
            <ac:spMk id="302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33:59.918" v="406" actId="1582"/>
          <ac:spMkLst>
            <pc:docMk/>
            <pc:sldMk cId="0" sldId="262"/>
            <ac:spMk id="306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33:27.042" v="397" actId="1038"/>
          <ac:spMkLst>
            <pc:docMk/>
            <pc:sldMk cId="0" sldId="262"/>
            <ac:spMk id="307" creationId="{00000000-0000-0000-0000-000000000000}"/>
          </ac:spMkLst>
        </pc:spChg>
        <pc:spChg chg="mod">
          <ac:chgData name="Ximena Zepeda Harasic" userId="90cf4ab7-3c32-4e50-a5d0-8fb63c062729" providerId="ADAL" clId="{8A097BAE-50B9-4F7B-90AE-6733DE2ED96A}" dt="2024-12-19T15:33:27.042" v="397" actId="1038"/>
          <ac:spMkLst>
            <pc:docMk/>
            <pc:sldMk cId="0" sldId="262"/>
            <ac:spMk id="308" creationId="{00000000-0000-0000-0000-000000000000}"/>
          </ac:spMkLst>
        </pc:spChg>
        <pc:grpChg chg="add mod ord">
          <ac:chgData name="Ximena Zepeda Harasic" userId="90cf4ab7-3c32-4e50-a5d0-8fb63c062729" providerId="ADAL" clId="{8A097BAE-50B9-4F7B-90AE-6733DE2ED96A}" dt="2024-12-19T15:55:38.746" v="440" actId="167"/>
          <ac:grpSpMkLst>
            <pc:docMk/>
            <pc:sldMk cId="0" sldId="262"/>
            <ac:grpSpMk id="12" creationId="{BBE4D5B7-6695-D1A1-9409-A7D6641094DD}"/>
          </ac:grpSpMkLst>
        </pc:grpChg>
        <pc:picChg chg="add mod">
          <ac:chgData name="Ximena Zepeda Harasic" userId="90cf4ab7-3c32-4e50-a5d0-8fb63c062729" providerId="ADAL" clId="{8A097BAE-50B9-4F7B-90AE-6733DE2ED96A}" dt="2024-12-19T15:33:07.353" v="391"/>
          <ac:picMkLst>
            <pc:docMk/>
            <pc:sldMk cId="0" sldId="262"/>
            <ac:picMk id="4" creationId="{80D1691D-B777-DFEF-1C14-5B38E94898E1}"/>
          </ac:picMkLst>
        </pc:picChg>
        <pc:picChg chg="add mod">
          <ac:chgData name="Ximena Zepeda Harasic" userId="90cf4ab7-3c32-4e50-a5d0-8fb63c062729" providerId="ADAL" clId="{8A097BAE-50B9-4F7B-90AE-6733DE2ED96A}" dt="2024-12-19T15:33:07.353" v="391"/>
          <ac:picMkLst>
            <pc:docMk/>
            <pc:sldMk cId="0" sldId="262"/>
            <ac:picMk id="7" creationId="{E9E31092-AA69-239F-500D-E010E3725704}"/>
          </ac:picMkLst>
        </pc:picChg>
        <pc:picChg chg="add mod">
          <ac:chgData name="Ximena Zepeda Harasic" userId="90cf4ab7-3c32-4e50-a5d0-8fb63c062729" providerId="ADAL" clId="{8A097BAE-50B9-4F7B-90AE-6733DE2ED96A}" dt="2024-12-19T15:33:07.353" v="391"/>
          <ac:picMkLst>
            <pc:docMk/>
            <pc:sldMk cId="0" sldId="262"/>
            <ac:picMk id="9" creationId="{5E20318F-8085-D47F-8CD9-0F928EC113E9}"/>
          </ac:picMkLst>
        </pc:picChg>
        <pc:picChg chg="add mod ord modCrop">
          <ac:chgData name="Ximena Zepeda Harasic" userId="90cf4ab7-3c32-4e50-a5d0-8fb63c062729" providerId="ADAL" clId="{8A097BAE-50B9-4F7B-90AE-6733DE2ED96A}" dt="2024-12-19T15:55:33.737" v="439" actId="164"/>
          <ac:picMkLst>
            <pc:docMk/>
            <pc:sldMk cId="0" sldId="262"/>
            <ac:picMk id="10" creationId="{9325483E-543B-C171-561A-7C5EA58E7CB8}"/>
          </ac:picMkLst>
        </pc:picChg>
        <pc:picChg chg="add mod modCrop">
          <ac:chgData name="Ximena Zepeda Harasic" userId="90cf4ab7-3c32-4e50-a5d0-8fb63c062729" providerId="ADAL" clId="{8A097BAE-50B9-4F7B-90AE-6733DE2ED96A}" dt="2024-12-19T15:55:33.737" v="439" actId="164"/>
          <ac:picMkLst>
            <pc:docMk/>
            <pc:sldMk cId="0" sldId="262"/>
            <ac:picMk id="11" creationId="{94B2036A-717B-CF48-0F23-5C7B047FD74B}"/>
          </ac:picMkLst>
        </pc:picChg>
        <pc:picChg chg="del">
          <ac:chgData name="Ximena Zepeda Harasic" userId="90cf4ab7-3c32-4e50-a5d0-8fb63c062729" providerId="ADAL" clId="{8A097BAE-50B9-4F7B-90AE-6733DE2ED96A}" dt="2024-12-19T15:32:54.637" v="387" actId="478"/>
          <ac:picMkLst>
            <pc:docMk/>
            <pc:sldMk cId="0" sldId="262"/>
            <ac:picMk id="292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5:32:56.744" v="388" actId="478"/>
          <ac:picMkLst>
            <pc:docMk/>
            <pc:sldMk cId="0" sldId="262"/>
            <ac:picMk id="296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5:33:05.123" v="389" actId="478"/>
          <ac:picMkLst>
            <pc:docMk/>
            <pc:sldMk cId="0" sldId="262"/>
            <ac:picMk id="297" creationId="{00000000-0000-0000-0000-000000000000}"/>
          </ac:picMkLst>
        </pc:picChg>
        <pc:picChg chg="mod">
          <ac:chgData name="Ximena Zepeda Harasic" userId="90cf4ab7-3c32-4e50-a5d0-8fb63c062729" providerId="ADAL" clId="{8A097BAE-50B9-4F7B-90AE-6733DE2ED96A}" dt="2024-12-18T20:51:01.689" v="20" actId="1036"/>
          <ac:picMkLst>
            <pc:docMk/>
            <pc:sldMk cId="0" sldId="262"/>
            <ac:picMk id="301" creationId="{00000000-0000-0000-0000-000000000000}"/>
          </ac:picMkLst>
        </pc:picChg>
        <pc:picChg chg="del">
          <ac:chgData name="Ximena Zepeda Harasic" userId="90cf4ab7-3c32-4e50-a5d0-8fb63c062729" providerId="ADAL" clId="{8A097BAE-50B9-4F7B-90AE-6733DE2ED96A}" dt="2024-12-19T15:33:06.129" v="390" actId="478"/>
          <ac:picMkLst>
            <pc:docMk/>
            <pc:sldMk cId="0" sldId="262"/>
            <ac:picMk id="303" creationId="{00000000-0000-0000-0000-000000000000}"/>
          </ac:picMkLst>
        </pc:picChg>
        <pc:picChg chg="del mod">
          <ac:chgData name="Ximena Zepeda Harasic" userId="90cf4ab7-3c32-4e50-a5d0-8fb63c062729" providerId="ADAL" clId="{8A097BAE-50B9-4F7B-90AE-6733DE2ED96A}" dt="2024-12-19T15:42:18.470" v="415" actId="478"/>
          <ac:picMkLst>
            <pc:docMk/>
            <pc:sldMk cId="0" sldId="262"/>
            <ac:picMk id="30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2" name="Google Shape;2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8" name="Google Shape;2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a54870fb3b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7" name="Google Shape;237;g2a54870fb3b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54870fb3b_0_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2" name="Google Shape;252;g2a54870fb3b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a54870fb3b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1" name="Google Shape;271;g2a54870fb3b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a54870fb3b_0_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" name="Google Shape;290;g2a54870fb3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ítulo y objetos">
  <p:cSld name="3_Título y objeto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8" name="Google Shape;58;p1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3" name="Google Shape;63;p2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cabezado de sección">
  <p:cSld name="2_Encabezado de secció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68" name="Google Shape;68;p2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cabezado de sección">
  <p:cSld name="3_Encabezado de secció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379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73" name="Google Shape;73;p2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9" name="Google Shape;79;p2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os objetos">
  <p:cSld name="1_Dos objeto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5" name="Google Shape;85;p24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65B32E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86" name="Google Shape;86;p2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os objetos">
  <p:cSld name="2_Dos objeto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2" name="Google Shape;92;p2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os objetos">
  <p:cSld name="3_Dos objeto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130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98" name="Google Shape;98;p26"/>
          <p:cNvCxnSpPr/>
          <p:nvPr/>
        </p:nvCxnSpPr>
        <p:spPr>
          <a:xfrm>
            <a:off x="-133004" y="141316"/>
            <a:ext cx="12452466" cy="0"/>
          </a:xfrm>
          <a:prstGeom prst="straightConnector1">
            <a:avLst/>
          </a:prstGeom>
          <a:noFill/>
          <a:ln w="28575" cap="flat" cmpd="sng">
            <a:solidFill>
              <a:srgbClr val="EF7D00"/>
            </a:solidFill>
            <a:prstDash val="dash"/>
            <a:round/>
            <a:headEnd type="none" w="sm" len="sm"/>
            <a:tailEnd type="none" w="sm" len="sm"/>
          </a:ln>
        </p:spPr>
      </p:cxnSp>
      <p:pic>
        <p:nvPicPr>
          <p:cNvPr id="99" name="Google Shape;99;p2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4" name="Google Shape;104;p27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05" name="Google Shape;105;p2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7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ación">
  <p:cSld name="1_Comparació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28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13" name="Google Shape;113;p2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8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2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3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mparación" type="twoTxTwoObj">
  <p:cSld name="TWO_OBJECTS_WITH_TEX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23" name="Google Shape;123;p2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mparación">
  <p:cSld name="3_Comparació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30"/>
          <p:cNvSpPr txBox="1">
            <a:spLocks noGrp="1"/>
          </p:cNvSpPr>
          <p:nvPr>
            <p:ph type="body" idx="2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pic>
        <p:nvPicPr>
          <p:cNvPr id="129" name="Google Shape;129;p30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30"/>
          <p:cNvSpPr txBox="1">
            <a:spLocks noGrp="1"/>
          </p:cNvSpPr>
          <p:nvPr>
            <p:ph type="body" idx="3"/>
          </p:nvPr>
        </p:nvSpPr>
        <p:spPr>
          <a:xfrm>
            <a:off x="839788" y="2505075"/>
            <a:ext cx="5157787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olo el título">
  <p:cSld name="1_Solo el título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5" name="Google Shape;135;p3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Solo el título">
  <p:cSld name="2_Solo el título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9" name="Google Shape;139;p3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Solo el título">
  <p:cSld name="3_Solo el título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43" name="Google Shape;143;p3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3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En blanco">
  <p:cSld name="2_En blanco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3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En blanco">
  <p:cSld name="3_En blanco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8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57" name="Google Shape;157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58" name="Google Shape;158;p39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4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3" name="Google Shape;163;p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64" name="Google Shape;164;p40"/>
          <p:cNvSpPr txBox="1"/>
          <p:nvPr/>
        </p:nvSpPr>
        <p:spPr>
          <a:xfrm>
            <a:off x="232756" y="6390700"/>
            <a:ext cx="14962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s-ES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Sumo Primero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ntenido con título">
  <p:cSld name="2_Contenido con título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69" name="Google Shape;169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0" name="Google Shape;170;p41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ontenido con título">
  <p:cSld name="3_Contenido con título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75" name="Google Shape;175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76" name="Google Shape;176;p4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2" name="Google Shape;182;p43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n con título">
  <p:cSld name="1_Imagen con título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4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87" name="Google Shape;187;p4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88" name="Google Shape;188;p44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Imagen con título">
  <p:cSld name="2_Imagen con título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4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3" name="Google Shape;193;p4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194" name="Google Shape;194;p45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n con título">
  <p:cSld name="3_Imagen con título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99" name="Google Shape;19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pic>
        <p:nvPicPr>
          <p:cNvPr id="200" name="Google Shape;200;p4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4" name="Google Shape;204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1" name="Google Shape;31;p12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Diapositiva de título">
  <p:cSld name="3_Diapositiva de título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1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8" name="Google Shape;48;p16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78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10515600" cy="415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17" descr="Imagen que contiene 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1779" y="6114949"/>
            <a:ext cx="546421" cy="7430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"/>
          <p:cNvSpPr txBox="1"/>
          <p:nvPr/>
        </p:nvSpPr>
        <p:spPr>
          <a:xfrm>
            <a:off x="1546860" y="3103890"/>
            <a:ext cx="9144000" cy="784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5400"/>
              <a:buFont typeface="Arial"/>
              <a:buNone/>
            </a:pPr>
            <a:r>
              <a:rPr lang="es-ES" sz="5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Adiciones hasta 20 </a:t>
            </a:r>
            <a:endParaRPr sz="1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18" name="Google Shape;218;p1"/>
          <p:cNvSpPr txBox="1"/>
          <p:nvPr/>
        </p:nvSpPr>
        <p:spPr>
          <a:xfrm>
            <a:off x="1546860" y="4313458"/>
            <a:ext cx="9616440" cy="13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1° Básico. Unidad 3. 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20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Capítulo 10: Adiciones hasta 20.</a:t>
            </a:r>
            <a:endParaRPr sz="20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ea typeface="Nunito"/>
              <a:cs typeface="Nunito"/>
              <a:sym typeface="Nunito"/>
            </a:endParaRPr>
          </a:p>
          <a:p>
            <a:pPr marL="0" marR="0" lvl="0" indent="0" algn="just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F818A"/>
              </a:buClr>
              <a:buSzPts val="2000"/>
              <a:buFont typeface="Arial"/>
              <a:buNone/>
            </a:pPr>
            <a:r>
              <a:rPr lang="es-ES" sz="16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ans Light" panose="00000400000000000000" pitchFamily="2" charset="0"/>
                <a:ea typeface="Nunito"/>
                <a:cs typeface="Nunito"/>
                <a:sym typeface="Nunito"/>
              </a:rPr>
              <a:t>Apoyar el uso de la técnica de Completar a 10 para la sección Practica de la página 12.</a:t>
            </a:r>
            <a:endParaRPr sz="4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ans Light" panose="00000400000000000000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19" name="Google Shape;219;p1"/>
          <p:cNvSpPr txBox="1"/>
          <p:nvPr/>
        </p:nvSpPr>
        <p:spPr>
          <a:xfrm>
            <a:off x="1524000" y="170671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38EC4"/>
              </a:buClr>
              <a:buSzPts val="9600"/>
              <a:buFont typeface="Arial"/>
              <a:buNone/>
            </a:pPr>
            <a:r>
              <a:rPr lang="es-ES" sz="96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Sumo Primero</a:t>
            </a:r>
            <a:endParaRPr sz="2400" b="1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" descr="Dibujo animado de un personaje animado&#10;&#10;Descripción generada automáticamente con confianza baj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349550" y="2896640"/>
            <a:ext cx="2395991" cy="2753388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"/>
          <p:cNvSpPr/>
          <p:nvPr/>
        </p:nvSpPr>
        <p:spPr>
          <a:xfrm>
            <a:off x="2922770" y="775215"/>
            <a:ext cx="5773556" cy="2513367"/>
          </a:xfrm>
          <a:prstGeom prst="wedgeRoundRectCallout">
            <a:avLst>
              <a:gd name="adj1" fmla="val -57606"/>
              <a:gd name="adj2" fmla="val 42075"/>
              <a:gd name="adj3" fmla="val 16667"/>
            </a:avLst>
          </a:prstGeom>
          <a:noFill/>
          <a:ln w="9525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Calcula </a:t>
            </a:r>
            <a:r>
              <a:rPr lang="es-ES" sz="3800" b="1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9 + 5 </a:t>
            </a:r>
            <a:endParaRPr sz="3800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utilizando la técnica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de completar a 10.</a:t>
            </a:r>
            <a:endParaRPr sz="3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"/>
          <p:cNvSpPr txBox="1"/>
          <p:nvPr/>
        </p:nvSpPr>
        <p:spPr>
          <a:xfrm>
            <a:off x="1753493" y="182361"/>
            <a:ext cx="86850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calcular 9 + 5? </a:t>
            </a:r>
            <a:endParaRPr sz="5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pic>
        <p:nvPicPr>
          <p:cNvPr id="231" name="Google Shape;231;p4"/>
          <p:cNvPicPr preferRelativeResize="0"/>
          <p:nvPr/>
        </p:nvPicPr>
        <p:blipFill rotWithShape="1">
          <a:blip r:embed="rId3">
            <a:alphaModFix/>
          </a:blip>
          <a:srcRect t="30013"/>
          <a:stretch/>
        </p:blipFill>
        <p:spPr>
          <a:xfrm>
            <a:off x="1476375" y="1798725"/>
            <a:ext cx="5095875" cy="108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1648575"/>
            <a:ext cx="1895475" cy="232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"/>
          <p:cNvPicPr preferRelativeResize="0"/>
          <p:nvPr/>
        </p:nvPicPr>
        <p:blipFill rotWithShape="1">
          <a:blip r:embed="rId5">
            <a:alphaModFix/>
          </a:blip>
          <a:srcRect r="65194"/>
          <a:stretch/>
        </p:blipFill>
        <p:spPr>
          <a:xfrm>
            <a:off x="1200151" y="3972675"/>
            <a:ext cx="1362556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/>
          <p:cNvSpPr/>
          <p:nvPr/>
        </p:nvSpPr>
        <p:spPr>
          <a:xfrm>
            <a:off x="2799012" y="4145836"/>
            <a:ext cx="4030413" cy="765639"/>
          </a:xfrm>
          <a:prstGeom prst="wedgeRoundRectCallout">
            <a:avLst>
              <a:gd name="adj1" fmla="val -57292"/>
              <a:gd name="adj2" fmla="val 31247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¿Cómo completo </a:t>
            </a: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 panose="02000503030000020003" pitchFamily="2" charset="0"/>
                <a:ea typeface="Nunito"/>
                <a:cs typeface="Nunito"/>
                <a:sym typeface="Nunito"/>
              </a:rPr>
              <a:t>10</a:t>
            </a: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 SemiBold" pitchFamily="2" charset="0"/>
                <a:ea typeface="Nunito"/>
                <a:cs typeface="Nunito"/>
                <a:sym typeface="Nunito"/>
              </a:rPr>
              <a:t>?</a:t>
            </a:r>
            <a:endParaRPr sz="28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 SemiBold" pitchFamily="2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FCBE6FF-0CE6-4D03-0BA6-5D9663D1ABF8}"/>
              </a:ext>
            </a:extLst>
          </p:cNvPr>
          <p:cNvSpPr txBox="1"/>
          <p:nvPr/>
        </p:nvSpPr>
        <p:spPr>
          <a:xfrm>
            <a:off x="2400188" y="1261481"/>
            <a:ext cx="7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9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2D92FA9-70A1-3F8B-14F5-C58F3E8B342E}"/>
              </a:ext>
            </a:extLst>
          </p:cNvPr>
          <p:cNvSpPr txBox="1"/>
          <p:nvPr/>
        </p:nvSpPr>
        <p:spPr>
          <a:xfrm>
            <a:off x="5086351" y="1300644"/>
            <a:ext cx="3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5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D40259FB-6809-5CE9-A2C3-E23CBF81A6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102"/>
          <a:stretch/>
        </p:blipFill>
        <p:spPr>
          <a:xfrm flipH="1">
            <a:off x="5762625" y="4722422"/>
            <a:ext cx="1213465" cy="1369812"/>
          </a:xfrm>
          <a:prstGeom prst="rect">
            <a:avLst/>
          </a:prstGeom>
        </p:spPr>
      </p:pic>
      <p:pic>
        <p:nvPicPr>
          <p:cNvPr id="239" name="Google Shape;239;g2a54870fb3b_0_12"/>
          <p:cNvPicPr preferRelativeResize="0"/>
          <p:nvPr/>
        </p:nvPicPr>
        <p:blipFill rotWithShape="1">
          <a:blip r:embed="rId4">
            <a:alphaModFix/>
          </a:blip>
          <a:srcRect t="30269"/>
          <a:stretch/>
        </p:blipFill>
        <p:spPr>
          <a:xfrm>
            <a:off x="1457325" y="1785150"/>
            <a:ext cx="5095875" cy="10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g2a54870fb3b_0_12"/>
          <p:cNvSpPr/>
          <p:nvPr/>
        </p:nvSpPr>
        <p:spPr>
          <a:xfrm>
            <a:off x="6057900" y="1895475"/>
            <a:ext cx="3906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2" name="Google Shape;242;g2a54870fb3b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38850" y="1879925"/>
            <a:ext cx="42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2a54870fb3b_0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24750" y="1648575"/>
            <a:ext cx="189547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g2a54870fb3b_0_12"/>
          <p:cNvSpPr txBox="1"/>
          <p:nvPr/>
        </p:nvSpPr>
        <p:spPr>
          <a:xfrm>
            <a:off x="1753493" y="182361"/>
            <a:ext cx="86850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calcular 9 + 5? </a:t>
            </a:r>
            <a:endParaRPr sz="5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49" name="Google Shape;249;g2a54870fb3b_0_12"/>
          <p:cNvSpPr/>
          <p:nvPr/>
        </p:nvSpPr>
        <p:spPr>
          <a:xfrm>
            <a:off x="1558925" y="3440261"/>
            <a:ext cx="4994275" cy="1053561"/>
          </a:xfrm>
          <a:prstGeom prst="wedgeRoundRectCallout">
            <a:avLst>
              <a:gd name="adj1" fmla="val 35410"/>
              <a:gd name="adj2" fmla="val 74188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A 9 le falta 1 para llegar a 10.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0D3B61B-E60D-FC89-F9D8-DDE255D9B7CC}"/>
              </a:ext>
            </a:extLst>
          </p:cNvPr>
          <p:cNvSpPr txBox="1"/>
          <p:nvPr/>
        </p:nvSpPr>
        <p:spPr>
          <a:xfrm>
            <a:off x="2400188" y="1261481"/>
            <a:ext cx="7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9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6F5A4F7-61EC-7589-6CE5-FA4A2B115D3A}"/>
              </a:ext>
            </a:extLst>
          </p:cNvPr>
          <p:cNvSpPr txBox="1"/>
          <p:nvPr/>
        </p:nvSpPr>
        <p:spPr>
          <a:xfrm>
            <a:off x="5086350" y="1302541"/>
            <a:ext cx="3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5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AEB86CE-1F83-2320-7794-8460E296FDDC}"/>
              </a:ext>
            </a:extLst>
          </p:cNvPr>
          <p:cNvSpPr/>
          <p:nvPr/>
        </p:nvSpPr>
        <p:spPr>
          <a:xfrm>
            <a:off x="3409950" y="2329962"/>
            <a:ext cx="371475" cy="371475"/>
          </a:xfrm>
          <a:prstGeom prst="ellipse">
            <a:avLst/>
          </a:prstGeom>
          <a:noFill/>
          <a:ln w="63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133183C1-36AA-BC63-5B4B-9E5298F062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71102"/>
          <a:stretch/>
        </p:blipFill>
        <p:spPr>
          <a:xfrm>
            <a:off x="2667893" y="4710278"/>
            <a:ext cx="1300163" cy="1467681"/>
          </a:xfrm>
          <a:prstGeom prst="rect">
            <a:avLst/>
          </a:prstGeom>
        </p:spPr>
      </p:pic>
      <p:pic>
        <p:nvPicPr>
          <p:cNvPr id="254" name="Google Shape;254;g2a54870fb3b_0_71"/>
          <p:cNvPicPr preferRelativeResize="0"/>
          <p:nvPr/>
        </p:nvPicPr>
        <p:blipFill rotWithShape="1">
          <a:blip r:embed="rId4">
            <a:alphaModFix/>
          </a:blip>
          <a:srcRect t="30269"/>
          <a:stretch/>
        </p:blipFill>
        <p:spPr>
          <a:xfrm>
            <a:off x="1457325" y="1804200"/>
            <a:ext cx="5095875" cy="10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g2a54870fb3b_0_7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4750" y="1648575"/>
            <a:ext cx="189547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g2a54870fb3b_0_71"/>
          <p:cNvSpPr/>
          <p:nvPr/>
        </p:nvSpPr>
        <p:spPr>
          <a:xfrm>
            <a:off x="4924425" y="1219200"/>
            <a:ext cx="8382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2a54870fb3b_0_71"/>
          <p:cNvSpPr/>
          <p:nvPr/>
        </p:nvSpPr>
        <p:spPr>
          <a:xfrm>
            <a:off x="6057900" y="1914525"/>
            <a:ext cx="3906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2a54870fb3b_0_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95800" y="2841013"/>
            <a:ext cx="42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g2a54870fb3b_0_7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5238" y="2058150"/>
            <a:ext cx="171450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g2a54870fb3b_0_71"/>
          <p:cNvSpPr txBox="1"/>
          <p:nvPr/>
        </p:nvSpPr>
        <p:spPr>
          <a:xfrm>
            <a:off x="8730800" y="2286975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62" name="Google Shape;262;g2a54870fb3b_0_71"/>
          <p:cNvSpPr txBox="1"/>
          <p:nvPr/>
        </p:nvSpPr>
        <p:spPr>
          <a:xfrm>
            <a:off x="7615250" y="2277450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63" name="Google Shape;263;g2a54870fb3b_0_71"/>
          <p:cNvSpPr/>
          <p:nvPr/>
        </p:nvSpPr>
        <p:spPr>
          <a:xfrm>
            <a:off x="6057900" y="1924850"/>
            <a:ext cx="390600" cy="3714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rgbClr val="FFC00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a54870fb3b_0_71"/>
          <p:cNvSpPr txBox="1"/>
          <p:nvPr/>
        </p:nvSpPr>
        <p:spPr>
          <a:xfrm>
            <a:off x="1753493" y="182361"/>
            <a:ext cx="86850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calcular 9 + 5? </a:t>
            </a:r>
            <a:endParaRPr sz="5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68" name="Google Shape;268;g2a54870fb3b_0_71"/>
          <p:cNvSpPr/>
          <p:nvPr/>
        </p:nvSpPr>
        <p:spPr>
          <a:xfrm>
            <a:off x="1585912" y="3254200"/>
            <a:ext cx="4724400" cy="1192150"/>
          </a:xfrm>
          <a:prstGeom prst="wedgeRoundRectCallout">
            <a:avLst>
              <a:gd name="adj1" fmla="val -8266"/>
              <a:gd name="adj2" fmla="val 65762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Saco una ficha amarilla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24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y la pongo junto a las 9 rojas.</a:t>
            </a:r>
            <a:endParaRPr sz="2400" i="0" u="none" strike="noStrike" cap="none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1B91F9F-A306-859F-8D22-CDEBFBB1D4B5}"/>
              </a:ext>
            </a:extLst>
          </p:cNvPr>
          <p:cNvSpPr txBox="1"/>
          <p:nvPr/>
        </p:nvSpPr>
        <p:spPr>
          <a:xfrm>
            <a:off x="2485943" y="1264069"/>
            <a:ext cx="7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9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641DD29-7A1D-3ABC-238B-470417501B7E}"/>
              </a:ext>
            </a:extLst>
          </p:cNvPr>
          <p:cNvSpPr txBox="1"/>
          <p:nvPr/>
        </p:nvSpPr>
        <p:spPr>
          <a:xfrm>
            <a:off x="5086351" y="1300644"/>
            <a:ext cx="3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4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FF9526E3-87A1-6C9A-EEA0-28A5D8747202}"/>
              </a:ext>
            </a:extLst>
          </p:cNvPr>
          <p:cNvSpPr/>
          <p:nvPr/>
        </p:nvSpPr>
        <p:spPr>
          <a:xfrm rot="5873624">
            <a:off x="4069977" y="927888"/>
            <a:ext cx="2001303" cy="2347840"/>
          </a:xfrm>
          <a:prstGeom prst="arc">
            <a:avLst>
              <a:gd name="adj1" fmla="val 16200000"/>
              <a:gd name="adj2" fmla="val 130533"/>
            </a:avLst>
          </a:prstGeom>
          <a:ln>
            <a:solidFill>
              <a:srgbClr val="00B0F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Arco 18">
            <a:extLst>
              <a:ext uri="{FF2B5EF4-FFF2-40B4-BE49-F238E27FC236}">
                <a16:creationId xmlns:a16="http://schemas.microsoft.com/office/drawing/2014/main" id="{E6EFB764-C952-4FAF-3821-5902E21931E0}"/>
              </a:ext>
            </a:extLst>
          </p:cNvPr>
          <p:cNvSpPr/>
          <p:nvPr/>
        </p:nvSpPr>
        <p:spPr>
          <a:xfrm rot="10800000">
            <a:off x="3658807" y="1872702"/>
            <a:ext cx="1665667" cy="1192149"/>
          </a:xfrm>
          <a:prstGeom prst="arc">
            <a:avLst>
              <a:gd name="adj1" fmla="val 16238511"/>
              <a:gd name="adj2" fmla="val 130533"/>
            </a:avLst>
          </a:prstGeom>
          <a:ln>
            <a:solidFill>
              <a:srgbClr val="00B0F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A21B012B-9F36-58AA-10D5-8E9BB12889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5" r="72303"/>
          <a:stretch/>
        </p:blipFill>
        <p:spPr>
          <a:xfrm>
            <a:off x="1442034" y="4604737"/>
            <a:ext cx="1231491" cy="1467681"/>
          </a:xfrm>
          <a:prstGeom prst="rect">
            <a:avLst/>
          </a:prstGeom>
        </p:spPr>
      </p:pic>
      <p:pic>
        <p:nvPicPr>
          <p:cNvPr id="11" name="Imagen 10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670AAC90-4F41-AE43-AD48-5C21138A91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316" r="312"/>
          <a:stretch/>
        </p:blipFill>
        <p:spPr>
          <a:xfrm>
            <a:off x="2673525" y="4761896"/>
            <a:ext cx="1231491" cy="1467681"/>
          </a:xfrm>
          <a:prstGeom prst="rect">
            <a:avLst/>
          </a:prstGeom>
        </p:spPr>
      </p:pic>
      <p:pic>
        <p:nvPicPr>
          <p:cNvPr id="274" name="Google Shape;274;g2a54870fb3b_0_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1648575"/>
            <a:ext cx="189547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g2a54870fb3b_0_25"/>
          <p:cNvSpPr/>
          <p:nvPr/>
        </p:nvSpPr>
        <p:spPr>
          <a:xfrm>
            <a:off x="3981450" y="1219200"/>
            <a:ext cx="8382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g2a54870fb3b_0_25"/>
          <p:cNvSpPr/>
          <p:nvPr/>
        </p:nvSpPr>
        <p:spPr>
          <a:xfrm>
            <a:off x="5114925" y="1914525"/>
            <a:ext cx="3906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g2a54870fb3b_0_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62325" y="2343075"/>
            <a:ext cx="428625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g2a54870fb3b_0_2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238" y="2058150"/>
            <a:ext cx="17145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g2a54870fb3b_0_2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15250" y="1777163"/>
            <a:ext cx="6953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g2a54870fb3b_0_2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8600" y="1686675"/>
            <a:ext cx="238125" cy="9525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g2a54870fb3b_0_25"/>
          <p:cNvSpPr txBox="1"/>
          <p:nvPr/>
        </p:nvSpPr>
        <p:spPr>
          <a:xfrm>
            <a:off x="1753493" y="182361"/>
            <a:ext cx="86850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calcular 9 + 5? </a:t>
            </a:r>
            <a:endParaRPr sz="5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285" name="Google Shape;285;g2a54870fb3b_0_25"/>
          <p:cNvSpPr/>
          <p:nvPr/>
        </p:nvSpPr>
        <p:spPr>
          <a:xfrm>
            <a:off x="2251093" y="3304090"/>
            <a:ext cx="3354673" cy="1082626"/>
          </a:xfrm>
          <a:prstGeom prst="wedgeRoundRectCallout">
            <a:avLst>
              <a:gd name="adj1" fmla="val -33064"/>
              <a:gd name="adj2" fmla="val 70556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Ahora nos queda 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 + 4</a:t>
            </a: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6" name="Google Shape;286;g2a54870fb3b_0_25"/>
          <p:cNvSpPr txBox="1"/>
          <p:nvPr/>
        </p:nvSpPr>
        <p:spPr>
          <a:xfrm>
            <a:off x="8711750" y="2277450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87" name="Google Shape;287;g2a54870fb3b_0_25"/>
          <p:cNvSpPr txBox="1"/>
          <p:nvPr/>
        </p:nvSpPr>
        <p:spPr>
          <a:xfrm>
            <a:off x="7662875" y="2277450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0073EA6-0856-E2AE-2C3A-7CBDDF4FAACE}"/>
              </a:ext>
            </a:extLst>
          </p:cNvPr>
          <p:cNvSpPr txBox="1"/>
          <p:nvPr/>
        </p:nvSpPr>
        <p:spPr>
          <a:xfrm>
            <a:off x="2485943" y="1264069"/>
            <a:ext cx="7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10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E016E8-3F0B-CC9E-1711-EDC5A5798D20}"/>
              </a:ext>
            </a:extLst>
          </p:cNvPr>
          <p:cNvSpPr txBox="1"/>
          <p:nvPr/>
        </p:nvSpPr>
        <p:spPr>
          <a:xfrm>
            <a:off x="5086351" y="1300644"/>
            <a:ext cx="3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4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pic>
        <p:nvPicPr>
          <p:cNvPr id="4" name="Google Shape;292;g2a54870fb3b_0_47">
            <a:extLst>
              <a:ext uri="{FF2B5EF4-FFF2-40B4-BE49-F238E27FC236}">
                <a16:creationId xmlns:a16="http://schemas.microsoft.com/office/drawing/2014/main" id="{115CA2E9-573D-2333-7763-995CD0B65E9B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t="30269"/>
          <a:stretch/>
        </p:blipFill>
        <p:spPr>
          <a:xfrm>
            <a:off x="1443599" y="1801762"/>
            <a:ext cx="5095875" cy="10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0DD5171-C32F-F096-4D78-01A9DBDC9DF0}"/>
              </a:ext>
            </a:extLst>
          </p:cNvPr>
          <p:cNvSpPr/>
          <p:nvPr/>
        </p:nvSpPr>
        <p:spPr>
          <a:xfrm>
            <a:off x="6043550" y="1881824"/>
            <a:ext cx="390600" cy="43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" name="Google Shape;296;g2a54870fb3b_0_47">
            <a:extLst>
              <a:ext uri="{FF2B5EF4-FFF2-40B4-BE49-F238E27FC236}">
                <a16:creationId xmlns:a16="http://schemas.microsoft.com/office/drawing/2014/main" id="{27355C26-235F-B429-4D37-288EC281AEA2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90900" y="2333550"/>
            <a:ext cx="42862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>
            <a:extLst>
              <a:ext uri="{FF2B5EF4-FFF2-40B4-BE49-F238E27FC236}">
                <a16:creationId xmlns:a16="http://schemas.microsoft.com/office/drawing/2014/main" id="{BBE4D5B7-6695-D1A1-9409-A7D6641094DD}"/>
              </a:ext>
            </a:extLst>
          </p:cNvPr>
          <p:cNvGrpSpPr/>
          <p:nvPr/>
        </p:nvGrpSpPr>
        <p:grpSpPr>
          <a:xfrm>
            <a:off x="1817517" y="4727334"/>
            <a:ext cx="3146766" cy="1467681"/>
            <a:chOff x="1817517" y="4727334"/>
            <a:chExt cx="3146766" cy="1467681"/>
          </a:xfrm>
        </p:grpSpPr>
        <p:pic>
          <p:nvPicPr>
            <p:cNvPr id="10" name="Imagen 9" descr="Un dibujo de un perro&#10;&#10;Descripción generada automáticamente con confianza media">
              <a:extLst>
                <a:ext uri="{FF2B5EF4-FFF2-40B4-BE49-F238E27FC236}">
                  <a16:creationId xmlns:a16="http://schemas.microsoft.com/office/drawing/2014/main" id="{9325483E-543B-C171-561A-7C5EA58E7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30059"/>
            <a:stretch/>
          </p:blipFill>
          <p:spPr>
            <a:xfrm>
              <a:off x="1817517" y="4727334"/>
              <a:ext cx="3146766" cy="1467681"/>
            </a:xfrm>
            <a:prstGeom prst="rect">
              <a:avLst/>
            </a:prstGeom>
          </p:spPr>
        </p:pic>
        <p:pic>
          <p:nvPicPr>
            <p:cNvPr id="11" name="Imagen 10" descr="Un dibujo de un perro&#10;&#10;Descripción generada automáticamente con confianza media">
              <a:extLst>
                <a:ext uri="{FF2B5EF4-FFF2-40B4-BE49-F238E27FC236}">
                  <a16:creationId xmlns:a16="http://schemas.microsoft.com/office/drawing/2014/main" id="{94B2036A-717B-CF48-0F23-5C7B047FD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l="86297" t="48434" r="10104" b="42319"/>
            <a:stretch/>
          </p:blipFill>
          <p:spPr>
            <a:xfrm>
              <a:off x="2405063" y="5458214"/>
              <a:ext cx="161925" cy="135717"/>
            </a:xfrm>
            <a:prstGeom prst="rect">
              <a:avLst/>
            </a:prstGeom>
          </p:spPr>
        </p:pic>
      </p:grpSp>
      <p:pic>
        <p:nvPicPr>
          <p:cNvPr id="293" name="Google Shape;293;g2a54870fb3b_0_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24750" y="1648575"/>
            <a:ext cx="1895475" cy="232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g2a54870fb3b_0_47"/>
          <p:cNvSpPr/>
          <p:nvPr/>
        </p:nvSpPr>
        <p:spPr>
          <a:xfrm>
            <a:off x="3981450" y="1219200"/>
            <a:ext cx="838200" cy="585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2a54870fb3b_0_47"/>
          <p:cNvSpPr/>
          <p:nvPr/>
        </p:nvSpPr>
        <p:spPr>
          <a:xfrm>
            <a:off x="5114925" y="1914525"/>
            <a:ext cx="3906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8" name="Google Shape;298;g2a54870fb3b_0_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15238" y="2058150"/>
            <a:ext cx="1714500" cy="828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2a54870fb3b_0_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15250" y="1777163"/>
            <a:ext cx="695325" cy="1390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2a54870fb3b_0_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8600" y="1686675"/>
            <a:ext cx="238125" cy="95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2a54870fb3b_0_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48600" y="2928100"/>
            <a:ext cx="1352550" cy="1019175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g2a54870fb3b_0_47"/>
          <p:cNvSpPr txBox="1"/>
          <p:nvPr/>
        </p:nvSpPr>
        <p:spPr>
          <a:xfrm>
            <a:off x="8248650" y="3377875"/>
            <a:ext cx="695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14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5" name="Google Shape;305;g2a54870fb3b_0_47"/>
          <p:cNvSpPr txBox="1"/>
          <p:nvPr/>
        </p:nvSpPr>
        <p:spPr>
          <a:xfrm>
            <a:off x="1753493" y="182361"/>
            <a:ext cx="86850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s-ES" sz="5400" i="0" u="none" strike="noStrike" cap="none">
                <a:solidFill>
                  <a:srgbClr val="5E56A6"/>
                </a:solidFill>
                <a:latin typeface="Nunito SemiBold"/>
                <a:ea typeface="Nunito SemiBold"/>
                <a:cs typeface="Nunito SemiBold"/>
                <a:sym typeface="Nunito SemiBold"/>
              </a:rPr>
              <a:t>¿Cómo calcular 9 + 5? </a:t>
            </a:r>
            <a:endParaRPr sz="5400" i="0" u="none" strike="noStrike" cap="none">
              <a:solidFill>
                <a:srgbClr val="5E56A6"/>
              </a:solidFill>
              <a:latin typeface="Nunito SemiBold"/>
              <a:ea typeface="Nunito SemiBold"/>
              <a:cs typeface="Nunito SemiBold"/>
              <a:sym typeface="Nunito SemiBold"/>
            </a:endParaRPr>
          </a:p>
        </p:txBody>
      </p:sp>
      <p:sp>
        <p:nvSpPr>
          <p:cNvPr id="306" name="Google Shape;306;g2a54870fb3b_0_47"/>
          <p:cNvSpPr/>
          <p:nvPr/>
        </p:nvSpPr>
        <p:spPr>
          <a:xfrm>
            <a:off x="2459986" y="3342189"/>
            <a:ext cx="3354673" cy="1337520"/>
          </a:xfrm>
          <a:prstGeom prst="wedgeRoundRectCallout">
            <a:avLst>
              <a:gd name="adj1" fmla="val -33064"/>
              <a:gd name="adj2" fmla="val 70556"/>
              <a:gd name="adj3" fmla="val 16667"/>
            </a:avLst>
          </a:prstGeom>
          <a:solidFill>
            <a:schemeClr val="lt1"/>
          </a:solidFill>
          <a:ln w="19050" cap="flat" cmpd="sng">
            <a:solidFill>
              <a:srgbClr val="5E56A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s-ES" sz="2800" i="0" u="none" strike="noStrike" cap="none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10 + 4 = 14</a:t>
            </a:r>
            <a:endParaRPr sz="28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7" name="Google Shape;307;g2a54870fb3b_0_47"/>
          <p:cNvSpPr txBox="1"/>
          <p:nvPr/>
        </p:nvSpPr>
        <p:spPr>
          <a:xfrm>
            <a:off x="8702225" y="2277450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4</a:t>
            </a:r>
            <a:endParaRPr sz="2400" i="0" u="none" strike="noStrike" cap="none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08" name="Google Shape;308;g2a54870fb3b_0_47"/>
          <p:cNvSpPr txBox="1"/>
          <p:nvPr/>
        </p:nvSpPr>
        <p:spPr>
          <a:xfrm>
            <a:off x="7643825" y="2277450"/>
            <a:ext cx="5799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s-ES" sz="2400" i="0" u="none" strike="noStrike" cap="none" dirty="0">
                <a:solidFill>
                  <a:srgbClr val="00B0F0"/>
                </a:solidFill>
                <a:latin typeface="Sassoon Sans Std" panose="020B0503020103030203" pitchFamily="34" charset="0"/>
                <a:ea typeface="Nunito"/>
                <a:cs typeface="Nunito"/>
                <a:sym typeface="Nunito"/>
              </a:rPr>
              <a:t>1</a:t>
            </a:r>
            <a:endParaRPr sz="2400" i="0" u="none" strike="noStrike" cap="none" dirty="0">
              <a:solidFill>
                <a:srgbClr val="00B0F0"/>
              </a:solidFill>
              <a:latin typeface="Sassoon Sans Std" panose="020B0503020103030203" pitchFamily="34" charset="0"/>
              <a:ea typeface="Nunito"/>
              <a:cs typeface="Nunito"/>
              <a:sym typeface="Nunito"/>
            </a:endParaRPr>
          </a:p>
        </p:txBody>
      </p:sp>
      <p:sp>
        <p:nvSpPr>
          <p:cNvPr id="3" name="Google Shape;276;g2a54870fb3b_0_25">
            <a:extLst>
              <a:ext uri="{FF2B5EF4-FFF2-40B4-BE49-F238E27FC236}">
                <a16:creationId xmlns:a16="http://schemas.microsoft.com/office/drawing/2014/main" id="{C96F5467-718E-8357-82E8-42E612B1AF6F}"/>
              </a:ext>
            </a:extLst>
          </p:cNvPr>
          <p:cNvSpPr/>
          <p:nvPr/>
        </p:nvSpPr>
        <p:spPr>
          <a:xfrm>
            <a:off x="5114925" y="1914525"/>
            <a:ext cx="390600" cy="371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oogle Shape;277;g2a54870fb3b_0_25">
            <a:extLst>
              <a:ext uri="{FF2B5EF4-FFF2-40B4-BE49-F238E27FC236}">
                <a16:creationId xmlns:a16="http://schemas.microsoft.com/office/drawing/2014/main" id="{80D1691D-B777-DFEF-1C14-5B38E94898E1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62325" y="2343075"/>
            <a:ext cx="428625" cy="4000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66EFD2-1DD6-C6A3-D711-53235FBC58AF}"/>
              </a:ext>
            </a:extLst>
          </p:cNvPr>
          <p:cNvSpPr txBox="1"/>
          <p:nvPr/>
        </p:nvSpPr>
        <p:spPr>
          <a:xfrm>
            <a:off x="2485943" y="1264069"/>
            <a:ext cx="781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10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519ACA7-0DCD-62A8-6908-908C01F2F017}"/>
              </a:ext>
            </a:extLst>
          </p:cNvPr>
          <p:cNvSpPr txBox="1"/>
          <p:nvPr/>
        </p:nvSpPr>
        <p:spPr>
          <a:xfrm>
            <a:off x="5086351" y="1300644"/>
            <a:ext cx="3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assoon Sans Std" panose="020B0503020103030203" pitchFamily="34" charset="0"/>
              </a:rPr>
              <a:t>4</a:t>
            </a:r>
            <a:endParaRPr lang="es-ES" sz="3600" dirty="0">
              <a:solidFill>
                <a:schemeClr val="tx1">
                  <a:lumMod val="65000"/>
                  <a:lumOff val="35000"/>
                </a:schemeClr>
              </a:solidFill>
              <a:latin typeface="Sassoon Sans Std" panose="020B0503020103030203" pitchFamily="34" charset="0"/>
            </a:endParaRPr>
          </a:p>
        </p:txBody>
      </p:sp>
      <p:pic>
        <p:nvPicPr>
          <p:cNvPr id="7" name="Google Shape;292;g2a54870fb3b_0_47">
            <a:extLst>
              <a:ext uri="{FF2B5EF4-FFF2-40B4-BE49-F238E27FC236}">
                <a16:creationId xmlns:a16="http://schemas.microsoft.com/office/drawing/2014/main" id="{E9E31092-AA69-239F-500D-E010E3725704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30269"/>
          <a:stretch/>
        </p:blipFill>
        <p:spPr>
          <a:xfrm>
            <a:off x="1443599" y="1801762"/>
            <a:ext cx="5095875" cy="10826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C8964D6-F6C9-CD11-F3B3-CB9537180612}"/>
              </a:ext>
            </a:extLst>
          </p:cNvPr>
          <p:cNvSpPr/>
          <p:nvPr/>
        </p:nvSpPr>
        <p:spPr>
          <a:xfrm>
            <a:off x="6043550" y="1881824"/>
            <a:ext cx="390600" cy="432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Google Shape;296;g2a54870fb3b_0_47">
            <a:extLst>
              <a:ext uri="{FF2B5EF4-FFF2-40B4-BE49-F238E27FC236}">
                <a16:creationId xmlns:a16="http://schemas.microsoft.com/office/drawing/2014/main" id="{5E20318F-8085-D47F-8CD9-0F928EC113E9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390900" y="2333550"/>
            <a:ext cx="428625" cy="40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142</Words>
  <Application>Microsoft Office PowerPoint</Application>
  <PresentationFormat>Panorámica</PresentationFormat>
  <Paragraphs>37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Nunito Sans Light</vt:lpstr>
      <vt:lpstr>Sassoon Sans Std</vt:lpstr>
      <vt:lpstr>Nunito SemiBold</vt:lpstr>
      <vt:lpstr>Calibri</vt:lpstr>
      <vt:lpstr>Arial</vt:lpstr>
      <vt:lpstr>Nunito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Tomás Gonzalo Basaure Retamal</dc:creator>
  <cp:lastModifiedBy>Ximena Zepeda Harasic</cp:lastModifiedBy>
  <cp:revision>1</cp:revision>
  <dcterms:created xsi:type="dcterms:W3CDTF">2023-09-12T20:21:07Z</dcterms:created>
  <dcterms:modified xsi:type="dcterms:W3CDTF">2024-12-19T15:58:10Z</dcterms:modified>
</cp:coreProperties>
</file>