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Nunito" panose="02000503030000020003" pitchFamily="2" charset="0"/>
      <p:regular r:id="rId8"/>
      <p:bold r:id="rId9"/>
      <p:italic r:id="rId10"/>
      <p:boldItalic r:id="rId11"/>
    </p:embeddedFont>
    <p:embeddedFont>
      <p:font typeface="Nunito Sans SemiBold" panose="00000700000000000000" pitchFamily="2" charset="0"/>
      <p:bold r:id="rId12"/>
      <p:boldItalic r:id="rId13"/>
    </p:embeddedFont>
    <p:embeddedFont>
      <p:font typeface="Sassoon Sans Std" panose="020B0503020103030203" pitchFamily="34" charset="0"/>
      <p:regular r:id="rId14"/>
      <p:bold r:id="rId15"/>
    </p:embeddedFont>
    <p:embeddedFont>
      <p:font typeface="Sassoon Sans Std Medium" panose="020B0703020103030203" pitchFamily="3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ivja0jj3P/HfVZdTd4ncU3ywU1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5A1F92-8585-44BC-975E-CA5ED4993F81}" v="23" dt="2025-01-17T18:49:35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mena Zepeda Harasic" userId="90cf4ab7-3c32-4e50-a5d0-8fb63c062729" providerId="ADAL" clId="{D25A1F92-8585-44BC-975E-CA5ED4993F81}"/>
    <pc:docChg chg="modSld">
      <pc:chgData name="Ximena Zepeda Harasic" userId="90cf4ab7-3c32-4e50-a5d0-8fb63c062729" providerId="ADAL" clId="{D25A1F92-8585-44BC-975E-CA5ED4993F81}" dt="2025-01-17T18:49:35.410" v="39" actId="2711"/>
      <pc:docMkLst>
        <pc:docMk/>
      </pc:docMkLst>
      <pc:sldChg chg="modSp mod">
        <pc:chgData name="Ximena Zepeda Harasic" userId="90cf4ab7-3c32-4e50-a5d0-8fb63c062729" providerId="ADAL" clId="{D25A1F92-8585-44BC-975E-CA5ED4993F81}" dt="2025-01-17T18:45:41.984" v="12" actId="1076"/>
        <pc:sldMkLst>
          <pc:docMk/>
          <pc:sldMk cId="0" sldId="256"/>
        </pc:sldMkLst>
        <pc:spChg chg="mod">
          <ac:chgData name="Ximena Zepeda Harasic" userId="90cf4ab7-3c32-4e50-a5d0-8fb63c062729" providerId="ADAL" clId="{D25A1F92-8585-44BC-975E-CA5ED4993F81}" dt="2025-01-17T18:45:07.220" v="0" actId="207"/>
          <ac:spMkLst>
            <pc:docMk/>
            <pc:sldMk cId="0" sldId="256"/>
            <ac:spMk id="221" creationId="{00000000-0000-0000-0000-000000000000}"/>
          </ac:spMkLst>
        </pc:spChg>
        <pc:spChg chg="mod">
          <ac:chgData name="Ximena Zepeda Harasic" userId="90cf4ab7-3c32-4e50-a5d0-8fb63c062729" providerId="ADAL" clId="{D25A1F92-8585-44BC-975E-CA5ED4993F81}" dt="2025-01-17T18:45:07.220" v="0" actId="207"/>
          <ac:spMkLst>
            <pc:docMk/>
            <pc:sldMk cId="0" sldId="256"/>
            <ac:spMk id="222" creationId="{00000000-0000-0000-0000-000000000000}"/>
          </ac:spMkLst>
        </pc:spChg>
        <pc:spChg chg="mod">
          <ac:chgData name="Ximena Zepeda Harasic" userId="90cf4ab7-3c32-4e50-a5d0-8fb63c062729" providerId="ADAL" clId="{D25A1F92-8585-44BC-975E-CA5ED4993F81}" dt="2025-01-17T18:45:41.984" v="12" actId="1076"/>
          <ac:spMkLst>
            <pc:docMk/>
            <pc:sldMk cId="0" sldId="256"/>
            <ac:spMk id="223" creationId="{00000000-0000-0000-0000-000000000000}"/>
          </ac:spMkLst>
        </pc:spChg>
      </pc:sldChg>
      <pc:sldChg chg="modSp mod">
        <pc:chgData name="Ximena Zepeda Harasic" userId="90cf4ab7-3c32-4e50-a5d0-8fb63c062729" providerId="ADAL" clId="{D25A1F92-8585-44BC-975E-CA5ED4993F81}" dt="2025-01-17T18:46:31.710" v="17" actId="2711"/>
        <pc:sldMkLst>
          <pc:docMk/>
          <pc:sldMk cId="0" sldId="257"/>
        </pc:sldMkLst>
        <pc:spChg chg="mod">
          <ac:chgData name="Ximena Zepeda Harasic" userId="90cf4ab7-3c32-4e50-a5d0-8fb63c062729" providerId="ADAL" clId="{D25A1F92-8585-44BC-975E-CA5ED4993F81}" dt="2025-01-17T18:46:25.770" v="16" actId="404"/>
          <ac:spMkLst>
            <pc:docMk/>
            <pc:sldMk cId="0" sldId="257"/>
            <ac:spMk id="231" creationId="{00000000-0000-0000-0000-000000000000}"/>
          </ac:spMkLst>
        </pc:spChg>
        <pc:spChg chg="mod">
          <ac:chgData name="Ximena Zepeda Harasic" userId="90cf4ab7-3c32-4e50-a5d0-8fb63c062729" providerId="ADAL" clId="{D25A1F92-8585-44BC-975E-CA5ED4993F81}" dt="2025-01-17T18:46:31.710" v="17" actId="2711"/>
          <ac:spMkLst>
            <pc:docMk/>
            <pc:sldMk cId="0" sldId="257"/>
            <ac:spMk id="233" creationId="{00000000-0000-0000-0000-000000000000}"/>
          </ac:spMkLst>
        </pc:spChg>
      </pc:sldChg>
      <pc:sldChg chg="modSp">
        <pc:chgData name="Ximena Zepeda Harasic" userId="90cf4ab7-3c32-4e50-a5d0-8fb63c062729" providerId="ADAL" clId="{D25A1F92-8585-44BC-975E-CA5ED4993F81}" dt="2025-01-17T18:47:19.315" v="21" actId="2711"/>
        <pc:sldMkLst>
          <pc:docMk/>
          <pc:sldMk cId="0" sldId="258"/>
        </pc:sldMkLst>
        <pc:spChg chg="mod">
          <ac:chgData name="Ximena Zepeda Harasic" userId="90cf4ab7-3c32-4e50-a5d0-8fb63c062729" providerId="ADAL" clId="{D25A1F92-8585-44BC-975E-CA5ED4993F81}" dt="2025-01-17T18:47:19.315" v="21" actId="2711"/>
          <ac:spMkLst>
            <pc:docMk/>
            <pc:sldMk cId="0" sldId="258"/>
            <ac:spMk id="252" creationId="{00000000-0000-0000-0000-000000000000}"/>
          </ac:spMkLst>
        </pc:spChg>
        <pc:spChg chg="mod">
          <ac:chgData name="Ximena Zepeda Harasic" userId="90cf4ab7-3c32-4e50-a5d0-8fb63c062729" providerId="ADAL" clId="{D25A1F92-8585-44BC-975E-CA5ED4993F81}" dt="2025-01-17T18:46:48.070" v="18" actId="2711"/>
          <ac:spMkLst>
            <pc:docMk/>
            <pc:sldMk cId="0" sldId="258"/>
            <ac:spMk id="253" creationId="{00000000-0000-0000-0000-000000000000}"/>
          </ac:spMkLst>
        </pc:spChg>
        <pc:spChg chg="mod">
          <ac:chgData name="Ximena Zepeda Harasic" userId="90cf4ab7-3c32-4e50-a5d0-8fb63c062729" providerId="ADAL" clId="{D25A1F92-8585-44BC-975E-CA5ED4993F81}" dt="2025-01-17T18:46:48.070" v="18" actId="2711"/>
          <ac:spMkLst>
            <pc:docMk/>
            <pc:sldMk cId="0" sldId="258"/>
            <ac:spMk id="254" creationId="{00000000-0000-0000-0000-000000000000}"/>
          </ac:spMkLst>
        </pc:spChg>
      </pc:sldChg>
      <pc:sldChg chg="modSp">
        <pc:chgData name="Ximena Zepeda Harasic" userId="90cf4ab7-3c32-4e50-a5d0-8fb63c062729" providerId="ADAL" clId="{D25A1F92-8585-44BC-975E-CA5ED4993F81}" dt="2025-01-17T18:48:21.212" v="27" actId="2711"/>
        <pc:sldMkLst>
          <pc:docMk/>
          <pc:sldMk cId="0" sldId="259"/>
        </pc:sldMkLst>
        <pc:spChg chg="mod">
          <ac:chgData name="Ximena Zepeda Harasic" userId="90cf4ab7-3c32-4e50-a5d0-8fb63c062729" providerId="ADAL" clId="{D25A1F92-8585-44BC-975E-CA5ED4993F81}" dt="2025-01-17T18:48:12.760" v="26" actId="2711"/>
          <ac:spMkLst>
            <pc:docMk/>
            <pc:sldMk cId="0" sldId="259"/>
            <ac:spMk id="269" creationId="{00000000-0000-0000-0000-000000000000}"/>
          </ac:spMkLst>
        </pc:spChg>
        <pc:spChg chg="mod">
          <ac:chgData name="Ximena Zepeda Harasic" userId="90cf4ab7-3c32-4e50-a5d0-8fb63c062729" providerId="ADAL" clId="{D25A1F92-8585-44BC-975E-CA5ED4993F81}" dt="2025-01-17T18:48:21.212" v="27" actId="2711"/>
          <ac:spMkLst>
            <pc:docMk/>
            <pc:sldMk cId="0" sldId="259"/>
            <ac:spMk id="274" creationId="{00000000-0000-0000-0000-000000000000}"/>
          </ac:spMkLst>
        </pc:spChg>
      </pc:sldChg>
      <pc:sldChg chg="modSp mod">
        <pc:chgData name="Ximena Zepeda Harasic" userId="90cf4ab7-3c32-4e50-a5d0-8fb63c062729" providerId="ADAL" clId="{D25A1F92-8585-44BC-975E-CA5ED4993F81}" dt="2025-01-17T18:49:35.410" v="39" actId="2711"/>
        <pc:sldMkLst>
          <pc:docMk/>
          <pc:sldMk cId="0" sldId="260"/>
        </pc:sldMkLst>
        <pc:spChg chg="mod">
          <ac:chgData name="Ximena Zepeda Harasic" userId="90cf4ab7-3c32-4e50-a5d0-8fb63c062729" providerId="ADAL" clId="{D25A1F92-8585-44BC-975E-CA5ED4993F81}" dt="2025-01-17T18:48:56.180" v="31" actId="404"/>
          <ac:spMkLst>
            <pc:docMk/>
            <pc:sldMk cId="0" sldId="260"/>
            <ac:spMk id="280" creationId="{00000000-0000-0000-0000-000000000000}"/>
          </ac:spMkLst>
        </pc:spChg>
        <pc:spChg chg="mod">
          <ac:chgData name="Ximena Zepeda Harasic" userId="90cf4ab7-3c32-4e50-a5d0-8fb63c062729" providerId="ADAL" clId="{D25A1F92-8585-44BC-975E-CA5ED4993F81}" dt="2025-01-17T18:49:35.410" v="39" actId="2711"/>
          <ac:spMkLst>
            <pc:docMk/>
            <pc:sldMk cId="0" sldId="260"/>
            <ac:spMk id="28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9" name="Google Shape;59;p1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4" name="Google Shape;64;p1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9" name="Google Shape;69;p1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5" name="Google Shape;75;p1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1" name="Google Shape;81;p20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82" name="Google Shape;82;p2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8" name="Google Shape;88;p2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4" name="Google Shape;94;p22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5" name="Google Shape;95;p2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1" name="Google Shape;101;p2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3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9" name="Google Shape;109;p2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4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9" name="Google Shape;119;p2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5" name="Google Shape;125;p2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6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1" name="Google Shape;131;p2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9" name="Google Shape;139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3" name="Google Shape;143;p3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 blanco">
  <p:cSld name="3_En blanco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61" name="Google Shape;161;p3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6" name="Google Shape;166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7" name="Google Shape;167;p36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2" name="Google Shape;172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3" name="Google Shape;173;p3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8" name="Google Shape;17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9" name="Google Shape;179;p3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5" name="Google Shape;185;p3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1" name="Google Shape;191;p4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Google Shape;196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7" name="Google Shape;197;p4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2" name="Google Shape;202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3" name="Google Shape;203;p4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>
  <p:cSld name="3_Diapositiva de títul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1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1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>
  <p:cSld name="3_Título y objeto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1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4" name="Google Shape;54;p1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"/>
          <p:cNvSpPr txBox="1">
            <a:spLocks noGrp="1"/>
          </p:cNvSpPr>
          <p:nvPr>
            <p:ph type="subTitle" idx="1"/>
          </p:nvPr>
        </p:nvSpPr>
        <p:spPr>
          <a:xfrm>
            <a:off x="1524000" y="169226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9600"/>
              <a:buNone/>
            </a:pPr>
            <a:r>
              <a:rPr lang="es-CL" sz="9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2" name="Google Shape;222;p1"/>
          <p:cNvSpPr txBox="1"/>
          <p:nvPr/>
        </p:nvSpPr>
        <p:spPr>
          <a:xfrm>
            <a:off x="1524000" y="3103417"/>
            <a:ext cx="9144000" cy="78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5400"/>
              <a:buFont typeface="Arial"/>
              <a:buNone/>
            </a:pPr>
            <a:r>
              <a:rPr lang="es-CL" sz="5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Contar agrupando de </a:t>
            </a:r>
            <a:r>
              <a:rPr lang="es-CL" sz="5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3" name="Google Shape;223;p1"/>
          <p:cNvSpPr txBox="1"/>
          <p:nvPr/>
        </p:nvSpPr>
        <p:spPr>
          <a:xfrm>
            <a:off x="2146010" y="4889655"/>
            <a:ext cx="9022311" cy="134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1° Básico: Unidad 2</a:t>
            </a: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  |  </a:t>
            </a:r>
            <a:r>
              <a:rPr lang="es-CL" sz="18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Capítulo 7: Números mayores a 10.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40E"/>
              </a:buClr>
              <a:buSzPts val="1800"/>
              <a:buFont typeface="Arial"/>
              <a:buNone/>
            </a:pPr>
            <a:r>
              <a:rPr lang="es-CL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Sistematización actividad 3 página 118. 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</a:endParaRPr>
          </a:p>
        </p:txBody>
      </p:sp>
      <p:pic>
        <p:nvPicPr>
          <p:cNvPr id="224" name="Google Shape;224;p1" descr="Imagen que contiene 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352" y="1814529"/>
            <a:ext cx="5209365" cy="286639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"/>
          <p:cNvSpPr txBox="1"/>
          <p:nvPr/>
        </p:nvSpPr>
        <p:spPr>
          <a:xfrm>
            <a:off x="2215648" y="4948119"/>
            <a:ext cx="236883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 b="0" i="0" u="none" strike="noStrike" cap="none" dirty="0">
                <a:solidFill>
                  <a:srgbClr val="3F3F3F"/>
                </a:solidFill>
                <a:latin typeface="Sassoon Sans Std" panose="020B0503020103030203" pitchFamily="34" charset="0"/>
                <a:sym typeface="Arial"/>
              </a:rPr>
              <a:t>29</a:t>
            </a:r>
            <a:r>
              <a:rPr lang="es-CL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4000" b="0" i="0" u="none" strike="noStrike" cap="none" dirty="0">
                <a:solidFill>
                  <a:srgbClr val="3F3F3F"/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hojas</a:t>
            </a:r>
            <a:endParaRPr dirty="0">
              <a:latin typeface="Nunito Sans SemiBold" panose="00000700000000000000" pitchFamily="2" charset="0"/>
            </a:endParaRPr>
          </a:p>
        </p:txBody>
      </p:sp>
      <p:pic>
        <p:nvPicPr>
          <p:cNvPr id="232" name="Google Shape;232;p2" descr="Dibujo animado de un personaje animad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8231" y="3745150"/>
            <a:ext cx="2201764" cy="253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"/>
          <p:cNvSpPr/>
          <p:nvPr/>
        </p:nvSpPr>
        <p:spPr>
          <a:xfrm>
            <a:off x="6555780" y="1889582"/>
            <a:ext cx="5209365" cy="1513322"/>
          </a:xfrm>
          <a:prstGeom prst="wedgeRoundRectCallout">
            <a:avLst>
              <a:gd name="adj1" fmla="val -5381"/>
              <a:gd name="adj2" fmla="val 62079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solidFill>
                  <a:srgbClr val="3F3F3F"/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Es difícil contar de </a:t>
            </a:r>
            <a:r>
              <a:rPr lang="es-CL" sz="2400" dirty="0">
                <a:solidFill>
                  <a:srgbClr val="3F3F3F"/>
                </a:solidFill>
                <a:latin typeface="Nunito Sans SemiBold" panose="00000700000000000000" pitchFamily="2" charset="0"/>
                <a:sym typeface="Arial"/>
              </a:rPr>
              <a:t>1</a:t>
            </a:r>
            <a:r>
              <a:rPr lang="es-CL" sz="2400" dirty="0">
                <a:solidFill>
                  <a:srgbClr val="3F3F3F"/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en </a:t>
            </a:r>
            <a:r>
              <a:rPr lang="es-CL" sz="2400" dirty="0">
                <a:solidFill>
                  <a:srgbClr val="3F3F3F"/>
                </a:solidFill>
                <a:latin typeface="Nunito Sans SemiBold" panose="00000700000000000000" pitchFamily="2" charset="0"/>
                <a:sym typeface="Arial"/>
              </a:rPr>
              <a:t>1</a:t>
            </a:r>
            <a:r>
              <a:rPr lang="es-CL" sz="2400" dirty="0">
                <a:solidFill>
                  <a:srgbClr val="3F3F3F"/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.</a:t>
            </a:r>
            <a:endParaRPr dirty="0">
              <a:latin typeface="Nunito Sans SemiBold" panose="00000700000000000000" pitchFamily="2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solidFill>
                  <a:srgbClr val="3F3F3F"/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contar de otra forma? </a:t>
            </a:r>
            <a:endParaRPr dirty="0">
              <a:latin typeface="Nunito Sans SemiBold" panose="00000700000000000000" pitchFamily="2" charset="0"/>
            </a:endParaRPr>
          </a:p>
        </p:txBody>
      </p:sp>
      <p:sp>
        <p:nvSpPr>
          <p:cNvPr id="234" name="Google Shape;234;p2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"/>
          <p:cNvSpPr txBox="1"/>
          <p:nvPr/>
        </p:nvSpPr>
        <p:spPr>
          <a:xfrm>
            <a:off x="327025" y="259080"/>
            <a:ext cx="41592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</a:pPr>
            <a:r>
              <a:rPr lang="es-CL" sz="24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"/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CL" sz="5400" b="0" i="0" u="none" strike="noStrike" cap="none">
                <a:solidFill>
                  <a:srgbClr val="00B40E"/>
                </a:solidFill>
                <a:latin typeface="Arial"/>
                <a:ea typeface="Arial"/>
                <a:cs typeface="Arial"/>
                <a:sym typeface="Arial"/>
              </a:rPr>
              <a:t>¿Cuántas hay?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2400"/>
              <a:buFont typeface="Nunito"/>
              <a:buNone/>
            </a:pPr>
            <a:r>
              <a:rPr lang="es-CL" sz="2400" b="1" i="0" u="none" strike="noStrike" cap="none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352" y="1814529"/>
            <a:ext cx="5209365" cy="2866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" descr="Dibujo animado de un personaje animad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44034" y="2896639"/>
            <a:ext cx="2395448" cy="275338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"/>
          <p:cNvSpPr txBox="1"/>
          <p:nvPr/>
        </p:nvSpPr>
        <p:spPr>
          <a:xfrm>
            <a:off x="327025" y="259080"/>
            <a:ext cx="41592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</a:pPr>
            <a:r>
              <a:rPr lang="es-CL" sz="24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CL" sz="5400" b="0" i="0" u="none" strike="noStrike" cap="none">
                <a:solidFill>
                  <a:srgbClr val="00B40E"/>
                </a:solidFill>
                <a:latin typeface="Arial"/>
                <a:ea typeface="Arial"/>
                <a:cs typeface="Arial"/>
                <a:sym typeface="Arial"/>
              </a:rPr>
              <a:t>¿Cuántas hay?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/>
          <p:nvPr/>
        </p:nvSpPr>
        <p:spPr>
          <a:xfrm>
            <a:off x="982867" y="1814529"/>
            <a:ext cx="1678139" cy="2866397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/>
          <p:nvPr/>
        </p:nvSpPr>
        <p:spPr>
          <a:xfrm>
            <a:off x="2749222" y="1814528"/>
            <a:ext cx="1678139" cy="2866397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"/>
          <p:cNvSpPr/>
          <p:nvPr/>
        </p:nvSpPr>
        <p:spPr>
          <a:xfrm rot="-5400000">
            <a:off x="2545150" y="3213769"/>
            <a:ext cx="319930" cy="3444496"/>
          </a:xfrm>
          <a:prstGeom prst="leftBrace">
            <a:avLst>
              <a:gd name="adj1" fmla="val 102983"/>
              <a:gd name="adj2" fmla="val 48807"/>
            </a:avLst>
          </a:prstGeom>
          <a:noFill/>
          <a:ln w="1905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"/>
          <p:cNvSpPr/>
          <p:nvPr/>
        </p:nvSpPr>
        <p:spPr>
          <a:xfrm>
            <a:off x="6649579" y="2203907"/>
            <a:ext cx="2969169" cy="1385464"/>
          </a:xfrm>
          <a:prstGeom prst="wedgeRoundRectCallout">
            <a:avLst>
              <a:gd name="adj1" fmla="val 62853"/>
              <a:gd name="adj2" fmla="val 30623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>
                <a:solidFill>
                  <a:srgbClr val="3F3F3F"/>
                </a:solidFill>
                <a:latin typeface="Sassoon Sans Std" panose="020B0503020103030203" pitchFamily="34" charset="0"/>
                <a:sym typeface="Arial"/>
              </a:rPr>
              <a:t>29</a:t>
            </a:r>
            <a:r>
              <a:rPr lang="es-CL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4000" dirty="0">
                <a:solidFill>
                  <a:srgbClr val="3F3F3F"/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hojas</a:t>
            </a:r>
            <a:endParaRPr dirty="0">
              <a:latin typeface="Nunito Sans SemiBold" panose="00000700000000000000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3F3F3F"/>
                </a:solidFill>
                <a:latin typeface="Nunito Sans SemiBold" panose="00000700000000000000" pitchFamily="2" charset="0"/>
                <a:sym typeface="Arial"/>
              </a:rPr>
              <a:t>2</a:t>
            </a:r>
            <a:r>
              <a:rPr lang="es-CL" sz="1800" dirty="0">
                <a:solidFill>
                  <a:srgbClr val="3F3F3F"/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grupos de </a:t>
            </a:r>
            <a:r>
              <a:rPr lang="es-CL" sz="1800" dirty="0">
                <a:solidFill>
                  <a:srgbClr val="3F3F3F"/>
                </a:solidFill>
                <a:latin typeface="Sassoon Sans Std" panose="020B0503020103030203" pitchFamily="34" charset="0"/>
                <a:sym typeface="Arial"/>
              </a:rPr>
              <a:t>10</a:t>
            </a:r>
            <a:r>
              <a:rPr lang="es-CL" sz="1800" dirty="0">
                <a:solidFill>
                  <a:srgbClr val="3F3F3F"/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hojas y</a:t>
            </a:r>
            <a:endParaRPr dirty="0">
              <a:latin typeface="Nunito Sans SemiBold" panose="00000700000000000000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3F3F3F"/>
                </a:solidFill>
                <a:latin typeface="Nunito Sans SemiBold" panose="00000700000000000000" pitchFamily="2" charset="0"/>
                <a:sym typeface="Arial"/>
              </a:rPr>
              <a:t>9</a:t>
            </a:r>
            <a:r>
              <a:rPr lang="es-CL" sz="1800" dirty="0">
                <a:solidFill>
                  <a:srgbClr val="3F3F3F"/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hojas sueltas.</a:t>
            </a:r>
            <a:endParaRPr dirty="0">
              <a:latin typeface="Nunito Sans SemiBold" panose="00000700000000000000" pitchFamily="2" charset="0"/>
            </a:endParaRPr>
          </a:p>
        </p:txBody>
      </p:sp>
      <p:sp>
        <p:nvSpPr>
          <p:cNvPr id="253" name="Google Shape;253;p3"/>
          <p:cNvSpPr txBox="1"/>
          <p:nvPr/>
        </p:nvSpPr>
        <p:spPr>
          <a:xfrm>
            <a:off x="2196827" y="5034337"/>
            <a:ext cx="92835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 dirty="0">
                <a:solidFill>
                  <a:srgbClr val="3F3F3F"/>
                </a:solidFill>
                <a:latin typeface="Sassoon Sans Std" panose="020B0503020103030203" pitchFamily="34" charset="0"/>
                <a:sym typeface="Arial"/>
              </a:rPr>
              <a:t>20</a:t>
            </a:r>
            <a:endParaRPr dirty="0">
              <a:latin typeface="Sassoon Sans Std" panose="020B0503020103030203" pitchFamily="34" charset="0"/>
            </a:endParaRPr>
          </a:p>
        </p:txBody>
      </p:sp>
      <p:sp>
        <p:nvSpPr>
          <p:cNvPr id="254" name="Google Shape;254;p3"/>
          <p:cNvSpPr txBox="1"/>
          <p:nvPr/>
        </p:nvSpPr>
        <p:spPr>
          <a:xfrm>
            <a:off x="4817095" y="5034336"/>
            <a:ext cx="92835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>
                <a:solidFill>
                  <a:srgbClr val="3F3F3F"/>
                </a:solidFill>
                <a:latin typeface="Sassoon Sans Std" panose="020B0503020103030203" pitchFamily="34" charset="0"/>
                <a:sym typeface="Arial"/>
              </a:rPr>
              <a:t>9</a:t>
            </a:r>
            <a:endParaRPr>
              <a:latin typeface="Sassoon Sans Std" panose="020B0503020103030203" pitchFamily="34" charset="0"/>
            </a:endParaRPr>
          </a:p>
        </p:txBody>
      </p:sp>
      <p:sp>
        <p:nvSpPr>
          <p:cNvPr id="255" name="Google Shape;255;p3"/>
          <p:cNvSpPr/>
          <p:nvPr/>
        </p:nvSpPr>
        <p:spPr>
          <a:xfrm rot="-5400000">
            <a:off x="5175158" y="4166645"/>
            <a:ext cx="212233" cy="1431047"/>
          </a:xfrm>
          <a:prstGeom prst="leftBrace">
            <a:avLst>
              <a:gd name="adj1" fmla="val 102983"/>
              <a:gd name="adj2" fmla="val 48807"/>
            </a:avLst>
          </a:prstGeom>
          <a:noFill/>
          <a:ln w="1905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2400"/>
              <a:buFont typeface="Nunito"/>
              <a:buNone/>
            </a:pPr>
            <a:r>
              <a:rPr lang="es-CL" sz="2400" b="1" i="0" u="none" strike="noStrike" cap="none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34670" y="2166966"/>
            <a:ext cx="2395448" cy="275338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 txBox="1"/>
          <p:nvPr/>
        </p:nvSpPr>
        <p:spPr>
          <a:xfrm>
            <a:off x="327025" y="259080"/>
            <a:ext cx="41592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</a:pPr>
            <a:r>
              <a:rPr lang="es-CL" sz="24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"/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CL" sz="5400" b="0" i="0" u="none" strike="noStrike" cap="none">
                <a:solidFill>
                  <a:srgbClr val="00B40E"/>
                </a:solidFill>
                <a:latin typeface="Arial"/>
                <a:ea typeface="Arial"/>
                <a:cs typeface="Arial"/>
                <a:sym typeface="Arial"/>
              </a:rPr>
              <a:t>¿Cuántas hay?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"/>
          <p:cNvSpPr txBox="1"/>
          <p:nvPr/>
        </p:nvSpPr>
        <p:spPr>
          <a:xfrm>
            <a:off x="900430" y="271780"/>
            <a:ext cx="56134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2400"/>
              <a:buFont typeface="Nunito"/>
              <a:buNone/>
            </a:pPr>
            <a:r>
              <a:rPr lang="es-CL" sz="2400" b="1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3092563" y="1308474"/>
            <a:ext cx="5858103" cy="1234094"/>
          </a:xfrm>
          <a:prstGeom prst="wedgeRoundRectCallout">
            <a:avLst>
              <a:gd name="adj1" fmla="val -53094"/>
              <a:gd name="adj2" fmla="val 37247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solidFill>
                  <a:srgbClr val="3F3F3F"/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Formamos grupos de </a:t>
            </a:r>
            <a:r>
              <a:rPr lang="es-CL" sz="2400" dirty="0">
                <a:solidFill>
                  <a:srgbClr val="3F3F3F"/>
                </a:solidFill>
                <a:latin typeface="Sassoon Sans Std Medium" panose="020B0703020103030203" pitchFamily="34" charset="0"/>
                <a:sym typeface="Arial"/>
              </a:rPr>
              <a:t>10</a:t>
            </a:r>
            <a:r>
              <a:rPr lang="es-CL" sz="2400" dirty="0">
                <a:solidFill>
                  <a:srgbClr val="3F3F3F"/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y así podemos indicar la cantidad de manzanas. </a:t>
            </a:r>
            <a:endParaRPr dirty="0">
              <a:latin typeface="Nunito Sans SemiBold" panose="00000700000000000000" pitchFamily="2" charset="0"/>
            </a:endParaRPr>
          </a:p>
        </p:txBody>
      </p:sp>
      <p:pic>
        <p:nvPicPr>
          <p:cNvPr id="270" name="Google Shape;27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6488" y="3183447"/>
            <a:ext cx="6178868" cy="1555830"/>
          </a:xfrm>
          <a:prstGeom prst="rect">
            <a:avLst/>
          </a:prstGeom>
          <a:solidFill>
            <a:srgbClr val="00B40E"/>
          </a:solidFill>
          <a:ln>
            <a:noFill/>
          </a:ln>
        </p:spPr>
      </p:pic>
      <p:sp>
        <p:nvSpPr>
          <p:cNvPr id="271" name="Google Shape;271;p4"/>
          <p:cNvSpPr/>
          <p:nvPr/>
        </p:nvSpPr>
        <p:spPr>
          <a:xfrm>
            <a:off x="3592368" y="3231112"/>
            <a:ext cx="4851400" cy="455416"/>
          </a:xfrm>
          <a:prstGeom prst="roundRect">
            <a:avLst>
              <a:gd name="adj" fmla="val 16667"/>
            </a:avLst>
          </a:prstGeom>
          <a:solidFill>
            <a:srgbClr val="00B40E">
              <a:alpha val="20000"/>
            </a:srgbClr>
          </a:solidFill>
          <a:ln w="1905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4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3809854" y="3722924"/>
            <a:ext cx="4851400" cy="455416"/>
          </a:xfrm>
          <a:prstGeom prst="roundRect">
            <a:avLst>
              <a:gd name="adj" fmla="val 16667"/>
            </a:avLst>
          </a:prstGeom>
          <a:solidFill>
            <a:srgbClr val="00B40E">
              <a:alpha val="20000"/>
            </a:srgbClr>
          </a:solidFill>
          <a:ln w="1905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3592368" y="4202662"/>
            <a:ext cx="4851400" cy="455416"/>
          </a:xfrm>
          <a:prstGeom prst="roundRect">
            <a:avLst>
              <a:gd name="adj" fmla="val 16667"/>
            </a:avLst>
          </a:prstGeom>
          <a:solidFill>
            <a:srgbClr val="00B40E">
              <a:alpha val="20000"/>
            </a:srgbClr>
          </a:solidFill>
          <a:ln w="1905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"/>
          <p:cNvSpPr txBox="1"/>
          <p:nvPr/>
        </p:nvSpPr>
        <p:spPr>
          <a:xfrm>
            <a:off x="4468778" y="5058424"/>
            <a:ext cx="416650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 dirty="0">
                <a:solidFill>
                  <a:srgbClr val="3F3F3F"/>
                </a:solidFill>
                <a:latin typeface="Sassoon Sans Std Medium" panose="020B0703020103030203" pitchFamily="34" charset="0"/>
                <a:sym typeface="Arial"/>
              </a:rPr>
              <a:t>36</a:t>
            </a:r>
            <a:r>
              <a:rPr lang="es-CL" sz="4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4400" dirty="0">
                <a:solidFill>
                  <a:srgbClr val="3F3F3F"/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manzanas</a:t>
            </a:r>
            <a:endParaRPr dirty="0">
              <a:latin typeface="Nunito Sans SemiBold" panose="000007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"/>
          <p:cNvSpPr txBox="1"/>
          <p:nvPr/>
        </p:nvSpPr>
        <p:spPr>
          <a:xfrm>
            <a:off x="3988422" y="2682384"/>
            <a:ext cx="442751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>
                <a:solidFill>
                  <a:srgbClr val="3F3F3F"/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</a:t>
            </a:r>
            <a:r>
              <a:rPr lang="es-CL" sz="4000" dirty="0">
                <a:solidFill>
                  <a:srgbClr val="3F3F3F"/>
                </a:solidFill>
                <a:latin typeface="Sassoon Sans Std" panose="020B0503020103030203" pitchFamily="34" charset="0"/>
                <a:sym typeface="Arial"/>
              </a:rPr>
              <a:t>34</a:t>
            </a:r>
            <a:r>
              <a:rPr lang="es-CL" sz="4000" dirty="0">
                <a:solidFill>
                  <a:srgbClr val="3F3F3F"/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huevos?</a:t>
            </a:r>
            <a:endParaRPr sz="1200" dirty="0">
              <a:latin typeface="Nunito Sans SemiBold" panose="00000700000000000000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>
                <a:solidFill>
                  <a:srgbClr val="3F3F3F"/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</a:t>
            </a:r>
            <a:r>
              <a:rPr lang="es-CL" sz="4000" dirty="0">
                <a:solidFill>
                  <a:srgbClr val="3F3F3F"/>
                </a:solidFill>
                <a:latin typeface="Sassoon Sans Std" panose="020B0503020103030203" pitchFamily="34" charset="0"/>
                <a:sym typeface="Arial"/>
              </a:rPr>
              <a:t>43</a:t>
            </a:r>
            <a:r>
              <a:rPr lang="es-CL" sz="4000" dirty="0">
                <a:solidFill>
                  <a:srgbClr val="3F3F3F"/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huevos?</a:t>
            </a:r>
            <a:endParaRPr sz="1200" dirty="0">
              <a:latin typeface="Nunito Sans SemiBold" panose="00000700000000000000" pitchFamily="2" charset="0"/>
            </a:endParaRPr>
          </a:p>
        </p:txBody>
      </p:sp>
      <p:sp>
        <p:nvSpPr>
          <p:cNvPr id="281" name="Google Shape;281;p5"/>
          <p:cNvSpPr/>
          <p:nvPr/>
        </p:nvSpPr>
        <p:spPr>
          <a:xfrm>
            <a:off x="2767477" y="4005783"/>
            <a:ext cx="6898525" cy="2058300"/>
          </a:xfrm>
          <a:prstGeom prst="wedgeRoundRectCallout">
            <a:avLst>
              <a:gd name="adj1" fmla="val 53456"/>
              <a:gd name="adj2" fmla="val -34264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rgbClr val="3F3F3F"/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En la posición de las </a:t>
            </a:r>
            <a:r>
              <a:rPr lang="es-CL" sz="2000" b="1" dirty="0">
                <a:solidFill>
                  <a:srgbClr val="3F3F3F"/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decenas</a:t>
            </a:r>
            <a:r>
              <a:rPr lang="es-CL" sz="2000" dirty="0">
                <a:solidFill>
                  <a:srgbClr val="3F3F3F"/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escribimos </a:t>
            </a:r>
            <a:endParaRPr sz="2000" dirty="0"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rgbClr val="3F3F3F"/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el número correspondiente a los grupos de </a:t>
            </a:r>
            <a:r>
              <a:rPr lang="es-CL" sz="2000" dirty="0">
                <a:solidFill>
                  <a:srgbClr val="3F3F3F"/>
                </a:solidFill>
                <a:latin typeface="Sassoon Sans Std Medium" panose="020B0703020103030203" pitchFamily="34" charset="0"/>
                <a:ea typeface="Nunito"/>
                <a:cs typeface="Nunito"/>
                <a:sym typeface="Nunito"/>
              </a:rPr>
              <a:t>10</a:t>
            </a:r>
            <a:r>
              <a:rPr lang="es-CL" sz="2000" dirty="0">
                <a:solidFill>
                  <a:srgbClr val="3F3F3F"/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huevos. </a:t>
            </a:r>
            <a:endParaRPr sz="2000" dirty="0"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rgbClr val="3F3F3F"/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En la posición de las </a:t>
            </a:r>
            <a:r>
              <a:rPr lang="es-CL" sz="2000" b="1" dirty="0">
                <a:solidFill>
                  <a:srgbClr val="3F3F3F"/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unidades</a:t>
            </a:r>
            <a:r>
              <a:rPr lang="es-CL" sz="2000" dirty="0">
                <a:solidFill>
                  <a:srgbClr val="3F3F3F"/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escribimos </a:t>
            </a:r>
            <a:endParaRPr sz="2000" dirty="0"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rgbClr val="3F3F3F"/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el número correspondiente a los huevos sueltos. </a:t>
            </a:r>
            <a:endParaRPr sz="2000" dirty="0"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282" name="Google Shape;282;p5" descr="Foto huevos orgánicos marrones crudos en bandeja de papel en horizontal blanco"/>
          <p:cNvPicPr preferRelativeResize="0"/>
          <p:nvPr/>
        </p:nvPicPr>
        <p:blipFill rotWithShape="1">
          <a:blip r:embed="rId3">
            <a:alphaModFix/>
          </a:blip>
          <a:srcRect t="17614" b="36628"/>
          <a:stretch/>
        </p:blipFill>
        <p:spPr>
          <a:xfrm>
            <a:off x="3469096" y="659490"/>
            <a:ext cx="2747645" cy="889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5" descr="Foto huevos orgánicos marrones crudos en bandeja de papel en horizontal blanco"/>
          <p:cNvPicPr preferRelativeResize="0"/>
          <p:nvPr/>
        </p:nvPicPr>
        <p:blipFill rotWithShape="1">
          <a:blip r:embed="rId3">
            <a:alphaModFix/>
          </a:blip>
          <a:srcRect t="17614" b="36628"/>
          <a:stretch/>
        </p:blipFill>
        <p:spPr>
          <a:xfrm>
            <a:off x="3469095" y="1660095"/>
            <a:ext cx="2747645" cy="889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5" descr="Foto huevos orgánicos marrones crudos en bandeja de papel en horizontal blanco"/>
          <p:cNvPicPr preferRelativeResize="0"/>
          <p:nvPr/>
        </p:nvPicPr>
        <p:blipFill rotWithShape="1">
          <a:blip r:embed="rId3">
            <a:alphaModFix/>
          </a:blip>
          <a:srcRect t="17614" b="36628"/>
          <a:stretch/>
        </p:blipFill>
        <p:spPr>
          <a:xfrm>
            <a:off x="6338244" y="1681779"/>
            <a:ext cx="2747645" cy="889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5" descr="Foto gratuita huevos marron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7877" y="1549182"/>
            <a:ext cx="1025444" cy="671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5" descr="Foto huevos orgánicos marrones crudos en bandeja de papel en horizontal blanco"/>
          <p:cNvPicPr preferRelativeResize="0"/>
          <p:nvPr/>
        </p:nvPicPr>
        <p:blipFill rotWithShape="1">
          <a:blip r:embed="rId3">
            <a:alphaModFix/>
          </a:blip>
          <a:srcRect t="17614" b="36628"/>
          <a:stretch/>
        </p:blipFill>
        <p:spPr>
          <a:xfrm>
            <a:off x="6338244" y="659490"/>
            <a:ext cx="2747645" cy="889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5" descr="Dibujo animado de un personaje animado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1309" y="3693531"/>
            <a:ext cx="2295110" cy="2638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135</Words>
  <Application>Microsoft Office PowerPoint</Application>
  <PresentationFormat>Panorámica</PresentationFormat>
  <Paragraphs>33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Sassoon Sans Std Medium</vt:lpstr>
      <vt:lpstr>Calibri</vt:lpstr>
      <vt:lpstr>Nunito Sans SemiBold</vt:lpstr>
      <vt:lpstr>Arial</vt:lpstr>
      <vt:lpstr>Sassoon Sans Std</vt:lpstr>
      <vt:lpstr>Nunito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Tomás Gonzalo Basaure Retamal</dc:creator>
  <cp:lastModifiedBy>Ximena Zepeda Harasic</cp:lastModifiedBy>
  <cp:revision>1</cp:revision>
  <dcterms:created xsi:type="dcterms:W3CDTF">2023-09-12T20:21:07Z</dcterms:created>
  <dcterms:modified xsi:type="dcterms:W3CDTF">2025-01-17T18:49:46Z</dcterms:modified>
</cp:coreProperties>
</file>