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omments/modernComment_119_0.xml" ContentType="application/vnd.ms-powerpoint.comment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7"/>
  </p:notesMasterIdLst>
  <p:sldIdLst>
    <p:sldId id="256" r:id="rId2"/>
    <p:sldId id="258" r:id="rId3"/>
    <p:sldId id="259" r:id="rId4"/>
    <p:sldId id="260" r:id="rId5"/>
    <p:sldId id="261" r:id="rId6"/>
    <p:sldId id="262" r:id="rId7"/>
    <p:sldId id="292" r:id="rId8"/>
    <p:sldId id="29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</p:sldIdLst>
  <p:sldSz cx="12192000" cy="6858000"/>
  <p:notesSz cx="6858000" cy="9144000"/>
  <p:embeddedFontLst>
    <p:embeddedFont>
      <p:font typeface="Muli ExtraBold" panose="00000900000000000000" pitchFamily="2" charset="0"/>
      <p:bold r:id="rId38"/>
      <p:boldItalic r:id="rId39"/>
    </p:embeddedFont>
    <p:embeddedFont>
      <p:font typeface="Nunito" panose="00000500000000000000" pitchFamily="2" charset="0"/>
      <p:regular r:id="rId40"/>
      <p:bold r:id="rId41"/>
      <p:italic r:id="rId42"/>
      <p:boldItalic r:id="rId43"/>
    </p:embeddedFont>
    <p:embeddedFont>
      <p:font typeface="Sassoon Sans Std" panose="020B0503020103030203" pitchFamily="34" charset="0"/>
      <p:regular r:id="rId44"/>
      <p:bold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7" roundtripDataSignature="AMtx7mhlTU4ewTbK/nYOfgRdZNxCGnezkQ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A918896-C049-A582-D732-A694582543C8}" name="Macarena Ovalle Larrain" initials="MO" userId="S::macarena.ovalle@mineduc.cl::feac4b69-8b2b-49af-a1db-41f5b17ced4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40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225BF6-F188-4680-9AEB-6F9D70EE19AE}" v="2" dt="2024-12-11T15:23:25.7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32" autoAdjust="0"/>
    <p:restoredTop sz="94049" autoAdjust="0"/>
  </p:normalViewPr>
  <p:slideViewPr>
    <p:cSldViewPr snapToGrid="0">
      <p:cViewPr varScale="1">
        <p:scale>
          <a:sx n="100" d="100"/>
          <a:sy n="100" d="100"/>
        </p:scale>
        <p:origin x="9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customschemas.google.com/relationships/presentationmetadata" Target="meta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52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20" Type="http://schemas.openxmlformats.org/officeDocument/2006/relationships/slide" Target="slides/slide19.xml"/><Relationship Id="rId41" Type="http://schemas.openxmlformats.org/officeDocument/2006/relationships/font" Target="fonts/font4.fntdata"/><Relationship Id="rId54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imena Zepeda Harasic" userId="90cf4ab7-3c32-4e50-a5d0-8fb63c062729" providerId="ADAL" clId="{1B225BF6-F188-4680-9AEB-6F9D70EE19AE}"/>
    <pc:docChg chg="undo custSel modSld modMainMaster">
      <pc:chgData name="Ximena Zepeda Harasic" userId="90cf4ab7-3c32-4e50-a5d0-8fb63c062729" providerId="ADAL" clId="{1B225BF6-F188-4680-9AEB-6F9D70EE19AE}" dt="2024-12-11T15:23:31.409" v="118" actId="1036"/>
      <pc:docMkLst>
        <pc:docMk/>
      </pc:docMkLst>
      <pc:sldChg chg="addSp delSp modSp mod">
        <pc:chgData name="Ximena Zepeda Harasic" userId="90cf4ab7-3c32-4e50-a5d0-8fb63c062729" providerId="ADAL" clId="{1B225BF6-F188-4680-9AEB-6F9D70EE19AE}" dt="2024-12-11T15:20:55.074" v="84" actId="2711"/>
        <pc:sldMkLst>
          <pc:docMk/>
          <pc:sldMk cId="0" sldId="256"/>
        </pc:sldMkLst>
        <pc:spChg chg="add mod ord">
          <ac:chgData name="Ximena Zepeda Harasic" userId="90cf4ab7-3c32-4e50-a5d0-8fb63c062729" providerId="ADAL" clId="{1B225BF6-F188-4680-9AEB-6F9D70EE19AE}" dt="2024-12-11T15:17:51.422" v="73" actId="14100"/>
          <ac:spMkLst>
            <pc:docMk/>
            <pc:sldMk cId="0" sldId="256"/>
            <ac:spMk id="4" creationId="{3D1E2AB6-F0DD-1B52-7540-2844565C867C}"/>
          </ac:spMkLst>
        </pc:spChg>
        <pc:spChg chg="mod">
          <ac:chgData name="Ximena Zepeda Harasic" userId="90cf4ab7-3c32-4e50-a5d0-8fb63c062729" providerId="ADAL" clId="{1B225BF6-F188-4680-9AEB-6F9D70EE19AE}" dt="2024-12-11T15:18:39.234" v="76" actId="207"/>
          <ac:spMkLst>
            <pc:docMk/>
            <pc:sldMk cId="0" sldId="256"/>
            <ac:spMk id="217" creationId="{00000000-0000-0000-0000-000000000000}"/>
          </ac:spMkLst>
        </pc:spChg>
        <pc:spChg chg="mod">
          <ac:chgData name="Ximena Zepeda Harasic" userId="90cf4ab7-3c32-4e50-a5d0-8fb63c062729" providerId="ADAL" clId="{1B225BF6-F188-4680-9AEB-6F9D70EE19AE}" dt="2024-12-11T15:19:35.537" v="78" actId="2711"/>
          <ac:spMkLst>
            <pc:docMk/>
            <pc:sldMk cId="0" sldId="256"/>
            <ac:spMk id="218" creationId="{00000000-0000-0000-0000-000000000000}"/>
          </ac:spMkLst>
        </pc:spChg>
        <pc:spChg chg="mod">
          <ac:chgData name="Ximena Zepeda Harasic" userId="90cf4ab7-3c32-4e50-a5d0-8fb63c062729" providerId="ADAL" clId="{1B225BF6-F188-4680-9AEB-6F9D70EE19AE}" dt="2024-12-11T15:20:55.074" v="84" actId="2711"/>
          <ac:spMkLst>
            <pc:docMk/>
            <pc:sldMk cId="0" sldId="256"/>
            <ac:spMk id="219" creationId="{00000000-0000-0000-0000-000000000000}"/>
          </ac:spMkLst>
        </pc:spChg>
        <pc:picChg chg="add mod ord modCrop">
          <ac:chgData name="Ximena Zepeda Harasic" userId="90cf4ab7-3c32-4e50-a5d0-8fb63c062729" providerId="ADAL" clId="{1B225BF6-F188-4680-9AEB-6F9D70EE19AE}" dt="2024-12-11T15:17:55.752" v="74" actId="1076"/>
          <ac:picMkLst>
            <pc:docMk/>
            <pc:sldMk cId="0" sldId="256"/>
            <ac:picMk id="3" creationId="{F35D69A6-37A2-41B9-30D2-70FC56E48817}"/>
          </ac:picMkLst>
        </pc:picChg>
        <pc:picChg chg="del mod">
          <ac:chgData name="Ximena Zepeda Harasic" userId="90cf4ab7-3c32-4e50-a5d0-8fb63c062729" providerId="ADAL" clId="{1B225BF6-F188-4680-9AEB-6F9D70EE19AE}" dt="2024-12-11T15:15:09.716" v="60" actId="478"/>
          <ac:picMkLst>
            <pc:docMk/>
            <pc:sldMk cId="0" sldId="256"/>
            <ac:picMk id="12" creationId="{00000000-0000-0000-0000-000000000000}"/>
          </ac:picMkLst>
        </pc:picChg>
      </pc:sldChg>
      <pc:sldChg chg="modSp mod">
        <pc:chgData name="Ximena Zepeda Harasic" userId="90cf4ab7-3c32-4e50-a5d0-8fb63c062729" providerId="ADAL" clId="{1B225BF6-F188-4680-9AEB-6F9D70EE19AE}" dt="2024-12-11T15:22:00.334" v="93" actId="14100"/>
        <pc:sldMkLst>
          <pc:docMk/>
          <pc:sldMk cId="0" sldId="270"/>
        </pc:sldMkLst>
        <pc:spChg chg="mod">
          <ac:chgData name="Ximena Zepeda Harasic" userId="90cf4ab7-3c32-4e50-a5d0-8fb63c062729" providerId="ADAL" clId="{1B225BF6-F188-4680-9AEB-6F9D70EE19AE}" dt="2024-12-11T15:21:45.563" v="89" actId="20577"/>
          <ac:spMkLst>
            <pc:docMk/>
            <pc:sldMk cId="0" sldId="270"/>
            <ac:spMk id="2" creationId="{C3638F5C-D3B9-88DB-468A-29244F75843B}"/>
          </ac:spMkLst>
        </pc:spChg>
        <pc:spChg chg="mod">
          <ac:chgData name="Ximena Zepeda Harasic" userId="90cf4ab7-3c32-4e50-a5d0-8fb63c062729" providerId="ADAL" clId="{1B225BF6-F188-4680-9AEB-6F9D70EE19AE}" dt="2024-12-11T15:22:00.334" v="93" actId="14100"/>
          <ac:spMkLst>
            <pc:docMk/>
            <pc:sldMk cId="0" sldId="270"/>
            <ac:spMk id="504" creationId="{00000000-0000-0000-0000-000000000000}"/>
          </ac:spMkLst>
        </pc:spChg>
      </pc:sldChg>
      <pc:sldChg chg="addSp delSp modSp mod">
        <pc:chgData name="Ximena Zepeda Harasic" userId="90cf4ab7-3c32-4e50-a5d0-8fb63c062729" providerId="ADAL" clId="{1B225BF6-F188-4680-9AEB-6F9D70EE19AE}" dt="2024-12-11T15:23:31.409" v="118" actId="1036"/>
        <pc:sldMkLst>
          <pc:docMk/>
          <pc:sldMk cId="0" sldId="281"/>
        </pc:sldMkLst>
        <pc:picChg chg="del">
          <ac:chgData name="Ximena Zepeda Harasic" userId="90cf4ab7-3c32-4e50-a5d0-8fb63c062729" providerId="ADAL" clId="{1B225BF6-F188-4680-9AEB-6F9D70EE19AE}" dt="2024-12-11T15:23:21.812" v="94" actId="478"/>
          <ac:picMkLst>
            <pc:docMk/>
            <pc:sldMk cId="0" sldId="281"/>
            <ac:picMk id="5" creationId="{95027930-A51E-D2CC-AECA-FEB3F57BD92A}"/>
          </ac:picMkLst>
        </pc:picChg>
        <pc:picChg chg="del">
          <ac:chgData name="Ximena Zepeda Harasic" userId="90cf4ab7-3c32-4e50-a5d0-8fb63c062729" providerId="ADAL" clId="{1B225BF6-F188-4680-9AEB-6F9D70EE19AE}" dt="2024-12-11T15:23:24.536" v="95" actId="478"/>
          <ac:picMkLst>
            <pc:docMk/>
            <pc:sldMk cId="0" sldId="281"/>
            <ac:picMk id="6" creationId="{DD78A7CA-E5EE-F134-EB2C-E82AFD30FEF5}"/>
          </ac:picMkLst>
        </pc:picChg>
        <pc:picChg chg="del">
          <ac:chgData name="Ximena Zepeda Harasic" userId="90cf4ab7-3c32-4e50-a5d0-8fb63c062729" providerId="ADAL" clId="{1B225BF6-F188-4680-9AEB-6F9D70EE19AE}" dt="2024-12-11T15:23:24.536" v="95" actId="478"/>
          <ac:picMkLst>
            <pc:docMk/>
            <pc:sldMk cId="0" sldId="281"/>
            <ac:picMk id="7" creationId="{8016A8E0-575B-4D5C-9408-520B2C6DD832}"/>
          </ac:picMkLst>
        </pc:picChg>
        <pc:picChg chg="del">
          <ac:chgData name="Ximena Zepeda Harasic" userId="90cf4ab7-3c32-4e50-a5d0-8fb63c062729" providerId="ADAL" clId="{1B225BF6-F188-4680-9AEB-6F9D70EE19AE}" dt="2024-12-11T15:23:24.536" v="95" actId="478"/>
          <ac:picMkLst>
            <pc:docMk/>
            <pc:sldMk cId="0" sldId="281"/>
            <ac:picMk id="8" creationId="{D8DE6FE3-0E3A-8A2D-B5CE-4346919CA8E2}"/>
          </ac:picMkLst>
        </pc:picChg>
        <pc:picChg chg="del">
          <ac:chgData name="Ximena Zepeda Harasic" userId="90cf4ab7-3c32-4e50-a5d0-8fb63c062729" providerId="ADAL" clId="{1B225BF6-F188-4680-9AEB-6F9D70EE19AE}" dt="2024-12-11T15:23:24.536" v="95" actId="478"/>
          <ac:picMkLst>
            <pc:docMk/>
            <pc:sldMk cId="0" sldId="281"/>
            <ac:picMk id="9" creationId="{A51B158D-EC0C-22ED-7F83-0B7DFE729811}"/>
          </ac:picMkLst>
        </pc:picChg>
        <pc:picChg chg="del">
          <ac:chgData name="Ximena Zepeda Harasic" userId="90cf4ab7-3c32-4e50-a5d0-8fb63c062729" providerId="ADAL" clId="{1B225BF6-F188-4680-9AEB-6F9D70EE19AE}" dt="2024-12-11T15:23:24.536" v="95" actId="478"/>
          <ac:picMkLst>
            <pc:docMk/>
            <pc:sldMk cId="0" sldId="281"/>
            <ac:picMk id="10" creationId="{83E6AAF8-198A-230A-982D-AD4E9DDA201F}"/>
          </ac:picMkLst>
        </pc:picChg>
        <pc:picChg chg="del">
          <ac:chgData name="Ximena Zepeda Harasic" userId="90cf4ab7-3c32-4e50-a5d0-8fb63c062729" providerId="ADAL" clId="{1B225BF6-F188-4680-9AEB-6F9D70EE19AE}" dt="2024-12-11T15:23:24.536" v="95" actId="478"/>
          <ac:picMkLst>
            <pc:docMk/>
            <pc:sldMk cId="0" sldId="281"/>
            <ac:picMk id="11" creationId="{B15A2E7F-6AB3-3687-060C-4AE6E8730689}"/>
          </ac:picMkLst>
        </pc:picChg>
        <pc:picChg chg="del">
          <ac:chgData name="Ximena Zepeda Harasic" userId="90cf4ab7-3c32-4e50-a5d0-8fb63c062729" providerId="ADAL" clId="{1B225BF6-F188-4680-9AEB-6F9D70EE19AE}" dt="2024-12-11T15:23:24.536" v="95" actId="478"/>
          <ac:picMkLst>
            <pc:docMk/>
            <pc:sldMk cId="0" sldId="281"/>
            <ac:picMk id="12" creationId="{E184B985-7BDF-781C-EA71-392624F90787}"/>
          </ac:picMkLst>
        </pc:picChg>
        <pc:picChg chg="del">
          <ac:chgData name="Ximena Zepeda Harasic" userId="90cf4ab7-3c32-4e50-a5d0-8fb63c062729" providerId="ADAL" clId="{1B225BF6-F188-4680-9AEB-6F9D70EE19AE}" dt="2024-12-11T15:23:24.536" v="95" actId="478"/>
          <ac:picMkLst>
            <pc:docMk/>
            <pc:sldMk cId="0" sldId="281"/>
            <ac:picMk id="13" creationId="{1DE22A10-C803-628F-1D1D-95300CAB330F}"/>
          </ac:picMkLst>
        </pc:picChg>
        <pc:picChg chg="add mod">
          <ac:chgData name="Ximena Zepeda Harasic" userId="90cf4ab7-3c32-4e50-a5d0-8fb63c062729" providerId="ADAL" clId="{1B225BF6-F188-4680-9AEB-6F9D70EE19AE}" dt="2024-12-11T15:23:31.409" v="118" actId="1036"/>
          <ac:picMkLst>
            <pc:docMk/>
            <pc:sldMk cId="0" sldId="281"/>
            <ac:picMk id="14" creationId="{D891708F-8BEA-ED0E-FFEC-FBD2DA4F1BF4}"/>
          </ac:picMkLst>
        </pc:picChg>
        <pc:picChg chg="add mod">
          <ac:chgData name="Ximena Zepeda Harasic" userId="90cf4ab7-3c32-4e50-a5d0-8fb63c062729" providerId="ADAL" clId="{1B225BF6-F188-4680-9AEB-6F9D70EE19AE}" dt="2024-12-11T15:23:31.409" v="118" actId="1036"/>
          <ac:picMkLst>
            <pc:docMk/>
            <pc:sldMk cId="0" sldId="281"/>
            <ac:picMk id="15" creationId="{8EEA6114-8F66-752B-2B53-CDF07281CD3E}"/>
          </ac:picMkLst>
        </pc:picChg>
        <pc:picChg chg="add mod">
          <ac:chgData name="Ximena Zepeda Harasic" userId="90cf4ab7-3c32-4e50-a5d0-8fb63c062729" providerId="ADAL" clId="{1B225BF6-F188-4680-9AEB-6F9D70EE19AE}" dt="2024-12-11T15:23:31.409" v="118" actId="1036"/>
          <ac:picMkLst>
            <pc:docMk/>
            <pc:sldMk cId="0" sldId="281"/>
            <ac:picMk id="16" creationId="{F548F212-0631-72B5-67E4-3367B677DA4E}"/>
          </ac:picMkLst>
        </pc:picChg>
        <pc:picChg chg="add mod">
          <ac:chgData name="Ximena Zepeda Harasic" userId="90cf4ab7-3c32-4e50-a5d0-8fb63c062729" providerId="ADAL" clId="{1B225BF6-F188-4680-9AEB-6F9D70EE19AE}" dt="2024-12-11T15:23:31.409" v="118" actId="1036"/>
          <ac:picMkLst>
            <pc:docMk/>
            <pc:sldMk cId="0" sldId="281"/>
            <ac:picMk id="19" creationId="{343A120B-48A2-1BD6-1544-3AB2AE29AF06}"/>
          </ac:picMkLst>
        </pc:picChg>
        <pc:picChg chg="add mod">
          <ac:chgData name="Ximena Zepeda Harasic" userId="90cf4ab7-3c32-4e50-a5d0-8fb63c062729" providerId="ADAL" clId="{1B225BF6-F188-4680-9AEB-6F9D70EE19AE}" dt="2024-12-11T15:23:31.409" v="118" actId="1036"/>
          <ac:picMkLst>
            <pc:docMk/>
            <pc:sldMk cId="0" sldId="281"/>
            <ac:picMk id="23" creationId="{DDFC0F6D-9152-F06A-E6CC-DCFA74A348AC}"/>
          </ac:picMkLst>
        </pc:picChg>
        <pc:picChg chg="add mod">
          <ac:chgData name="Ximena Zepeda Harasic" userId="90cf4ab7-3c32-4e50-a5d0-8fb63c062729" providerId="ADAL" clId="{1B225BF6-F188-4680-9AEB-6F9D70EE19AE}" dt="2024-12-11T15:23:31.409" v="118" actId="1036"/>
          <ac:picMkLst>
            <pc:docMk/>
            <pc:sldMk cId="0" sldId="281"/>
            <ac:picMk id="24" creationId="{CD44AA70-62DD-D704-AEF7-3A18A5FD3439}"/>
          </ac:picMkLst>
        </pc:picChg>
        <pc:picChg chg="add mod">
          <ac:chgData name="Ximena Zepeda Harasic" userId="90cf4ab7-3c32-4e50-a5d0-8fb63c062729" providerId="ADAL" clId="{1B225BF6-F188-4680-9AEB-6F9D70EE19AE}" dt="2024-12-11T15:23:31.409" v="118" actId="1036"/>
          <ac:picMkLst>
            <pc:docMk/>
            <pc:sldMk cId="0" sldId="281"/>
            <ac:picMk id="25" creationId="{AA8DE578-649E-FAAF-3D19-F260295D5365}"/>
          </ac:picMkLst>
        </pc:picChg>
        <pc:picChg chg="add mod">
          <ac:chgData name="Ximena Zepeda Harasic" userId="90cf4ab7-3c32-4e50-a5d0-8fb63c062729" providerId="ADAL" clId="{1B225BF6-F188-4680-9AEB-6F9D70EE19AE}" dt="2024-12-11T15:23:31.409" v="118" actId="1036"/>
          <ac:picMkLst>
            <pc:docMk/>
            <pc:sldMk cId="0" sldId="281"/>
            <ac:picMk id="26" creationId="{3275CA5F-2E9B-7CE2-B3C2-A3F66BE3D9A2}"/>
          </ac:picMkLst>
        </pc:picChg>
        <pc:picChg chg="add mod">
          <ac:chgData name="Ximena Zepeda Harasic" userId="90cf4ab7-3c32-4e50-a5d0-8fb63c062729" providerId="ADAL" clId="{1B225BF6-F188-4680-9AEB-6F9D70EE19AE}" dt="2024-12-11T15:23:31.409" v="118" actId="1036"/>
          <ac:picMkLst>
            <pc:docMk/>
            <pc:sldMk cId="0" sldId="281"/>
            <ac:picMk id="27" creationId="{B14FD347-B23F-54E1-EFD5-06B55912C725}"/>
          </ac:picMkLst>
        </pc:picChg>
        <pc:picChg chg="add mod">
          <ac:chgData name="Ximena Zepeda Harasic" userId="90cf4ab7-3c32-4e50-a5d0-8fb63c062729" providerId="ADAL" clId="{1B225BF6-F188-4680-9AEB-6F9D70EE19AE}" dt="2024-12-11T15:23:31.409" v="118" actId="1036"/>
          <ac:picMkLst>
            <pc:docMk/>
            <pc:sldMk cId="0" sldId="281"/>
            <ac:picMk id="28" creationId="{F2DFA0CA-9FC4-03CB-2FA3-0C0B4EBAB328}"/>
          </ac:picMkLst>
        </pc:picChg>
      </pc:sldChg>
      <pc:sldMasterChg chg="modSldLayout">
        <pc:chgData name="Ximena Zepeda Harasic" userId="90cf4ab7-3c32-4e50-a5d0-8fb63c062729" providerId="ADAL" clId="{1B225BF6-F188-4680-9AEB-6F9D70EE19AE}" dt="2024-12-11T15:14:27.835" v="58" actId="1076"/>
        <pc:sldMasterMkLst>
          <pc:docMk/>
          <pc:sldMasterMk cId="0" sldId="2147483648"/>
        </pc:sldMasterMkLst>
        <pc:sldLayoutChg chg="modSp mod">
          <pc:chgData name="Ximena Zepeda Harasic" userId="90cf4ab7-3c32-4e50-a5d0-8fb63c062729" providerId="ADAL" clId="{1B225BF6-F188-4680-9AEB-6F9D70EE19AE}" dt="2024-12-11T15:14:27.835" v="58" actId="1076"/>
          <pc:sldLayoutMkLst>
            <pc:docMk/>
            <pc:sldMasterMk cId="0" sldId="2147483648"/>
            <pc:sldLayoutMk cId="0" sldId="2147483650"/>
          </pc:sldLayoutMkLst>
          <pc:picChg chg="mod">
            <ac:chgData name="Ximena Zepeda Harasic" userId="90cf4ab7-3c32-4e50-a5d0-8fb63c062729" providerId="ADAL" clId="{1B225BF6-F188-4680-9AEB-6F9D70EE19AE}" dt="2024-12-11T15:14:27.835" v="58" actId="1076"/>
            <ac:picMkLst>
              <pc:docMk/>
              <pc:sldMasterMk cId="0" sldId="2147483648"/>
              <pc:sldLayoutMk cId="0" sldId="2147483650"/>
              <ac:picMk id="16" creationId="{00000000-0000-0000-0000-000000000000}"/>
            </ac:picMkLst>
          </pc:picChg>
        </pc:sldLayoutChg>
      </pc:sldMasterChg>
    </pc:docChg>
  </pc:docChgLst>
</pc:chgInfo>
</file>

<file path=ppt/comments/modernComment_119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E763638-3134-4061-AE57-4F41574FC672}" authorId="{0A918896-C049-A582-D732-A694582543C8}" created="2024-10-23T15:49:43.587">
    <pc:sldMkLst xmlns:pc="http://schemas.microsoft.com/office/powerpoint/2013/main/command">
      <pc:docMk/>
      <pc:sldMk cId="0" sldId="281"/>
    </pc:sldMkLst>
    <p188:txBody>
      <a:bodyPr/>
      <a:lstStyle/>
      <a:p>
        <a:r>
          <a:rPr lang="es-ES"/>
          <a:t>Ajustar torre de cubos, debería haber 10 cubos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5" name="Google Shape;21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" name="Google Shape;66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4" name="Google Shape;744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Google Shape;848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6" name="Google Shape;886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5" name="Google Shape;925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5" name="Google Shape;965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6" name="Google Shape;1006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Google Shape;1047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" name="Google Shape;1048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Google Shape;1090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1" name="Google Shape;1091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Google Shape;1134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5" name="Google Shape;1135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>
          <a:extLst>
            <a:ext uri="{FF2B5EF4-FFF2-40B4-BE49-F238E27FC236}">
              <a16:creationId xmlns:a16="http://schemas.microsoft.com/office/drawing/2014/main" id="{A454512B-CCCF-EF11-FF18-5DC958284A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7:notes">
            <a:extLst>
              <a:ext uri="{FF2B5EF4-FFF2-40B4-BE49-F238E27FC236}">
                <a16:creationId xmlns:a16="http://schemas.microsoft.com/office/drawing/2014/main" id="{02A0CD07-C662-07DF-019E-318E8B050DC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7:notes">
            <a:extLst>
              <a:ext uri="{FF2B5EF4-FFF2-40B4-BE49-F238E27FC236}">
                <a16:creationId xmlns:a16="http://schemas.microsoft.com/office/drawing/2014/main" id="{1FE28526-0112-D32B-9803-1718887CA5D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550707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>
          <a:extLst>
            <a:ext uri="{FF2B5EF4-FFF2-40B4-BE49-F238E27FC236}">
              <a16:creationId xmlns:a16="http://schemas.microsoft.com/office/drawing/2014/main" id="{5CA54C34-21D3-3766-6C23-B4E51F6222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7:notes">
            <a:extLst>
              <a:ext uri="{FF2B5EF4-FFF2-40B4-BE49-F238E27FC236}">
                <a16:creationId xmlns:a16="http://schemas.microsoft.com/office/drawing/2014/main" id="{8AB3E044-4BFD-6CB0-987F-E1C3FB56C0B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7:notes">
            <a:extLst>
              <a:ext uri="{FF2B5EF4-FFF2-40B4-BE49-F238E27FC236}">
                <a16:creationId xmlns:a16="http://schemas.microsoft.com/office/drawing/2014/main" id="{F8A3941D-A59C-8BC3-305D-481DDD4FE5E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108993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Encabezado de sección">
  <p:cSld name="1_Encabezado de secció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4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37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56" name="Google Shape;56;p47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Encabezado de sección">
  <p:cSld name="2_Encabezado de secció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4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37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61" name="Google Shape;61;p48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Encabezado de sección">
  <p:cSld name="3_Encabezado de secció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4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4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37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66" name="Google Shape;66;p49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>
  <p:cSld name="Dos objetos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5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5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5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2" name="Google Shape;72;p50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os objetos">
  <p:cSld name="1_Dos objetos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5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5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78" name="Google Shape;78;p51"/>
          <p:cNvCxnSpPr/>
          <p:nvPr/>
        </p:nvCxnSpPr>
        <p:spPr>
          <a:xfrm>
            <a:off x="-133004" y="141316"/>
            <a:ext cx="12452466" cy="0"/>
          </a:xfrm>
          <a:prstGeom prst="straightConnector1">
            <a:avLst/>
          </a:prstGeom>
          <a:noFill/>
          <a:ln w="28575" cap="flat" cmpd="sng">
            <a:solidFill>
              <a:srgbClr val="65B32E"/>
            </a:solidFill>
            <a:prstDash val="dash"/>
            <a:round/>
            <a:headEnd type="none" w="sm" len="sm"/>
            <a:tailEnd type="none" w="sm" len="sm"/>
          </a:ln>
        </p:spPr>
      </p:cxnSp>
      <p:pic>
        <p:nvPicPr>
          <p:cNvPr id="79" name="Google Shape;79;p51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os objetos">
  <p:cSld name="2_Dos objetos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5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5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5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5" name="Google Shape;85;p52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Dos objetos">
  <p:cSld name="3_Dos objetos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5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5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5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91" name="Google Shape;91;p53"/>
          <p:cNvCxnSpPr/>
          <p:nvPr/>
        </p:nvCxnSpPr>
        <p:spPr>
          <a:xfrm>
            <a:off x="-133004" y="141316"/>
            <a:ext cx="12452466" cy="0"/>
          </a:xfrm>
          <a:prstGeom prst="straightConnector1">
            <a:avLst/>
          </a:prstGeom>
          <a:noFill/>
          <a:ln w="28575" cap="flat" cmpd="sng">
            <a:solidFill>
              <a:srgbClr val="EF7D00"/>
            </a:solidFill>
            <a:prstDash val="dash"/>
            <a:round/>
            <a:headEnd type="none" w="sm" len="sm"/>
            <a:tailEnd type="none" w="sm" len="sm"/>
          </a:ln>
        </p:spPr>
      </p:cxnSp>
      <p:pic>
        <p:nvPicPr>
          <p:cNvPr id="92" name="Google Shape;92;p53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>
  <p:cSld name="Comparación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5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5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7" name="Google Shape;97;p54"/>
          <p:cNvSpPr txBox="1">
            <a:spLocks noGrp="1"/>
          </p:cNvSpPr>
          <p:nvPr>
            <p:ph type="body" idx="2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pic>
        <p:nvPicPr>
          <p:cNvPr id="98" name="Google Shape;98;p54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54"/>
          <p:cNvSpPr txBox="1">
            <a:spLocks noGrp="1"/>
          </p:cNvSpPr>
          <p:nvPr>
            <p:ph type="body" idx="3"/>
          </p:nvPr>
        </p:nvSpPr>
        <p:spPr>
          <a:xfrm>
            <a:off x="839788" y="2505075"/>
            <a:ext cx="5157787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5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mparación">
  <p:cSld name="1_Comparación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5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5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5" name="Google Shape;105;p55"/>
          <p:cNvSpPr txBox="1">
            <a:spLocks noGrp="1"/>
          </p:cNvSpPr>
          <p:nvPr>
            <p:ph type="body" idx="2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pic>
        <p:nvPicPr>
          <p:cNvPr id="106" name="Google Shape;106;p55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55"/>
          <p:cNvSpPr txBox="1">
            <a:spLocks noGrp="1"/>
          </p:cNvSpPr>
          <p:nvPr>
            <p:ph type="body" idx="3"/>
          </p:nvPr>
        </p:nvSpPr>
        <p:spPr>
          <a:xfrm>
            <a:off x="839788" y="2505075"/>
            <a:ext cx="5157787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5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mparación" type="twoTxTwoObj">
  <p:cSld name="TWO_OBJECTS_WITH_TEX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5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5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3" name="Google Shape;113;p5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5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5" name="Google Shape;115;p5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16" name="Google Shape;116;p56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ítulo y objetos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9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154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9" name="Google Shape;19;p39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omparación">
  <p:cSld name="3_Comparación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5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5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1" name="Google Shape;121;p57"/>
          <p:cNvSpPr txBox="1">
            <a:spLocks noGrp="1"/>
          </p:cNvSpPr>
          <p:nvPr>
            <p:ph type="body" idx="2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pic>
        <p:nvPicPr>
          <p:cNvPr id="122" name="Google Shape;122;p57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57"/>
          <p:cNvSpPr txBox="1">
            <a:spLocks noGrp="1"/>
          </p:cNvSpPr>
          <p:nvPr>
            <p:ph type="body" idx="3"/>
          </p:nvPr>
        </p:nvSpPr>
        <p:spPr>
          <a:xfrm>
            <a:off x="839788" y="2505075"/>
            <a:ext cx="5157787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5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5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28" name="Google Shape;128;p58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olo el título">
  <p:cSld name="1_Solo el título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5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2" name="Google Shape;132;p59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olo el título">
  <p:cSld name="2_Solo el título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6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6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6" name="Google Shape;136;p60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Solo el título">
  <p:cSld name="3_Solo el título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6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6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40" name="Google Shape;140;p61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6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62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En blanco">
  <p:cSld name="1_En blanco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6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63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En blanco">
  <p:cSld name="2_En blanco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6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64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En blanco">
  <p:cSld name="3_En blanco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6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65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6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6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57" name="Google Shape;157;p6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58" name="Google Shape;158;p66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>
  <p:cSld name="Diapositiva de título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4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ido con título">
  <p:cSld name="1_Contenido con título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6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6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6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63" name="Google Shape;163;p6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64" name="Google Shape;164;p67"/>
          <p:cNvSpPr txBox="1"/>
          <p:nvPr/>
        </p:nvSpPr>
        <p:spPr>
          <a:xfrm>
            <a:off x="232756" y="6390700"/>
            <a:ext cx="149629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Sumo Primero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ntenido con título">
  <p:cSld name="2_Contenido con título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6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6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6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69" name="Google Shape;169;p6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70" name="Google Shape;170;p68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ontenido con título">
  <p:cSld name="3_Contenido con título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6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6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6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75" name="Google Shape;175;p6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76" name="Google Shape;176;p69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7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7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7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81" name="Google Shape;181;p7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82" name="Google Shape;182;p70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n con título">
  <p:cSld name="1_Imagen con título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7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7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87" name="Google Shape;187;p7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88" name="Google Shape;188;p71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Imagen con título">
  <p:cSld name="2_Imagen con título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7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7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7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93" name="Google Shape;193;p7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94" name="Google Shape;194;p72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Imagen con título">
  <p:cSld name="3_Imagen con título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7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7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7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99" name="Google Shape;199;p7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200" name="Google Shape;200;p73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7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7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4" name="Google Shape;204;p7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7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7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7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7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0" name="Google Shape;210;p7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7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7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apositiva de título">
  <p:cSld name="2_Diapositiva de título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4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Diapositiva de título">
  <p:cSld name="3_Diapositiva de título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4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>
  <p:cSld name="Título y objeto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3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154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6" name="Google Shape;36;p43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ítulo y objetos">
  <p:cSld name="2_Título y objeto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44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154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1" name="Google Shape;41;p44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ítulo y objetos">
  <p:cSld name="3_Título y objeto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5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154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6" name="Google Shape;46;p45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4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37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51" name="Google Shape;51;p46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</p:sldLayoutIdLst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9_0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3D1E2AB6-F0DD-1B52-7540-2844565C867C}"/>
              </a:ext>
            </a:extLst>
          </p:cNvPr>
          <p:cNvSpPr/>
          <p:nvPr/>
        </p:nvSpPr>
        <p:spPr>
          <a:xfrm>
            <a:off x="-10332" y="5991225"/>
            <a:ext cx="12202332" cy="866775"/>
          </a:xfrm>
          <a:prstGeom prst="rect">
            <a:avLst/>
          </a:prstGeom>
          <a:solidFill>
            <a:srgbClr val="00B40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Google Shape;16;p39">
            <a:extLst>
              <a:ext uri="{FF2B5EF4-FFF2-40B4-BE49-F238E27FC236}">
                <a16:creationId xmlns:a16="http://schemas.microsoft.com/office/drawing/2014/main" id="{F35D69A6-37A2-41B9-30D2-70FC56E4881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75861"/>
          <a:stretch/>
        </p:blipFill>
        <p:spPr>
          <a:xfrm flipV="1">
            <a:off x="-5166" y="-25039"/>
            <a:ext cx="12197166" cy="1655445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1"/>
          <p:cNvSpPr txBox="1">
            <a:spLocks noGrp="1"/>
          </p:cNvSpPr>
          <p:nvPr>
            <p:ph type="subTitle" idx="1"/>
          </p:nvPr>
        </p:nvSpPr>
        <p:spPr>
          <a:xfrm>
            <a:off x="1529166" y="169226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CD79"/>
              </a:buClr>
              <a:buSzPts val="9600"/>
              <a:buNone/>
            </a:pPr>
            <a:r>
              <a:rPr lang="es-ES" sz="9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unito" pitchFamily="2" charset="0"/>
                <a:ea typeface="Nunito ExtraBold"/>
                <a:cs typeface="Nunito ExtraBold"/>
                <a:sym typeface="Nunito ExtraBold"/>
              </a:rPr>
              <a:t>Sumo Primero</a:t>
            </a:r>
            <a:endParaRPr b="1" dirty="0">
              <a:solidFill>
                <a:schemeClr val="tx1">
                  <a:lumMod val="65000"/>
                  <a:lumOff val="35000"/>
                </a:schemeClr>
              </a:solidFill>
              <a:latin typeface="Nunito" pitchFamily="2" charset="0"/>
            </a:endParaRPr>
          </a:p>
        </p:txBody>
      </p:sp>
      <p:sp>
        <p:nvSpPr>
          <p:cNvPr id="218" name="Google Shape;218;p1"/>
          <p:cNvSpPr txBox="1"/>
          <p:nvPr/>
        </p:nvSpPr>
        <p:spPr>
          <a:xfrm>
            <a:off x="1518834" y="3099215"/>
            <a:ext cx="9144000" cy="784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CD79"/>
              </a:buClr>
              <a:buSzPct val="100000"/>
              <a:buFont typeface="Arial"/>
              <a:buNone/>
            </a:pPr>
            <a:r>
              <a:rPr lang="es-ES" sz="5400" b="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" pitchFamily="2" charset="0"/>
                <a:ea typeface="Nunito"/>
                <a:cs typeface="Nunito"/>
                <a:sym typeface="Nunito"/>
              </a:rPr>
              <a:t>Números mayores a </a:t>
            </a:r>
            <a:r>
              <a:rPr lang="es-ES" sz="5400" b="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10</a:t>
            </a:r>
            <a:endParaRPr sz="5400" dirty="0">
              <a:solidFill>
                <a:schemeClr val="tx1">
                  <a:lumMod val="65000"/>
                  <a:lumOff val="35000"/>
                </a:schemeClr>
              </a:solidFill>
              <a:latin typeface="Sassoon Sans Std" panose="020B0503020103030203" pitchFamily="34" charset="0"/>
            </a:endParaRPr>
          </a:p>
        </p:txBody>
      </p:sp>
      <p:sp>
        <p:nvSpPr>
          <p:cNvPr id="219" name="Google Shape;219;p1"/>
          <p:cNvSpPr txBox="1"/>
          <p:nvPr/>
        </p:nvSpPr>
        <p:spPr>
          <a:xfrm>
            <a:off x="2009457" y="4059806"/>
            <a:ext cx="9144000" cy="1655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800" b="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1</a:t>
            </a:r>
            <a:r>
              <a:rPr lang="es-ES" sz="1800" b="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" pitchFamily="2" charset="0"/>
                <a:ea typeface="Nunito"/>
                <a:cs typeface="Nunito"/>
                <a:sym typeface="Nunito"/>
              </a:rPr>
              <a:t>º básico. Unidad 2</a:t>
            </a:r>
            <a:endParaRPr sz="1800" b="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" pitchFamily="2" charset="0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800" b="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" pitchFamily="2" charset="0"/>
                <a:ea typeface="Nunito"/>
                <a:cs typeface="Nunito"/>
                <a:sym typeface="Nunito"/>
              </a:rPr>
              <a:t>Capítulo </a:t>
            </a:r>
            <a:r>
              <a:rPr lang="es-ES" sz="1800" b="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7</a:t>
            </a:r>
            <a:r>
              <a:rPr lang="es-ES" sz="1800" b="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" pitchFamily="2" charset="0"/>
                <a:ea typeface="Nunito"/>
                <a:cs typeface="Nunito"/>
                <a:sym typeface="Nunito"/>
              </a:rPr>
              <a:t>: Números mayores a </a:t>
            </a:r>
            <a:r>
              <a:rPr lang="es-ES" sz="1800" b="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10</a:t>
            </a:r>
            <a:r>
              <a:rPr lang="es-ES" sz="1800" b="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" pitchFamily="2" charset="0"/>
                <a:ea typeface="Nunito"/>
                <a:cs typeface="Nunito"/>
                <a:sym typeface="Nunito"/>
              </a:rPr>
              <a:t>.</a:t>
            </a:r>
            <a:endParaRPr sz="1800" b="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" pitchFamily="2" charset="0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800" b="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" pitchFamily="2" charset="0"/>
                <a:ea typeface="Nunito"/>
                <a:cs typeface="Nunito"/>
                <a:sym typeface="Nunito"/>
              </a:rPr>
              <a:t>Sistematización de la cuantificación de colecciones agrupando de a </a:t>
            </a:r>
            <a:r>
              <a:rPr lang="es-ES" sz="1800" b="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10</a:t>
            </a:r>
            <a:r>
              <a:rPr lang="es-ES" sz="1800" b="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" pitchFamily="2" charset="0"/>
                <a:ea typeface="Nunito"/>
                <a:cs typeface="Nunito"/>
                <a:sym typeface="Nunito"/>
              </a:rPr>
              <a:t>.</a:t>
            </a:r>
            <a:endParaRPr sz="1800" b="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" pitchFamily="2" charset="0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800" b="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" pitchFamily="2" charset="0"/>
                <a:ea typeface="Nunito"/>
                <a:cs typeface="Nunito"/>
                <a:sym typeface="Nunito"/>
              </a:rPr>
              <a:t>Páginas </a:t>
            </a:r>
            <a:r>
              <a:rPr lang="es-ES" sz="1800" b="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106 </a:t>
            </a:r>
            <a:r>
              <a:rPr lang="es-ES" sz="1800" b="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" panose="00000500000000000000" pitchFamily="2" charset="0"/>
                <a:ea typeface="Nunito"/>
                <a:cs typeface="Nunito"/>
                <a:sym typeface="Nunito"/>
              </a:rPr>
              <a:t>y</a:t>
            </a:r>
            <a:r>
              <a:rPr lang="es-ES" sz="1800" b="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 107</a:t>
            </a:r>
            <a:r>
              <a:rPr lang="es-ES" sz="1800" b="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" pitchFamily="2" charset="0"/>
                <a:ea typeface="Nunito"/>
                <a:cs typeface="Nunito"/>
                <a:sym typeface="Nunito"/>
              </a:rPr>
              <a:t>. </a:t>
            </a:r>
            <a:endParaRPr sz="2000" b="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" pitchFamily="2" charset="0"/>
              <a:ea typeface="Nunito"/>
              <a:cs typeface="Nunito"/>
              <a:sym typeface="Nunito"/>
            </a:endParaRPr>
          </a:p>
        </p:txBody>
      </p:sp>
      <p:pic>
        <p:nvPicPr>
          <p:cNvPr id="2" name="Google Shape;19;p39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425AEEAC-4A7D-C6D1-8A17-E13484AA47D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1"/>
          <p:cNvSpPr/>
          <p:nvPr/>
        </p:nvSpPr>
        <p:spPr>
          <a:xfrm>
            <a:off x="231140" y="212725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11"/>
          <p:cNvSpPr txBox="1"/>
          <p:nvPr/>
        </p:nvSpPr>
        <p:spPr>
          <a:xfrm>
            <a:off x="327025" y="259080"/>
            <a:ext cx="41592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+mj-lt"/>
                <a:ea typeface="Nunito"/>
                <a:cs typeface="Nunito"/>
                <a:sym typeface="Nunito"/>
              </a:rPr>
              <a:t>2</a:t>
            </a:r>
            <a:endParaRPr>
              <a:latin typeface="+mj-lt"/>
            </a:endParaRPr>
          </a:p>
        </p:txBody>
      </p:sp>
      <p:pic>
        <p:nvPicPr>
          <p:cNvPr id="383" name="Google Shape;383;p11" descr="Captura de pantalla 2023-10-24 a las 10.04.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62287" y="2975610"/>
            <a:ext cx="6067425" cy="302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11" descr="Dibujo animado de un animal con la boca abierta&#10;&#10;Descripción generada automáticamente con confianza baj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86930" y="1982470"/>
            <a:ext cx="3146425" cy="2265680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11"/>
          <p:cNvSpPr/>
          <p:nvPr/>
        </p:nvSpPr>
        <p:spPr>
          <a:xfrm>
            <a:off x="3357880" y="1610995"/>
            <a:ext cx="3855720" cy="1156970"/>
          </a:xfrm>
          <a:prstGeom prst="wedgeRoundRectCallout">
            <a:avLst>
              <a:gd name="adj1" fmla="val 58481"/>
              <a:gd name="adj2" fmla="val 28446"/>
              <a:gd name="adj3" fmla="val 16667"/>
            </a:avLst>
          </a:prstGeom>
          <a:noFill/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11"/>
          <p:cNvSpPr txBox="1"/>
          <p:nvPr/>
        </p:nvSpPr>
        <p:spPr>
          <a:xfrm>
            <a:off x="3357880" y="1774825"/>
            <a:ext cx="3856355" cy="829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0"/>
                <a:sym typeface="Arial"/>
              </a:rPr>
              <a:t>¿Qué estrategia usarías </a:t>
            </a:r>
            <a:br>
              <a:rPr lang="es-E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0"/>
                <a:sym typeface="Arial"/>
              </a:rPr>
            </a:br>
            <a:r>
              <a:rPr lang="es-E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0"/>
                <a:sym typeface="Arial"/>
              </a:rPr>
              <a:t>para contar?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  <a:latin typeface="Nunito" pitchFamily="2" charset="0"/>
            </a:endParaRPr>
          </a:p>
        </p:txBody>
      </p:sp>
      <p:sp>
        <p:nvSpPr>
          <p:cNvPr id="387" name="Google Shape;387;p11"/>
          <p:cNvSpPr txBox="1"/>
          <p:nvPr/>
        </p:nvSpPr>
        <p:spPr>
          <a:xfrm>
            <a:off x="900430" y="271780"/>
            <a:ext cx="561340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i="0" u="none" strike="noStrike" cap="none">
                <a:solidFill>
                  <a:srgbClr val="00B40E"/>
                </a:solidFill>
                <a:latin typeface="+mj-lt"/>
                <a:ea typeface="Nunito"/>
                <a:cs typeface="Nunito"/>
                <a:sym typeface="Nunito"/>
              </a:rPr>
              <a:t>A</a:t>
            </a:r>
            <a:endParaRPr>
              <a:latin typeface="+mj-lt"/>
            </a:endParaRPr>
          </a:p>
        </p:txBody>
      </p:sp>
      <p:sp>
        <p:nvSpPr>
          <p:cNvPr id="388" name="Google Shape;388;p11"/>
          <p:cNvSpPr/>
          <p:nvPr/>
        </p:nvSpPr>
        <p:spPr>
          <a:xfrm>
            <a:off x="877570" y="212725"/>
            <a:ext cx="607060" cy="57785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4" name="Google Shape;234;p3">
            <a:extLst>
              <a:ext uri="{FF2B5EF4-FFF2-40B4-BE49-F238E27FC236}">
                <a16:creationId xmlns:a16="http://schemas.microsoft.com/office/drawing/2014/main" id="{FAF52A60-805F-79DD-EACF-A3415FD05CDC}"/>
              </a:ext>
            </a:extLst>
          </p:cNvPr>
          <p:cNvSpPr txBox="1"/>
          <p:nvPr/>
        </p:nvSpPr>
        <p:spPr>
          <a:xfrm>
            <a:off x="1405697" y="-108426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40E"/>
              </a:buClr>
              <a:buSzPts val="8000"/>
              <a:buFont typeface="Arial"/>
              <a:buNone/>
            </a:pPr>
            <a:r>
              <a:rPr lang="es-ES" sz="5400" b="0" i="0" u="none" strike="noStrike" cap="none" dirty="0">
                <a:solidFill>
                  <a:srgbClr val="00B40E"/>
                </a:solidFill>
                <a:latin typeface="Muli ExtraBold" panose="00000900000000000000" pitchFamily="2" charset="0"/>
                <a:ea typeface="Nunito"/>
                <a:cs typeface="Nunito"/>
                <a:sym typeface="Nunito"/>
              </a:rPr>
              <a:t>¿Cuántos hay?</a:t>
            </a:r>
            <a:endParaRPr lang="es-ES" sz="5400" dirty="0">
              <a:latin typeface="Muli ExtraBold" panose="000009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12"/>
          <p:cNvSpPr/>
          <p:nvPr/>
        </p:nvSpPr>
        <p:spPr>
          <a:xfrm>
            <a:off x="231140" y="212725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12"/>
          <p:cNvSpPr txBox="1"/>
          <p:nvPr/>
        </p:nvSpPr>
        <p:spPr>
          <a:xfrm>
            <a:off x="327025" y="259080"/>
            <a:ext cx="41592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+mj-lt"/>
                <a:ea typeface="Nunito"/>
                <a:cs typeface="Nunito"/>
                <a:sym typeface="Nunito"/>
              </a:rPr>
              <a:t>2</a:t>
            </a:r>
            <a:endParaRPr>
              <a:latin typeface="+mj-lt"/>
            </a:endParaRPr>
          </a:p>
        </p:txBody>
      </p:sp>
      <p:pic>
        <p:nvPicPr>
          <p:cNvPr id="396" name="Google Shape;396;p12" descr="Captura de pantalla 2023-10-24 a las 10.04.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28975" y="1346835"/>
            <a:ext cx="8738870" cy="4363085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12"/>
          <p:cNvSpPr txBox="1"/>
          <p:nvPr/>
        </p:nvSpPr>
        <p:spPr>
          <a:xfrm>
            <a:off x="231140" y="1346835"/>
            <a:ext cx="2893060" cy="119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0"/>
                <a:sym typeface="Arial"/>
              </a:rPr>
              <a:t>Usemos puntos para representar cada huevo.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  <a:latin typeface="Nunito" pitchFamily="2" charset="0"/>
            </a:endParaRPr>
          </a:p>
        </p:txBody>
      </p:sp>
      <p:pic>
        <p:nvPicPr>
          <p:cNvPr id="398" name="Google Shape;398;p12" descr="Dibujo animado de un animal con la boca abierta&#10;&#10;Descripción generada automáticamente con confianza baj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1745" y="3118167"/>
            <a:ext cx="2596212" cy="2615830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12"/>
          <p:cNvSpPr/>
          <p:nvPr/>
        </p:nvSpPr>
        <p:spPr>
          <a:xfrm>
            <a:off x="231140" y="1153795"/>
            <a:ext cx="2893060" cy="1656080"/>
          </a:xfrm>
          <a:prstGeom prst="wedgeRoundRectCallout">
            <a:avLst>
              <a:gd name="adj1" fmla="val -1712"/>
              <a:gd name="adj2" fmla="val 70897"/>
              <a:gd name="adj3" fmla="val 16667"/>
            </a:avLst>
          </a:prstGeom>
          <a:noFill/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12"/>
          <p:cNvSpPr/>
          <p:nvPr/>
        </p:nvSpPr>
        <p:spPr>
          <a:xfrm>
            <a:off x="3765550" y="3236595"/>
            <a:ext cx="607060" cy="616585"/>
          </a:xfrm>
          <a:prstGeom prst="ellipse">
            <a:avLst/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12"/>
          <p:cNvSpPr/>
          <p:nvPr/>
        </p:nvSpPr>
        <p:spPr>
          <a:xfrm>
            <a:off x="4435475" y="2438400"/>
            <a:ext cx="607060" cy="616585"/>
          </a:xfrm>
          <a:prstGeom prst="ellipse">
            <a:avLst/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12"/>
          <p:cNvSpPr/>
          <p:nvPr/>
        </p:nvSpPr>
        <p:spPr>
          <a:xfrm>
            <a:off x="3971925" y="4342765"/>
            <a:ext cx="607060" cy="577850"/>
          </a:xfrm>
          <a:prstGeom prst="ellipse">
            <a:avLst/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12"/>
          <p:cNvSpPr/>
          <p:nvPr/>
        </p:nvSpPr>
        <p:spPr>
          <a:xfrm>
            <a:off x="5537835" y="2744470"/>
            <a:ext cx="607060" cy="577215"/>
          </a:xfrm>
          <a:prstGeom prst="ellipse">
            <a:avLst/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12"/>
          <p:cNvSpPr/>
          <p:nvPr/>
        </p:nvSpPr>
        <p:spPr>
          <a:xfrm rot="10800000" flipH="1">
            <a:off x="5001895" y="3707130"/>
            <a:ext cx="607060" cy="616585"/>
          </a:xfrm>
          <a:prstGeom prst="ellipse">
            <a:avLst/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12"/>
          <p:cNvSpPr/>
          <p:nvPr/>
        </p:nvSpPr>
        <p:spPr>
          <a:xfrm rot="10800000" flipH="1">
            <a:off x="6238240" y="3545205"/>
            <a:ext cx="607060" cy="616585"/>
          </a:xfrm>
          <a:prstGeom prst="ellipse">
            <a:avLst/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12"/>
          <p:cNvSpPr/>
          <p:nvPr/>
        </p:nvSpPr>
        <p:spPr>
          <a:xfrm rot="10800000" flipH="1">
            <a:off x="6777355" y="4279900"/>
            <a:ext cx="607060" cy="616585"/>
          </a:xfrm>
          <a:prstGeom prst="ellipse">
            <a:avLst/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12"/>
          <p:cNvSpPr/>
          <p:nvPr/>
        </p:nvSpPr>
        <p:spPr>
          <a:xfrm rot="10800000" flipH="1">
            <a:off x="7813675" y="3866515"/>
            <a:ext cx="607060" cy="616585"/>
          </a:xfrm>
          <a:prstGeom prst="ellipse">
            <a:avLst/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12"/>
          <p:cNvSpPr/>
          <p:nvPr/>
        </p:nvSpPr>
        <p:spPr>
          <a:xfrm rot="10800000" flipH="1">
            <a:off x="7122160" y="2809875"/>
            <a:ext cx="607060" cy="616585"/>
          </a:xfrm>
          <a:prstGeom prst="ellipse">
            <a:avLst/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12"/>
          <p:cNvSpPr/>
          <p:nvPr/>
        </p:nvSpPr>
        <p:spPr>
          <a:xfrm rot="10800000" flipH="1">
            <a:off x="7933690" y="1929130"/>
            <a:ext cx="607060" cy="616585"/>
          </a:xfrm>
          <a:prstGeom prst="ellipse">
            <a:avLst/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12"/>
          <p:cNvSpPr/>
          <p:nvPr/>
        </p:nvSpPr>
        <p:spPr>
          <a:xfrm rot="10800000" flipH="1">
            <a:off x="8558530" y="3121025"/>
            <a:ext cx="607060" cy="616585"/>
          </a:xfrm>
          <a:prstGeom prst="ellipse">
            <a:avLst/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12"/>
          <p:cNvSpPr/>
          <p:nvPr/>
        </p:nvSpPr>
        <p:spPr>
          <a:xfrm rot="10800000" flipH="1">
            <a:off x="8965565" y="2117725"/>
            <a:ext cx="607060" cy="616585"/>
          </a:xfrm>
          <a:prstGeom prst="ellipse">
            <a:avLst/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12"/>
          <p:cNvSpPr/>
          <p:nvPr/>
        </p:nvSpPr>
        <p:spPr>
          <a:xfrm rot="10800000" flipH="1">
            <a:off x="9808845" y="3249930"/>
            <a:ext cx="607060" cy="616585"/>
          </a:xfrm>
          <a:prstGeom prst="ellipse">
            <a:avLst/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12"/>
          <p:cNvSpPr/>
          <p:nvPr/>
        </p:nvSpPr>
        <p:spPr>
          <a:xfrm rot="10800000" flipH="1">
            <a:off x="10389235" y="2310130"/>
            <a:ext cx="607060" cy="616585"/>
          </a:xfrm>
          <a:prstGeom prst="ellipse">
            <a:avLst/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12"/>
          <p:cNvSpPr/>
          <p:nvPr/>
        </p:nvSpPr>
        <p:spPr>
          <a:xfrm rot="10800000" flipH="1">
            <a:off x="9782175" y="4323715"/>
            <a:ext cx="607060" cy="616585"/>
          </a:xfrm>
          <a:prstGeom prst="ellipse">
            <a:avLst/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12"/>
          <p:cNvSpPr/>
          <p:nvPr/>
        </p:nvSpPr>
        <p:spPr>
          <a:xfrm rot="10800000" flipH="1">
            <a:off x="10823575" y="3853180"/>
            <a:ext cx="607060" cy="616585"/>
          </a:xfrm>
          <a:prstGeom prst="ellipse">
            <a:avLst/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12"/>
          <p:cNvSpPr txBox="1"/>
          <p:nvPr/>
        </p:nvSpPr>
        <p:spPr>
          <a:xfrm>
            <a:off x="900430" y="271780"/>
            <a:ext cx="561340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i="0" u="none" strike="noStrike" cap="none">
                <a:solidFill>
                  <a:srgbClr val="00B40E"/>
                </a:solidFill>
                <a:latin typeface="+mj-lt"/>
                <a:ea typeface="Nunito"/>
                <a:cs typeface="Nunito"/>
                <a:sym typeface="Nunito"/>
              </a:rPr>
              <a:t>A</a:t>
            </a:r>
            <a:endParaRPr>
              <a:latin typeface="+mj-lt"/>
            </a:endParaRPr>
          </a:p>
        </p:txBody>
      </p:sp>
      <p:sp>
        <p:nvSpPr>
          <p:cNvPr id="417" name="Google Shape;417;p12"/>
          <p:cNvSpPr/>
          <p:nvPr/>
        </p:nvSpPr>
        <p:spPr>
          <a:xfrm>
            <a:off x="877570" y="212725"/>
            <a:ext cx="607060" cy="57785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4" name="Google Shape;234;p3">
            <a:extLst>
              <a:ext uri="{FF2B5EF4-FFF2-40B4-BE49-F238E27FC236}">
                <a16:creationId xmlns:a16="http://schemas.microsoft.com/office/drawing/2014/main" id="{E020FA06-F294-4E82-FA4B-5F9CBB7BFFD1}"/>
              </a:ext>
            </a:extLst>
          </p:cNvPr>
          <p:cNvSpPr txBox="1"/>
          <p:nvPr/>
        </p:nvSpPr>
        <p:spPr>
          <a:xfrm>
            <a:off x="1405697" y="-108426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40E"/>
              </a:buClr>
              <a:buSzPts val="8000"/>
              <a:buFont typeface="Arial"/>
              <a:buNone/>
            </a:pPr>
            <a:r>
              <a:rPr lang="es-ES" sz="5400" b="0" i="0" u="none" strike="noStrike" cap="none" dirty="0">
                <a:solidFill>
                  <a:srgbClr val="00B40E"/>
                </a:solidFill>
                <a:latin typeface="Muli ExtraBold" panose="00000900000000000000" pitchFamily="2" charset="0"/>
                <a:ea typeface="Nunito"/>
                <a:cs typeface="Nunito"/>
                <a:sym typeface="Nunito"/>
              </a:rPr>
              <a:t>¿Cuántos hay?</a:t>
            </a:r>
            <a:endParaRPr lang="es-ES" sz="5400" dirty="0">
              <a:latin typeface="Muli ExtraBold" panose="000009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13"/>
          <p:cNvSpPr/>
          <p:nvPr/>
        </p:nvSpPr>
        <p:spPr>
          <a:xfrm>
            <a:off x="231140" y="212725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13"/>
          <p:cNvSpPr txBox="1"/>
          <p:nvPr/>
        </p:nvSpPr>
        <p:spPr>
          <a:xfrm>
            <a:off x="327025" y="259080"/>
            <a:ext cx="41592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+mj-lt"/>
                <a:ea typeface="Nunito"/>
                <a:cs typeface="Nunito"/>
                <a:sym typeface="Nunito"/>
              </a:rPr>
              <a:t>2</a:t>
            </a:r>
            <a:endParaRPr>
              <a:latin typeface="+mj-lt"/>
            </a:endParaRPr>
          </a:p>
        </p:txBody>
      </p:sp>
      <p:sp>
        <p:nvSpPr>
          <p:cNvPr id="425" name="Google Shape;425;p13"/>
          <p:cNvSpPr txBox="1"/>
          <p:nvPr/>
        </p:nvSpPr>
        <p:spPr>
          <a:xfrm>
            <a:off x="231140" y="1346835"/>
            <a:ext cx="2893060" cy="119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0"/>
                <a:cs typeface="Arial" panose="020B0604020202020204" pitchFamily="34" charset="0"/>
                <a:sym typeface="Arial"/>
              </a:rPr>
              <a:t>Usemos puntos para representar cada huevo.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  <a:latin typeface="Nunito" pitchFamily="2" charset="0"/>
              <a:cs typeface="Arial" panose="020B0604020202020204" pitchFamily="34" charset="0"/>
            </a:endParaRPr>
          </a:p>
        </p:txBody>
      </p:sp>
      <p:sp>
        <p:nvSpPr>
          <p:cNvPr id="427" name="Google Shape;427;p13"/>
          <p:cNvSpPr/>
          <p:nvPr/>
        </p:nvSpPr>
        <p:spPr>
          <a:xfrm>
            <a:off x="231140" y="1153795"/>
            <a:ext cx="2893060" cy="1656080"/>
          </a:xfrm>
          <a:prstGeom prst="wedgeRoundRectCallout">
            <a:avLst>
              <a:gd name="adj1" fmla="val -1712"/>
              <a:gd name="adj2" fmla="val 70897"/>
              <a:gd name="adj3" fmla="val 16667"/>
            </a:avLst>
          </a:prstGeom>
          <a:noFill/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13"/>
          <p:cNvSpPr/>
          <p:nvPr/>
        </p:nvSpPr>
        <p:spPr>
          <a:xfrm>
            <a:off x="3765550" y="3236595"/>
            <a:ext cx="607060" cy="616585"/>
          </a:xfrm>
          <a:prstGeom prst="ellipse">
            <a:avLst/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13"/>
          <p:cNvSpPr/>
          <p:nvPr/>
        </p:nvSpPr>
        <p:spPr>
          <a:xfrm>
            <a:off x="4435475" y="2438400"/>
            <a:ext cx="607060" cy="616585"/>
          </a:xfrm>
          <a:prstGeom prst="ellipse">
            <a:avLst/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13"/>
          <p:cNvSpPr/>
          <p:nvPr/>
        </p:nvSpPr>
        <p:spPr>
          <a:xfrm>
            <a:off x="3971925" y="4342765"/>
            <a:ext cx="607060" cy="577850"/>
          </a:xfrm>
          <a:prstGeom prst="ellipse">
            <a:avLst/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13"/>
          <p:cNvSpPr/>
          <p:nvPr/>
        </p:nvSpPr>
        <p:spPr>
          <a:xfrm>
            <a:off x="5537835" y="2744470"/>
            <a:ext cx="607060" cy="577215"/>
          </a:xfrm>
          <a:prstGeom prst="ellipse">
            <a:avLst/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13"/>
          <p:cNvSpPr/>
          <p:nvPr/>
        </p:nvSpPr>
        <p:spPr>
          <a:xfrm rot="10800000" flipH="1">
            <a:off x="5001895" y="3707130"/>
            <a:ext cx="607060" cy="616585"/>
          </a:xfrm>
          <a:prstGeom prst="ellipse">
            <a:avLst/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p13"/>
          <p:cNvSpPr/>
          <p:nvPr/>
        </p:nvSpPr>
        <p:spPr>
          <a:xfrm rot="10800000" flipH="1">
            <a:off x="6238240" y="3545205"/>
            <a:ext cx="607060" cy="616585"/>
          </a:xfrm>
          <a:prstGeom prst="ellipse">
            <a:avLst/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13"/>
          <p:cNvSpPr/>
          <p:nvPr/>
        </p:nvSpPr>
        <p:spPr>
          <a:xfrm rot="10800000" flipH="1">
            <a:off x="6777355" y="4279900"/>
            <a:ext cx="607060" cy="616585"/>
          </a:xfrm>
          <a:prstGeom prst="ellipse">
            <a:avLst/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13"/>
          <p:cNvSpPr/>
          <p:nvPr/>
        </p:nvSpPr>
        <p:spPr>
          <a:xfrm rot="10800000" flipH="1">
            <a:off x="7813675" y="3866515"/>
            <a:ext cx="607060" cy="616585"/>
          </a:xfrm>
          <a:prstGeom prst="ellipse">
            <a:avLst/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13"/>
          <p:cNvSpPr/>
          <p:nvPr/>
        </p:nvSpPr>
        <p:spPr>
          <a:xfrm rot="10800000" flipH="1">
            <a:off x="7122160" y="2809875"/>
            <a:ext cx="607060" cy="616585"/>
          </a:xfrm>
          <a:prstGeom prst="ellipse">
            <a:avLst/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13"/>
          <p:cNvSpPr/>
          <p:nvPr/>
        </p:nvSpPr>
        <p:spPr>
          <a:xfrm rot="10800000" flipH="1">
            <a:off x="7933690" y="1929130"/>
            <a:ext cx="607060" cy="616585"/>
          </a:xfrm>
          <a:prstGeom prst="ellipse">
            <a:avLst/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13"/>
          <p:cNvSpPr/>
          <p:nvPr/>
        </p:nvSpPr>
        <p:spPr>
          <a:xfrm rot="10800000" flipH="1">
            <a:off x="8558530" y="3121025"/>
            <a:ext cx="607060" cy="616585"/>
          </a:xfrm>
          <a:prstGeom prst="ellipse">
            <a:avLst/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13"/>
          <p:cNvSpPr/>
          <p:nvPr/>
        </p:nvSpPr>
        <p:spPr>
          <a:xfrm rot="10800000" flipH="1">
            <a:off x="8965565" y="2117725"/>
            <a:ext cx="607060" cy="616585"/>
          </a:xfrm>
          <a:prstGeom prst="ellipse">
            <a:avLst/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13"/>
          <p:cNvSpPr/>
          <p:nvPr/>
        </p:nvSpPr>
        <p:spPr>
          <a:xfrm rot="10800000" flipH="1">
            <a:off x="9808845" y="3249930"/>
            <a:ext cx="607060" cy="616585"/>
          </a:xfrm>
          <a:prstGeom prst="ellipse">
            <a:avLst/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13"/>
          <p:cNvSpPr/>
          <p:nvPr/>
        </p:nvSpPr>
        <p:spPr>
          <a:xfrm rot="10800000" flipH="1">
            <a:off x="10389235" y="2310130"/>
            <a:ext cx="607060" cy="616585"/>
          </a:xfrm>
          <a:prstGeom prst="ellipse">
            <a:avLst/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13"/>
          <p:cNvSpPr/>
          <p:nvPr/>
        </p:nvSpPr>
        <p:spPr>
          <a:xfrm rot="10800000" flipH="1">
            <a:off x="9782175" y="4323715"/>
            <a:ext cx="607060" cy="616585"/>
          </a:xfrm>
          <a:prstGeom prst="ellipse">
            <a:avLst/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13"/>
          <p:cNvSpPr/>
          <p:nvPr/>
        </p:nvSpPr>
        <p:spPr>
          <a:xfrm rot="10800000" flipH="1">
            <a:off x="10823575" y="3853180"/>
            <a:ext cx="607060" cy="616585"/>
          </a:xfrm>
          <a:prstGeom prst="ellipse">
            <a:avLst/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13"/>
          <p:cNvSpPr txBox="1"/>
          <p:nvPr/>
        </p:nvSpPr>
        <p:spPr>
          <a:xfrm>
            <a:off x="900430" y="271780"/>
            <a:ext cx="561340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i="0" u="none" strike="noStrike" cap="none">
                <a:solidFill>
                  <a:srgbClr val="00B40E"/>
                </a:solidFill>
                <a:latin typeface="+mj-lt"/>
                <a:ea typeface="Nunito"/>
                <a:cs typeface="Nunito"/>
                <a:sym typeface="Nunito"/>
              </a:rPr>
              <a:t>A</a:t>
            </a:r>
            <a:endParaRPr>
              <a:latin typeface="+mj-lt"/>
            </a:endParaRPr>
          </a:p>
        </p:txBody>
      </p:sp>
      <p:sp>
        <p:nvSpPr>
          <p:cNvPr id="445" name="Google Shape;445;p13"/>
          <p:cNvSpPr/>
          <p:nvPr/>
        </p:nvSpPr>
        <p:spPr>
          <a:xfrm>
            <a:off x="877570" y="212725"/>
            <a:ext cx="607060" cy="57785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4" name="Google Shape;234;p3">
            <a:extLst>
              <a:ext uri="{FF2B5EF4-FFF2-40B4-BE49-F238E27FC236}">
                <a16:creationId xmlns:a16="http://schemas.microsoft.com/office/drawing/2014/main" id="{6E0B7CD0-55EB-C404-53F9-B32C6F4D6BF7}"/>
              </a:ext>
            </a:extLst>
          </p:cNvPr>
          <p:cNvSpPr txBox="1"/>
          <p:nvPr/>
        </p:nvSpPr>
        <p:spPr>
          <a:xfrm>
            <a:off x="1405697" y="-108426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40E"/>
              </a:buClr>
              <a:buSzPts val="8000"/>
              <a:buFont typeface="Arial"/>
              <a:buNone/>
            </a:pPr>
            <a:r>
              <a:rPr lang="es-ES" sz="5400" b="0" i="0" u="none" strike="noStrike" cap="none" dirty="0">
                <a:solidFill>
                  <a:srgbClr val="00B40E"/>
                </a:solidFill>
                <a:latin typeface="Muli ExtraBold" panose="00000900000000000000" pitchFamily="2" charset="0"/>
                <a:ea typeface="Nunito"/>
                <a:cs typeface="Nunito"/>
                <a:sym typeface="Nunito"/>
              </a:rPr>
              <a:t>¿Cuántos hay?</a:t>
            </a:r>
            <a:endParaRPr lang="es-ES" sz="5400" dirty="0">
              <a:latin typeface="Muli ExtraBold" panose="00000900000000000000" pitchFamily="2" charset="0"/>
            </a:endParaRPr>
          </a:p>
        </p:txBody>
      </p:sp>
      <p:pic>
        <p:nvPicPr>
          <p:cNvPr id="5" name="Google Shape;398;p12" descr="Dibujo animado de un animal con la boca abierta&#10;&#10;Descripción generada automáticamente con confianza baja">
            <a:extLst>
              <a:ext uri="{FF2B5EF4-FFF2-40B4-BE49-F238E27FC236}">
                <a16:creationId xmlns:a16="http://schemas.microsoft.com/office/drawing/2014/main" id="{ED8AB2FB-1E0E-9798-AF67-A7F3C89A3EE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1745" y="3118167"/>
            <a:ext cx="2596212" cy="261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" name="Google Shape;450;p14" descr="Captura de pantalla 2023-10-24 a las 12.48.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0685" y="1388998"/>
            <a:ext cx="3653790" cy="1426210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Google Shape;451;p14"/>
          <p:cNvSpPr/>
          <p:nvPr/>
        </p:nvSpPr>
        <p:spPr>
          <a:xfrm>
            <a:off x="231140" y="212725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14"/>
          <p:cNvSpPr txBox="1"/>
          <p:nvPr/>
        </p:nvSpPr>
        <p:spPr>
          <a:xfrm>
            <a:off x="327025" y="259080"/>
            <a:ext cx="41592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+mj-lt"/>
                <a:ea typeface="Nunito"/>
                <a:cs typeface="Nunito"/>
                <a:sym typeface="Nunito"/>
              </a:rPr>
              <a:t>2</a:t>
            </a:r>
            <a:endParaRPr>
              <a:latin typeface="+mj-lt"/>
            </a:endParaRPr>
          </a:p>
        </p:txBody>
      </p:sp>
      <p:grpSp>
        <p:nvGrpSpPr>
          <p:cNvPr id="454" name="Google Shape;454;p14"/>
          <p:cNvGrpSpPr/>
          <p:nvPr/>
        </p:nvGrpSpPr>
        <p:grpSpPr>
          <a:xfrm>
            <a:off x="3806335" y="2804190"/>
            <a:ext cx="7665085" cy="3011170"/>
            <a:chOff x="5930" y="3038"/>
            <a:chExt cx="12071" cy="4742"/>
          </a:xfrm>
        </p:grpSpPr>
        <p:sp>
          <p:nvSpPr>
            <p:cNvPr id="455" name="Google Shape;455;p14"/>
            <p:cNvSpPr/>
            <p:nvPr/>
          </p:nvSpPr>
          <p:spPr>
            <a:xfrm>
              <a:off x="5930" y="5097"/>
              <a:ext cx="956" cy="971"/>
            </a:xfrm>
            <a:prstGeom prst="ellipse">
              <a:avLst/>
            </a:prstGeom>
            <a:solidFill>
              <a:srgbClr val="00B40E"/>
            </a:solidFill>
            <a:ln w="12700" cap="flat" cmpd="sng">
              <a:solidFill>
                <a:srgbClr val="00B40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14"/>
            <p:cNvSpPr/>
            <p:nvPr/>
          </p:nvSpPr>
          <p:spPr>
            <a:xfrm>
              <a:off x="6985" y="3840"/>
              <a:ext cx="956" cy="971"/>
            </a:xfrm>
            <a:prstGeom prst="ellipse">
              <a:avLst/>
            </a:prstGeom>
            <a:solidFill>
              <a:srgbClr val="00B40E"/>
            </a:solidFill>
            <a:ln w="12700" cap="flat" cmpd="sng">
              <a:solidFill>
                <a:srgbClr val="00B40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14"/>
            <p:cNvSpPr/>
            <p:nvPr/>
          </p:nvSpPr>
          <p:spPr>
            <a:xfrm>
              <a:off x="6255" y="6839"/>
              <a:ext cx="956" cy="910"/>
            </a:xfrm>
            <a:prstGeom prst="ellipse">
              <a:avLst/>
            </a:prstGeom>
            <a:solidFill>
              <a:srgbClr val="00B40E"/>
            </a:solidFill>
            <a:ln w="12700" cap="flat" cmpd="sng">
              <a:solidFill>
                <a:srgbClr val="00B40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14"/>
            <p:cNvSpPr/>
            <p:nvPr/>
          </p:nvSpPr>
          <p:spPr>
            <a:xfrm>
              <a:off x="8721" y="4322"/>
              <a:ext cx="956" cy="909"/>
            </a:xfrm>
            <a:prstGeom prst="ellipse">
              <a:avLst/>
            </a:prstGeom>
            <a:solidFill>
              <a:srgbClr val="00B40E"/>
            </a:solidFill>
            <a:ln w="12700" cap="flat" cmpd="sng">
              <a:solidFill>
                <a:srgbClr val="00B40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14"/>
            <p:cNvSpPr/>
            <p:nvPr/>
          </p:nvSpPr>
          <p:spPr>
            <a:xfrm rot="10800000" flipH="1">
              <a:off x="7877" y="5838"/>
              <a:ext cx="956" cy="971"/>
            </a:xfrm>
            <a:prstGeom prst="ellipse">
              <a:avLst/>
            </a:prstGeom>
            <a:solidFill>
              <a:srgbClr val="00B40E"/>
            </a:solidFill>
            <a:ln w="12700" cap="flat" cmpd="sng">
              <a:solidFill>
                <a:srgbClr val="00B40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14"/>
            <p:cNvSpPr/>
            <p:nvPr/>
          </p:nvSpPr>
          <p:spPr>
            <a:xfrm rot="10800000" flipH="1">
              <a:off x="9824" y="5583"/>
              <a:ext cx="956" cy="971"/>
            </a:xfrm>
            <a:prstGeom prst="ellipse">
              <a:avLst/>
            </a:prstGeom>
            <a:solidFill>
              <a:srgbClr val="00B40E"/>
            </a:solidFill>
            <a:ln w="12700" cap="flat" cmpd="sng">
              <a:solidFill>
                <a:srgbClr val="00B40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14"/>
            <p:cNvSpPr/>
            <p:nvPr/>
          </p:nvSpPr>
          <p:spPr>
            <a:xfrm rot="10800000" flipH="1">
              <a:off x="10673" y="6740"/>
              <a:ext cx="956" cy="971"/>
            </a:xfrm>
            <a:prstGeom prst="ellipse">
              <a:avLst/>
            </a:prstGeom>
            <a:solidFill>
              <a:srgbClr val="00B40E"/>
            </a:solidFill>
            <a:ln w="12700" cap="flat" cmpd="sng">
              <a:solidFill>
                <a:srgbClr val="00B40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14"/>
            <p:cNvSpPr/>
            <p:nvPr/>
          </p:nvSpPr>
          <p:spPr>
            <a:xfrm rot="10800000" flipH="1">
              <a:off x="12305" y="6089"/>
              <a:ext cx="956" cy="971"/>
            </a:xfrm>
            <a:prstGeom prst="ellipse">
              <a:avLst/>
            </a:prstGeom>
            <a:solidFill>
              <a:srgbClr val="00B40E"/>
            </a:solidFill>
            <a:ln w="12700" cap="flat" cmpd="sng">
              <a:solidFill>
                <a:srgbClr val="00B40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14"/>
            <p:cNvSpPr/>
            <p:nvPr/>
          </p:nvSpPr>
          <p:spPr>
            <a:xfrm rot="10800000" flipH="1">
              <a:off x="11216" y="4425"/>
              <a:ext cx="956" cy="971"/>
            </a:xfrm>
            <a:prstGeom prst="ellipse">
              <a:avLst/>
            </a:prstGeom>
            <a:solidFill>
              <a:srgbClr val="00B40E"/>
            </a:solidFill>
            <a:ln w="12700" cap="flat" cmpd="sng">
              <a:solidFill>
                <a:srgbClr val="00B40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14"/>
            <p:cNvSpPr/>
            <p:nvPr/>
          </p:nvSpPr>
          <p:spPr>
            <a:xfrm rot="10800000" flipH="1">
              <a:off x="12494" y="3038"/>
              <a:ext cx="956" cy="971"/>
            </a:xfrm>
            <a:prstGeom prst="ellipse">
              <a:avLst/>
            </a:prstGeom>
            <a:solidFill>
              <a:srgbClr val="00B40E"/>
            </a:solidFill>
            <a:ln w="12700" cap="flat" cmpd="sng">
              <a:solidFill>
                <a:srgbClr val="00B40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14"/>
            <p:cNvSpPr/>
            <p:nvPr/>
          </p:nvSpPr>
          <p:spPr>
            <a:xfrm rot="10800000" flipH="1">
              <a:off x="13478" y="4915"/>
              <a:ext cx="956" cy="971"/>
            </a:xfrm>
            <a:prstGeom prst="ellipse">
              <a:avLst/>
            </a:prstGeom>
            <a:solidFill>
              <a:srgbClr val="00B40E"/>
            </a:solidFill>
            <a:ln w="12700" cap="flat" cmpd="sng">
              <a:solidFill>
                <a:srgbClr val="00B40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14"/>
            <p:cNvSpPr/>
            <p:nvPr/>
          </p:nvSpPr>
          <p:spPr>
            <a:xfrm rot="10800000" flipH="1">
              <a:off x="14119" y="3335"/>
              <a:ext cx="956" cy="971"/>
            </a:xfrm>
            <a:prstGeom prst="ellipse">
              <a:avLst/>
            </a:prstGeom>
            <a:solidFill>
              <a:srgbClr val="00B40E"/>
            </a:solidFill>
            <a:ln w="12700" cap="flat" cmpd="sng">
              <a:solidFill>
                <a:srgbClr val="00B40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14"/>
            <p:cNvSpPr/>
            <p:nvPr/>
          </p:nvSpPr>
          <p:spPr>
            <a:xfrm rot="10800000" flipH="1">
              <a:off x="15447" y="5118"/>
              <a:ext cx="956" cy="971"/>
            </a:xfrm>
            <a:prstGeom prst="ellipse">
              <a:avLst/>
            </a:prstGeom>
            <a:solidFill>
              <a:srgbClr val="00B40E"/>
            </a:solidFill>
            <a:ln w="12700" cap="flat" cmpd="sng">
              <a:solidFill>
                <a:srgbClr val="00B40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14"/>
            <p:cNvSpPr/>
            <p:nvPr/>
          </p:nvSpPr>
          <p:spPr>
            <a:xfrm rot="10800000" flipH="1">
              <a:off x="16361" y="3638"/>
              <a:ext cx="956" cy="971"/>
            </a:xfrm>
            <a:prstGeom prst="ellipse">
              <a:avLst/>
            </a:prstGeom>
            <a:solidFill>
              <a:srgbClr val="00B40E"/>
            </a:solidFill>
            <a:ln w="12700" cap="flat" cmpd="sng">
              <a:solidFill>
                <a:srgbClr val="00B40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14"/>
            <p:cNvSpPr/>
            <p:nvPr/>
          </p:nvSpPr>
          <p:spPr>
            <a:xfrm rot="10800000" flipH="1">
              <a:off x="15405" y="6809"/>
              <a:ext cx="956" cy="971"/>
            </a:xfrm>
            <a:prstGeom prst="ellipse">
              <a:avLst/>
            </a:prstGeom>
            <a:solidFill>
              <a:srgbClr val="00B40E"/>
            </a:solidFill>
            <a:ln w="12700" cap="flat" cmpd="sng">
              <a:solidFill>
                <a:srgbClr val="00B40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14"/>
            <p:cNvSpPr/>
            <p:nvPr/>
          </p:nvSpPr>
          <p:spPr>
            <a:xfrm rot="10800000" flipH="1">
              <a:off x="17045" y="6068"/>
              <a:ext cx="956" cy="971"/>
            </a:xfrm>
            <a:prstGeom prst="ellipse">
              <a:avLst/>
            </a:prstGeom>
            <a:solidFill>
              <a:srgbClr val="00B40E"/>
            </a:solidFill>
            <a:ln w="12700" cap="flat" cmpd="sng">
              <a:solidFill>
                <a:srgbClr val="00B40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71" name="Google Shape;471;p14" descr="Dibujo animado de un personaje animado&#10;&#10;Descripción generada automáticamente con confianza baj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2579" y="1532096"/>
            <a:ext cx="1669415" cy="2154555"/>
          </a:xfrm>
          <a:prstGeom prst="rect">
            <a:avLst/>
          </a:prstGeom>
          <a:noFill/>
          <a:ln>
            <a:noFill/>
          </a:ln>
        </p:spPr>
      </p:pic>
      <p:sp>
        <p:nvSpPr>
          <p:cNvPr id="472" name="Google Shape;472;p14"/>
          <p:cNvSpPr txBox="1"/>
          <p:nvPr/>
        </p:nvSpPr>
        <p:spPr>
          <a:xfrm>
            <a:off x="1993532" y="1698668"/>
            <a:ext cx="2021840" cy="829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0"/>
                <a:sym typeface="Arial"/>
              </a:rPr>
              <a:t>¡Usemos la </a:t>
            </a:r>
            <a:br>
              <a:rPr lang="es-E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0"/>
                <a:sym typeface="Arial"/>
              </a:rPr>
            </a:br>
            <a:r>
              <a:rPr lang="es-E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0"/>
                <a:sym typeface="Arial"/>
              </a:rPr>
              <a:t>matriz de </a:t>
            </a:r>
            <a:r>
              <a:rPr lang="es-E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Sassoon Sans Std" panose="020B0503020103030203" pitchFamily="34" charset="0"/>
                <a:sym typeface="Arial"/>
              </a:rPr>
              <a:t>10</a:t>
            </a:r>
            <a:r>
              <a:rPr lang="es-E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0"/>
                <a:sym typeface="Arial"/>
              </a:rPr>
              <a:t>!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  <a:latin typeface="Nunito" pitchFamily="2" charset="0"/>
            </a:endParaRPr>
          </a:p>
        </p:txBody>
      </p:sp>
      <p:sp>
        <p:nvSpPr>
          <p:cNvPr id="473" name="Google Shape;473;p14"/>
          <p:cNvSpPr/>
          <p:nvPr/>
        </p:nvSpPr>
        <p:spPr>
          <a:xfrm>
            <a:off x="1990725" y="1547336"/>
            <a:ext cx="2021205" cy="1161415"/>
          </a:xfrm>
          <a:prstGeom prst="wedgeRoundRectCallout">
            <a:avLst>
              <a:gd name="adj1" fmla="val -69866"/>
              <a:gd name="adj2" fmla="val -21050"/>
              <a:gd name="adj3" fmla="val 16667"/>
            </a:avLst>
          </a:prstGeom>
          <a:noFill/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14"/>
          <p:cNvSpPr txBox="1"/>
          <p:nvPr/>
        </p:nvSpPr>
        <p:spPr>
          <a:xfrm>
            <a:off x="900430" y="271780"/>
            <a:ext cx="561340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i="0" u="none" strike="noStrike" cap="none">
                <a:solidFill>
                  <a:srgbClr val="00B40E"/>
                </a:solidFill>
                <a:latin typeface="+mj-lt"/>
                <a:ea typeface="Nunito"/>
                <a:cs typeface="Nunito"/>
                <a:sym typeface="Nunito"/>
              </a:rPr>
              <a:t>A</a:t>
            </a:r>
            <a:endParaRPr>
              <a:latin typeface="+mj-lt"/>
            </a:endParaRPr>
          </a:p>
        </p:txBody>
      </p:sp>
      <p:sp>
        <p:nvSpPr>
          <p:cNvPr id="475" name="Google Shape;475;p14"/>
          <p:cNvSpPr/>
          <p:nvPr/>
        </p:nvSpPr>
        <p:spPr>
          <a:xfrm>
            <a:off x="877570" y="212725"/>
            <a:ext cx="607060" cy="57785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4" name="Google Shape;234;p3">
            <a:extLst>
              <a:ext uri="{FF2B5EF4-FFF2-40B4-BE49-F238E27FC236}">
                <a16:creationId xmlns:a16="http://schemas.microsoft.com/office/drawing/2014/main" id="{57509AD0-35B0-AB65-169B-5C9A0A75498D}"/>
              </a:ext>
            </a:extLst>
          </p:cNvPr>
          <p:cNvSpPr txBox="1"/>
          <p:nvPr/>
        </p:nvSpPr>
        <p:spPr>
          <a:xfrm>
            <a:off x="1405697" y="-108426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40E"/>
              </a:buClr>
              <a:buSzPts val="8000"/>
              <a:buFont typeface="Arial"/>
              <a:buNone/>
            </a:pPr>
            <a:r>
              <a:rPr lang="es-ES" sz="5400" b="0" i="0" u="none" strike="noStrike" cap="none" dirty="0">
                <a:solidFill>
                  <a:srgbClr val="00B40E"/>
                </a:solidFill>
                <a:latin typeface="Muli ExtraBold" panose="00000900000000000000" pitchFamily="2" charset="0"/>
                <a:ea typeface="Nunito"/>
                <a:cs typeface="Nunito"/>
                <a:sym typeface="Nunito"/>
              </a:rPr>
              <a:t>¿Cuántos hay?</a:t>
            </a:r>
            <a:endParaRPr lang="es-ES" sz="5400" dirty="0">
              <a:latin typeface="Muli ExtraBold" panose="000009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0" name="Google Shape;480;p15" descr="Captura de pantalla 2023-10-24 a las 12.48.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47519" y="1390650"/>
            <a:ext cx="3653790" cy="1426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1" name="Google Shape;481;p15" descr="Captura de pantalla 2023-10-24 a las 12.48.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42210" y="1390650"/>
            <a:ext cx="3653790" cy="1426210"/>
          </a:xfrm>
          <a:prstGeom prst="rect">
            <a:avLst/>
          </a:prstGeom>
          <a:noFill/>
          <a:ln>
            <a:noFill/>
          </a:ln>
        </p:spPr>
      </p:pic>
      <p:sp>
        <p:nvSpPr>
          <p:cNvPr id="482" name="Google Shape;482;p15"/>
          <p:cNvSpPr/>
          <p:nvPr/>
        </p:nvSpPr>
        <p:spPr>
          <a:xfrm>
            <a:off x="231140" y="212725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15"/>
          <p:cNvSpPr txBox="1"/>
          <p:nvPr/>
        </p:nvSpPr>
        <p:spPr>
          <a:xfrm>
            <a:off x="327025" y="259080"/>
            <a:ext cx="41592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+mj-lt"/>
                <a:ea typeface="Nunito"/>
                <a:cs typeface="Nunito"/>
                <a:sym typeface="Nunito"/>
              </a:rPr>
              <a:t>2</a:t>
            </a:r>
            <a:endParaRPr>
              <a:latin typeface="+mj-lt"/>
            </a:endParaRPr>
          </a:p>
        </p:txBody>
      </p:sp>
      <p:sp>
        <p:nvSpPr>
          <p:cNvPr id="485" name="Google Shape;485;p15"/>
          <p:cNvSpPr/>
          <p:nvPr/>
        </p:nvSpPr>
        <p:spPr>
          <a:xfrm rot="10800000" flipH="1">
            <a:off x="5367020" y="2130425"/>
            <a:ext cx="607060" cy="616585"/>
          </a:xfrm>
          <a:prstGeom prst="ellipse">
            <a:avLst/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86" name="Google Shape;486;p15"/>
          <p:cNvGrpSpPr/>
          <p:nvPr/>
        </p:nvGrpSpPr>
        <p:grpSpPr>
          <a:xfrm>
            <a:off x="3302635" y="3325020"/>
            <a:ext cx="2749550" cy="1920875"/>
            <a:chOff x="5826" y="4436"/>
            <a:chExt cx="4330" cy="3025"/>
          </a:xfrm>
        </p:grpSpPr>
        <p:sp>
          <p:nvSpPr>
            <p:cNvPr id="487" name="Google Shape;487;p15"/>
            <p:cNvSpPr/>
            <p:nvPr/>
          </p:nvSpPr>
          <p:spPr>
            <a:xfrm>
              <a:off x="5826" y="5845"/>
              <a:ext cx="956" cy="971"/>
            </a:xfrm>
            <a:prstGeom prst="ellipse">
              <a:avLst/>
            </a:prstGeom>
            <a:solidFill>
              <a:srgbClr val="00B40E"/>
            </a:solidFill>
            <a:ln w="12700" cap="flat" cmpd="sng">
              <a:solidFill>
                <a:srgbClr val="00B40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15"/>
            <p:cNvSpPr/>
            <p:nvPr/>
          </p:nvSpPr>
          <p:spPr>
            <a:xfrm>
              <a:off x="7125" y="4914"/>
              <a:ext cx="956" cy="971"/>
            </a:xfrm>
            <a:prstGeom prst="ellipse">
              <a:avLst/>
            </a:prstGeom>
            <a:solidFill>
              <a:srgbClr val="00B40E"/>
            </a:solidFill>
            <a:ln w="12700" cap="flat" cmpd="sng">
              <a:solidFill>
                <a:srgbClr val="00B40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15"/>
            <p:cNvSpPr/>
            <p:nvPr/>
          </p:nvSpPr>
          <p:spPr>
            <a:xfrm>
              <a:off x="7868" y="5906"/>
              <a:ext cx="956" cy="910"/>
            </a:xfrm>
            <a:prstGeom prst="ellipse">
              <a:avLst/>
            </a:prstGeom>
            <a:solidFill>
              <a:srgbClr val="00B40E"/>
            </a:solidFill>
            <a:ln w="12700" cap="flat" cmpd="sng">
              <a:solidFill>
                <a:srgbClr val="00B40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15"/>
            <p:cNvSpPr/>
            <p:nvPr/>
          </p:nvSpPr>
          <p:spPr>
            <a:xfrm>
              <a:off x="8576" y="4661"/>
              <a:ext cx="956" cy="909"/>
            </a:xfrm>
            <a:prstGeom prst="ellipse">
              <a:avLst/>
            </a:prstGeom>
            <a:solidFill>
              <a:srgbClr val="00B40E"/>
            </a:solidFill>
            <a:ln w="12700" cap="flat" cmpd="sng">
              <a:solidFill>
                <a:srgbClr val="00B40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15"/>
            <p:cNvSpPr/>
            <p:nvPr/>
          </p:nvSpPr>
          <p:spPr>
            <a:xfrm rot="10800000" flipH="1">
              <a:off x="9200" y="6490"/>
              <a:ext cx="956" cy="971"/>
            </a:xfrm>
            <a:prstGeom prst="ellipse">
              <a:avLst/>
            </a:prstGeom>
            <a:solidFill>
              <a:srgbClr val="00B40E"/>
            </a:solidFill>
            <a:ln w="12700" cap="flat" cmpd="sng">
              <a:solidFill>
                <a:srgbClr val="00B40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15"/>
            <p:cNvSpPr/>
            <p:nvPr/>
          </p:nvSpPr>
          <p:spPr>
            <a:xfrm rot="10800000" flipH="1">
              <a:off x="6102" y="4436"/>
              <a:ext cx="956" cy="971"/>
            </a:xfrm>
            <a:prstGeom prst="ellipse">
              <a:avLst/>
            </a:prstGeom>
            <a:solidFill>
              <a:srgbClr val="00B40E"/>
            </a:solidFill>
            <a:ln w="12700" cap="flat" cmpd="sng">
              <a:solidFill>
                <a:srgbClr val="00B40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3" name="Google Shape;493;p15"/>
          <p:cNvSpPr/>
          <p:nvPr/>
        </p:nvSpPr>
        <p:spPr>
          <a:xfrm rot="10800000" flipH="1">
            <a:off x="3970020" y="2127885"/>
            <a:ext cx="607060" cy="616585"/>
          </a:xfrm>
          <a:prstGeom prst="ellipse">
            <a:avLst/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15"/>
          <p:cNvSpPr/>
          <p:nvPr/>
        </p:nvSpPr>
        <p:spPr>
          <a:xfrm rot="10800000" flipH="1">
            <a:off x="4681855" y="2127885"/>
            <a:ext cx="607060" cy="616585"/>
          </a:xfrm>
          <a:prstGeom prst="ellipse">
            <a:avLst/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15"/>
          <p:cNvSpPr/>
          <p:nvPr/>
        </p:nvSpPr>
        <p:spPr>
          <a:xfrm rot="10800000" flipH="1">
            <a:off x="3275965" y="1474470"/>
            <a:ext cx="607060" cy="616585"/>
          </a:xfrm>
          <a:prstGeom prst="ellipse">
            <a:avLst/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15"/>
          <p:cNvSpPr/>
          <p:nvPr/>
        </p:nvSpPr>
        <p:spPr>
          <a:xfrm rot="10800000" flipH="1">
            <a:off x="4677410" y="1474470"/>
            <a:ext cx="607060" cy="616585"/>
          </a:xfrm>
          <a:prstGeom prst="ellipse">
            <a:avLst/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15"/>
          <p:cNvSpPr/>
          <p:nvPr/>
        </p:nvSpPr>
        <p:spPr>
          <a:xfrm rot="10800000" flipH="1">
            <a:off x="3970020" y="1474470"/>
            <a:ext cx="607060" cy="616585"/>
          </a:xfrm>
          <a:prstGeom prst="ellipse">
            <a:avLst/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15"/>
          <p:cNvSpPr/>
          <p:nvPr/>
        </p:nvSpPr>
        <p:spPr>
          <a:xfrm rot="10800000" flipH="1">
            <a:off x="5358765" y="1474470"/>
            <a:ext cx="607060" cy="616585"/>
          </a:xfrm>
          <a:prstGeom prst="ellipse">
            <a:avLst/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15"/>
          <p:cNvSpPr/>
          <p:nvPr/>
        </p:nvSpPr>
        <p:spPr>
          <a:xfrm rot="10800000" flipH="1">
            <a:off x="2541905" y="1474470"/>
            <a:ext cx="607060" cy="616585"/>
          </a:xfrm>
          <a:prstGeom prst="ellipse">
            <a:avLst/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15"/>
          <p:cNvSpPr/>
          <p:nvPr/>
        </p:nvSpPr>
        <p:spPr>
          <a:xfrm rot="10800000" flipH="1">
            <a:off x="2541905" y="2127885"/>
            <a:ext cx="607060" cy="616585"/>
          </a:xfrm>
          <a:prstGeom prst="ellipse">
            <a:avLst/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15"/>
          <p:cNvSpPr/>
          <p:nvPr/>
        </p:nvSpPr>
        <p:spPr>
          <a:xfrm rot="10800000" flipH="1">
            <a:off x="3275965" y="2127885"/>
            <a:ext cx="607060" cy="616585"/>
          </a:xfrm>
          <a:prstGeom prst="ellipse">
            <a:avLst/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2" name="Google Shape;502;p15" descr="Dibujo animado de un personaje animado&#10;&#10;Descripción generada automáticamente con confianza baj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9437392" y="4084003"/>
            <a:ext cx="1727835" cy="2154555"/>
          </a:xfrm>
          <a:prstGeom prst="rect">
            <a:avLst/>
          </a:prstGeom>
          <a:noFill/>
          <a:ln>
            <a:noFill/>
          </a:ln>
        </p:spPr>
      </p:pic>
      <p:sp>
        <p:nvSpPr>
          <p:cNvPr id="504" name="Google Shape;504;p15"/>
          <p:cNvSpPr/>
          <p:nvPr/>
        </p:nvSpPr>
        <p:spPr>
          <a:xfrm>
            <a:off x="7022285" y="3169603"/>
            <a:ext cx="3653790" cy="676748"/>
          </a:xfrm>
          <a:prstGeom prst="wedgeRoundRectCallout">
            <a:avLst>
              <a:gd name="adj1" fmla="val 35400"/>
              <a:gd name="adj2" fmla="val 71519"/>
              <a:gd name="adj3" fmla="val 16667"/>
            </a:avLst>
          </a:prstGeom>
          <a:noFill/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15"/>
          <p:cNvSpPr txBox="1"/>
          <p:nvPr/>
        </p:nvSpPr>
        <p:spPr>
          <a:xfrm>
            <a:off x="900430" y="271780"/>
            <a:ext cx="561340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i="0" u="none" strike="noStrike" cap="none">
                <a:solidFill>
                  <a:srgbClr val="00B40E"/>
                </a:solidFill>
                <a:latin typeface="+mj-lt"/>
                <a:ea typeface="Nunito"/>
                <a:cs typeface="Nunito"/>
                <a:sym typeface="Nunito"/>
              </a:rPr>
              <a:t>A</a:t>
            </a:r>
            <a:endParaRPr>
              <a:latin typeface="+mj-lt"/>
            </a:endParaRPr>
          </a:p>
        </p:txBody>
      </p:sp>
      <p:sp>
        <p:nvSpPr>
          <p:cNvPr id="506" name="Google Shape;506;p15"/>
          <p:cNvSpPr/>
          <p:nvPr/>
        </p:nvSpPr>
        <p:spPr>
          <a:xfrm>
            <a:off x="877570" y="212725"/>
            <a:ext cx="607060" cy="57785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4" name="Google Shape;234;p3">
            <a:extLst>
              <a:ext uri="{FF2B5EF4-FFF2-40B4-BE49-F238E27FC236}">
                <a16:creationId xmlns:a16="http://schemas.microsoft.com/office/drawing/2014/main" id="{331D2A6C-325D-6AD3-0BF5-1967605483D1}"/>
              </a:ext>
            </a:extLst>
          </p:cNvPr>
          <p:cNvSpPr txBox="1"/>
          <p:nvPr/>
        </p:nvSpPr>
        <p:spPr>
          <a:xfrm>
            <a:off x="1405697" y="-108426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40E"/>
              </a:buClr>
              <a:buSzPts val="8000"/>
              <a:buFont typeface="Arial"/>
              <a:buNone/>
            </a:pPr>
            <a:r>
              <a:rPr lang="es-ES" sz="5400" b="0" i="0" u="none" strike="noStrike" cap="none" dirty="0">
                <a:solidFill>
                  <a:srgbClr val="00B40E"/>
                </a:solidFill>
                <a:latin typeface="Muli ExtraBold" panose="00000900000000000000" pitchFamily="2" charset="0"/>
                <a:ea typeface="Nunito"/>
                <a:cs typeface="Nunito"/>
                <a:sym typeface="Nunito"/>
              </a:rPr>
              <a:t>¿Cuántos hay?</a:t>
            </a:r>
            <a:endParaRPr lang="es-ES" sz="5400" dirty="0">
              <a:latin typeface="Muli ExtraBold" panose="00000900000000000000" pitchFamily="2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6AB868C3-3B8A-4E6C-7DF4-308B7476C4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4458" y="4978398"/>
            <a:ext cx="733143" cy="676747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458600B5-16B8-7B5A-9BC2-AEBBB02BE3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0875" y="3412106"/>
            <a:ext cx="733143" cy="676747"/>
          </a:xfrm>
          <a:prstGeom prst="rect">
            <a:avLst/>
          </a:prstGeom>
        </p:spPr>
      </p:pic>
      <p:sp>
        <p:nvSpPr>
          <p:cNvPr id="2" name="Google Shape;472;p14">
            <a:extLst>
              <a:ext uri="{FF2B5EF4-FFF2-40B4-BE49-F238E27FC236}">
                <a16:creationId xmlns:a16="http://schemas.microsoft.com/office/drawing/2014/main" id="{C3638F5C-D3B9-88DB-468A-29244F75843B}"/>
              </a:ext>
            </a:extLst>
          </p:cNvPr>
          <p:cNvSpPr txBox="1"/>
          <p:nvPr/>
        </p:nvSpPr>
        <p:spPr>
          <a:xfrm>
            <a:off x="6878947" y="3291286"/>
            <a:ext cx="3986097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0"/>
                <a:sym typeface="Arial"/>
              </a:rPr>
              <a:t>¡Usemos la matriz de </a:t>
            </a:r>
            <a:r>
              <a:rPr lang="es-E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Sassoon Sans Std" panose="020B0503020103030203" pitchFamily="34" charset="0"/>
                <a:sym typeface="Arial"/>
              </a:rPr>
              <a:t>10</a:t>
            </a:r>
            <a:r>
              <a:rPr lang="es-E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0"/>
                <a:sym typeface="Arial"/>
              </a:rPr>
              <a:t>!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  <a:latin typeface="Nunito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1" name="Google Shape;511;p16"/>
          <p:cNvGrpSpPr/>
          <p:nvPr/>
        </p:nvGrpSpPr>
        <p:grpSpPr>
          <a:xfrm>
            <a:off x="8775758" y="4724095"/>
            <a:ext cx="2771775" cy="918210"/>
            <a:chOff x="641172" y="2139043"/>
            <a:chExt cx="6065512" cy="3527652"/>
          </a:xfrm>
          <a:solidFill>
            <a:srgbClr val="00B40E"/>
          </a:solidFill>
        </p:grpSpPr>
        <p:sp>
          <p:nvSpPr>
            <p:cNvPr id="512" name="Google Shape;512;p16"/>
            <p:cNvSpPr/>
            <p:nvPr/>
          </p:nvSpPr>
          <p:spPr>
            <a:xfrm>
              <a:off x="751114" y="2265930"/>
              <a:ext cx="5845629" cy="3273878"/>
            </a:xfrm>
            <a:prstGeom prst="roundRect">
              <a:avLst>
                <a:gd name="adj" fmla="val 3949"/>
              </a:avLst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16"/>
            <p:cNvSpPr/>
            <p:nvPr/>
          </p:nvSpPr>
          <p:spPr>
            <a:xfrm>
              <a:off x="641172" y="2139043"/>
              <a:ext cx="6065512" cy="3527652"/>
            </a:xfrm>
            <a:prstGeom prst="roundRect">
              <a:avLst>
                <a:gd name="adj" fmla="val 3949"/>
              </a:avLst>
            </a:prstGeom>
            <a:grpFill/>
            <a:ln w="28575" cap="flat" cmpd="sng">
              <a:noFill/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4" name="Google Shape;514;p16"/>
          <p:cNvGrpSpPr/>
          <p:nvPr/>
        </p:nvGrpSpPr>
        <p:grpSpPr>
          <a:xfrm>
            <a:off x="8762423" y="3403930"/>
            <a:ext cx="2771775" cy="918210"/>
            <a:chOff x="641172" y="2139043"/>
            <a:chExt cx="6065512" cy="3527652"/>
          </a:xfrm>
          <a:solidFill>
            <a:srgbClr val="00B40E"/>
          </a:solidFill>
        </p:grpSpPr>
        <p:sp>
          <p:nvSpPr>
            <p:cNvPr id="515" name="Google Shape;515;p16"/>
            <p:cNvSpPr/>
            <p:nvPr/>
          </p:nvSpPr>
          <p:spPr>
            <a:xfrm>
              <a:off x="751114" y="2265930"/>
              <a:ext cx="5845629" cy="3273878"/>
            </a:xfrm>
            <a:prstGeom prst="roundRect">
              <a:avLst>
                <a:gd name="adj" fmla="val 3949"/>
              </a:avLst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16"/>
            <p:cNvSpPr/>
            <p:nvPr/>
          </p:nvSpPr>
          <p:spPr>
            <a:xfrm>
              <a:off x="641172" y="2139043"/>
              <a:ext cx="6065512" cy="3527652"/>
            </a:xfrm>
            <a:prstGeom prst="roundRect">
              <a:avLst>
                <a:gd name="adj" fmla="val 3949"/>
              </a:avLst>
            </a:prstGeom>
            <a:grpFill/>
            <a:ln w="28575" cap="flat" cmpd="sng">
              <a:noFill/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17" name="Google Shape;517;p16" descr="Captura de pantalla 2023-10-24 a las 12.48.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17453" y="1547336"/>
            <a:ext cx="3653790" cy="1426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8" name="Google Shape;518;p16" descr="Captura de pantalla 2023-10-24 a las 12.48.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30313" y="1547336"/>
            <a:ext cx="3653790" cy="1426210"/>
          </a:xfrm>
          <a:prstGeom prst="rect">
            <a:avLst/>
          </a:prstGeom>
          <a:noFill/>
          <a:ln>
            <a:noFill/>
          </a:ln>
        </p:spPr>
      </p:pic>
      <p:sp>
        <p:nvSpPr>
          <p:cNvPr id="519" name="Google Shape;519;p16"/>
          <p:cNvSpPr/>
          <p:nvPr/>
        </p:nvSpPr>
        <p:spPr>
          <a:xfrm>
            <a:off x="231140" y="212725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16"/>
          <p:cNvSpPr txBox="1"/>
          <p:nvPr/>
        </p:nvSpPr>
        <p:spPr>
          <a:xfrm>
            <a:off x="327025" y="259080"/>
            <a:ext cx="41592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+mj-lt"/>
                <a:ea typeface="Nunito"/>
                <a:cs typeface="Nunito"/>
                <a:sym typeface="Nunito"/>
              </a:rPr>
              <a:t>2</a:t>
            </a:r>
            <a:endParaRPr>
              <a:latin typeface="+mj-lt"/>
            </a:endParaRPr>
          </a:p>
        </p:txBody>
      </p:sp>
      <p:sp>
        <p:nvSpPr>
          <p:cNvPr id="535" name="Google Shape;535;p16"/>
          <p:cNvSpPr/>
          <p:nvPr/>
        </p:nvSpPr>
        <p:spPr>
          <a:xfrm rot="10800000" flipH="1">
            <a:off x="3746941" y="1648935"/>
            <a:ext cx="600709" cy="581025"/>
          </a:xfrm>
          <a:prstGeom prst="ellipse">
            <a:avLst/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8" name="Google Shape;538;p16" descr="Dibujo animado de un personaje animado&#10;&#10;Descripción generada automáticamente con confianza baj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249153" y="3376925"/>
            <a:ext cx="1892234" cy="2174982"/>
          </a:xfrm>
          <a:prstGeom prst="rect">
            <a:avLst/>
          </a:prstGeom>
          <a:noFill/>
          <a:ln>
            <a:noFill/>
          </a:ln>
        </p:spPr>
      </p:pic>
      <p:sp>
        <p:nvSpPr>
          <p:cNvPr id="539" name="Google Shape;539;p16"/>
          <p:cNvSpPr txBox="1"/>
          <p:nvPr/>
        </p:nvSpPr>
        <p:spPr>
          <a:xfrm>
            <a:off x="343121" y="1640853"/>
            <a:ext cx="3100070" cy="119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0"/>
                <a:sym typeface="Arial"/>
              </a:rPr>
              <a:t>Sin contar de </a:t>
            </a:r>
            <a:r>
              <a:rPr lang="es-E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Sassoon Sans Std" panose="020B0503020103030203" pitchFamily="34" charset="0"/>
                <a:sym typeface="Arial"/>
              </a:rPr>
              <a:t>1</a:t>
            </a:r>
            <a:r>
              <a:rPr lang="es-E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0"/>
                <a:sym typeface="Arial"/>
              </a:rPr>
              <a:t> en </a:t>
            </a:r>
            <a:r>
              <a:rPr lang="es-E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Sassoon Sans Std" panose="020B0503020103030203" pitchFamily="34" charset="0"/>
                <a:sym typeface="Arial"/>
              </a:rPr>
              <a:t>1</a:t>
            </a:r>
            <a:r>
              <a:rPr lang="es-E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0"/>
                <a:sym typeface="Arial"/>
              </a:rPr>
              <a:t>, ¿puedes decir cuántos hay?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  <a:latin typeface="Nunito" pitchFamily="2" charset="0"/>
            </a:endParaRPr>
          </a:p>
        </p:txBody>
      </p:sp>
      <p:sp>
        <p:nvSpPr>
          <p:cNvPr id="540" name="Google Shape;540;p16"/>
          <p:cNvSpPr/>
          <p:nvPr/>
        </p:nvSpPr>
        <p:spPr>
          <a:xfrm>
            <a:off x="356455" y="1504328"/>
            <a:ext cx="3100069" cy="1564005"/>
          </a:xfrm>
          <a:prstGeom prst="wedgeRoundRectCallout">
            <a:avLst>
              <a:gd name="adj1" fmla="val 4995"/>
              <a:gd name="adj2" fmla="val 59292"/>
              <a:gd name="adj3" fmla="val 16667"/>
            </a:avLst>
          </a:prstGeom>
          <a:noFill/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1" name="Google Shape;541;p16" descr="Captura de pantalla 2023-10-24 a las 16.09.35"/>
          <p:cNvPicPr preferRelativeResize="0"/>
          <p:nvPr/>
        </p:nvPicPr>
        <p:blipFill rotWithShape="1">
          <a:blip r:embed="rId5">
            <a:alphaModFix/>
          </a:blip>
          <a:srcRect t="4651"/>
          <a:stretch/>
        </p:blipFill>
        <p:spPr>
          <a:xfrm>
            <a:off x="6736773" y="3941775"/>
            <a:ext cx="1410970" cy="14585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42" name="Google Shape;542;p16"/>
          <p:cNvGrpSpPr/>
          <p:nvPr/>
        </p:nvGrpSpPr>
        <p:grpSpPr>
          <a:xfrm>
            <a:off x="3308408" y="3403930"/>
            <a:ext cx="2771775" cy="918210"/>
            <a:chOff x="641172" y="2139043"/>
            <a:chExt cx="6065512" cy="3527652"/>
          </a:xfrm>
          <a:solidFill>
            <a:schemeClr val="bg1"/>
          </a:solidFill>
        </p:grpSpPr>
        <p:sp>
          <p:nvSpPr>
            <p:cNvPr id="543" name="Google Shape;543;p16"/>
            <p:cNvSpPr/>
            <p:nvPr/>
          </p:nvSpPr>
          <p:spPr>
            <a:xfrm>
              <a:off x="751114" y="2265930"/>
              <a:ext cx="5845629" cy="3273878"/>
            </a:xfrm>
            <a:prstGeom prst="roundRect">
              <a:avLst>
                <a:gd name="adj" fmla="val 3949"/>
              </a:avLst>
            </a:prstGeom>
            <a:grpFill/>
            <a:ln>
              <a:solidFill>
                <a:srgbClr val="00B40E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16"/>
            <p:cNvSpPr/>
            <p:nvPr/>
          </p:nvSpPr>
          <p:spPr>
            <a:xfrm>
              <a:off x="641172" y="2139043"/>
              <a:ext cx="6065512" cy="3527652"/>
            </a:xfrm>
            <a:prstGeom prst="roundRect">
              <a:avLst>
                <a:gd name="adj" fmla="val 3949"/>
              </a:avLst>
            </a:prstGeom>
            <a:grpFill/>
            <a:ln w="28575" cap="flat" cmpd="sng">
              <a:solidFill>
                <a:srgbClr val="00B40E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5" name="Google Shape;545;p16"/>
          <p:cNvGrpSpPr/>
          <p:nvPr/>
        </p:nvGrpSpPr>
        <p:grpSpPr>
          <a:xfrm>
            <a:off x="3298883" y="4711395"/>
            <a:ext cx="2771775" cy="918210"/>
            <a:chOff x="641172" y="2139043"/>
            <a:chExt cx="6065512" cy="3527652"/>
          </a:xfrm>
          <a:solidFill>
            <a:schemeClr val="bg1"/>
          </a:solidFill>
        </p:grpSpPr>
        <p:sp>
          <p:nvSpPr>
            <p:cNvPr id="546" name="Google Shape;546;p16"/>
            <p:cNvSpPr/>
            <p:nvPr/>
          </p:nvSpPr>
          <p:spPr>
            <a:xfrm>
              <a:off x="751114" y="2265930"/>
              <a:ext cx="5845629" cy="3273878"/>
            </a:xfrm>
            <a:prstGeom prst="roundRect">
              <a:avLst>
                <a:gd name="adj" fmla="val 3949"/>
              </a:avLst>
            </a:prstGeom>
            <a:grpFill/>
            <a:ln>
              <a:solidFill>
                <a:srgbClr val="00B40E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16"/>
            <p:cNvSpPr/>
            <p:nvPr/>
          </p:nvSpPr>
          <p:spPr>
            <a:xfrm>
              <a:off x="641172" y="2139043"/>
              <a:ext cx="6065512" cy="3527652"/>
            </a:xfrm>
            <a:prstGeom prst="roundRect">
              <a:avLst>
                <a:gd name="adj" fmla="val 3949"/>
              </a:avLst>
            </a:prstGeom>
            <a:grpFill/>
            <a:ln w="28575" cap="flat" cmpd="sng">
              <a:solidFill>
                <a:srgbClr val="00B40E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8" name="Google Shape;548;p16"/>
          <p:cNvSpPr txBox="1"/>
          <p:nvPr/>
        </p:nvSpPr>
        <p:spPr>
          <a:xfrm>
            <a:off x="3371907" y="3632846"/>
            <a:ext cx="261683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Sassoon Sans Std" panose="020B0503020103030203" pitchFamily="34" charset="0"/>
                <a:sym typeface="Arial"/>
              </a:rPr>
              <a:t>1</a:t>
            </a:r>
            <a:r>
              <a:rPr lang="es-E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0"/>
                <a:sym typeface="Arial"/>
              </a:rPr>
              <a:t> grupo de </a:t>
            </a:r>
            <a:r>
              <a:rPr lang="es-E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Sassoon Sans Std" panose="020B0503020103030203" pitchFamily="34" charset="0"/>
                <a:sym typeface="Arial"/>
              </a:rPr>
              <a:t>10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  <a:latin typeface="Sassoon Sans Std" panose="020B0503020103030203" pitchFamily="34" charset="0"/>
            </a:endParaRPr>
          </a:p>
        </p:txBody>
      </p:sp>
      <p:sp>
        <p:nvSpPr>
          <p:cNvPr id="549" name="Google Shape;549;p16"/>
          <p:cNvSpPr txBox="1"/>
          <p:nvPr/>
        </p:nvSpPr>
        <p:spPr>
          <a:xfrm>
            <a:off x="3358498" y="4955557"/>
            <a:ext cx="267144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Sassoon Sans Std" panose="020B0503020103030203" pitchFamily="34" charset="0"/>
                <a:sym typeface="Arial"/>
              </a:rPr>
              <a:t>6</a:t>
            </a:r>
            <a:r>
              <a:rPr lang="es-E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0"/>
                <a:sym typeface="Arial"/>
              </a:rPr>
              <a:t> puntos sueltos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  <a:latin typeface="Nunito" pitchFamily="2" charset="0"/>
            </a:endParaRPr>
          </a:p>
        </p:txBody>
      </p:sp>
      <p:sp>
        <p:nvSpPr>
          <p:cNvPr id="550" name="Google Shape;550;p16"/>
          <p:cNvSpPr txBox="1"/>
          <p:nvPr/>
        </p:nvSpPr>
        <p:spPr>
          <a:xfrm>
            <a:off x="6731693" y="3969715"/>
            <a:ext cx="873760" cy="91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s-ES" sz="4800" b="1" i="0" u="none" strike="noStrike" cap="none" dirty="0">
                <a:solidFill>
                  <a:schemeClr val="dk1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1</a:t>
            </a:r>
            <a:endParaRPr dirty="0">
              <a:latin typeface="Sassoon Sans Std" panose="020B0503020103030203" pitchFamily="34" charset="0"/>
            </a:endParaRPr>
          </a:p>
        </p:txBody>
      </p:sp>
      <p:sp>
        <p:nvSpPr>
          <p:cNvPr id="551" name="Google Shape;551;p16"/>
          <p:cNvSpPr txBox="1"/>
          <p:nvPr/>
        </p:nvSpPr>
        <p:spPr>
          <a:xfrm>
            <a:off x="7260013" y="3969715"/>
            <a:ext cx="873760" cy="91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s-ES" sz="4800" b="1" i="0" u="none" strike="noStrike" cap="none" dirty="0">
                <a:solidFill>
                  <a:schemeClr val="dk1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6</a:t>
            </a:r>
            <a:endParaRPr dirty="0">
              <a:latin typeface="Sassoon Sans Std" panose="020B0503020103030203" pitchFamily="34" charset="0"/>
            </a:endParaRPr>
          </a:p>
        </p:txBody>
      </p:sp>
      <p:sp>
        <p:nvSpPr>
          <p:cNvPr id="552" name="Google Shape;552;p16"/>
          <p:cNvSpPr txBox="1"/>
          <p:nvPr/>
        </p:nvSpPr>
        <p:spPr>
          <a:xfrm>
            <a:off x="8812664" y="3620677"/>
            <a:ext cx="267144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0" i="0" u="none" strike="noStrike" cap="none" dirty="0">
                <a:solidFill>
                  <a:schemeClr val="bg1"/>
                </a:solidFill>
                <a:latin typeface="Sassoon Sans Std" panose="020B0503020103030203" pitchFamily="34" charset="0"/>
                <a:sym typeface="Arial"/>
              </a:rPr>
              <a:t>10</a:t>
            </a:r>
            <a:r>
              <a:rPr lang="es-ES" sz="2400" b="0" i="0" u="none" strike="noStrike" cap="none" dirty="0">
                <a:solidFill>
                  <a:schemeClr val="bg1"/>
                </a:solidFill>
                <a:latin typeface="Nunito" pitchFamily="2" charset="0"/>
                <a:sym typeface="Arial"/>
              </a:rPr>
              <a:t> y </a:t>
            </a:r>
            <a:r>
              <a:rPr lang="es-ES" sz="2400" b="0" i="0" u="none" strike="noStrike" cap="none" dirty="0">
                <a:solidFill>
                  <a:schemeClr val="bg1"/>
                </a:solidFill>
                <a:latin typeface="Sassoon Sans Std" panose="020B0503020103030203" pitchFamily="34" charset="0"/>
                <a:sym typeface="Arial"/>
              </a:rPr>
              <a:t>6</a:t>
            </a:r>
            <a:r>
              <a:rPr lang="es-ES" sz="2400" b="0" i="0" u="none" strike="noStrike" cap="none" dirty="0">
                <a:solidFill>
                  <a:schemeClr val="bg1"/>
                </a:solidFill>
                <a:latin typeface="Nunito" pitchFamily="2" charset="0"/>
                <a:sym typeface="Arial"/>
              </a:rPr>
              <a:t> son</a:t>
            </a:r>
            <a:endParaRPr dirty="0">
              <a:solidFill>
                <a:schemeClr val="bg1"/>
              </a:solidFill>
              <a:latin typeface="Nunito" pitchFamily="2" charset="0"/>
            </a:endParaRPr>
          </a:p>
        </p:txBody>
      </p:sp>
      <p:sp>
        <p:nvSpPr>
          <p:cNvPr id="553" name="Google Shape;553;p16"/>
          <p:cNvSpPr txBox="1"/>
          <p:nvPr/>
        </p:nvSpPr>
        <p:spPr>
          <a:xfrm>
            <a:off x="8804333" y="4948673"/>
            <a:ext cx="267144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0" i="0" u="none" strike="noStrike" cap="none" dirty="0">
                <a:solidFill>
                  <a:schemeClr val="bg1"/>
                </a:solidFill>
                <a:latin typeface="Nunito" pitchFamily="2" charset="0"/>
                <a:sym typeface="Arial"/>
              </a:rPr>
              <a:t>dieciséis</a:t>
            </a:r>
            <a:endParaRPr dirty="0">
              <a:solidFill>
                <a:schemeClr val="bg1"/>
              </a:solidFill>
              <a:latin typeface="Nunito" pitchFamily="2" charset="0"/>
            </a:endParaRPr>
          </a:p>
        </p:txBody>
      </p:sp>
      <p:sp>
        <p:nvSpPr>
          <p:cNvPr id="554" name="Google Shape;554;p16"/>
          <p:cNvSpPr txBox="1"/>
          <p:nvPr/>
        </p:nvSpPr>
        <p:spPr>
          <a:xfrm>
            <a:off x="900430" y="271780"/>
            <a:ext cx="561340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i="0" u="none" strike="noStrike" cap="none">
                <a:solidFill>
                  <a:srgbClr val="00B40E"/>
                </a:solidFill>
                <a:latin typeface="+mj-lt"/>
                <a:ea typeface="Nunito"/>
                <a:cs typeface="Nunito"/>
                <a:sym typeface="Nunito"/>
              </a:rPr>
              <a:t>A</a:t>
            </a:r>
            <a:endParaRPr>
              <a:latin typeface="+mj-lt"/>
            </a:endParaRPr>
          </a:p>
        </p:txBody>
      </p:sp>
      <p:sp>
        <p:nvSpPr>
          <p:cNvPr id="555" name="Google Shape;555;p16"/>
          <p:cNvSpPr/>
          <p:nvPr/>
        </p:nvSpPr>
        <p:spPr>
          <a:xfrm>
            <a:off x="877570" y="212725"/>
            <a:ext cx="607060" cy="57785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4" name="Google Shape;234;p3">
            <a:extLst>
              <a:ext uri="{FF2B5EF4-FFF2-40B4-BE49-F238E27FC236}">
                <a16:creationId xmlns:a16="http://schemas.microsoft.com/office/drawing/2014/main" id="{B2472DA7-1D04-13E3-0F8F-FE303F2D9F70}"/>
              </a:ext>
            </a:extLst>
          </p:cNvPr>
          <p:cNvSpPr txBox="1"/>
          <p:nvPr/>
        </p:nvSpPr>
        <p:spPr>
          <a:xfrm>
            <a:off x="1405697" y="-108426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40E"/>
              </a:buClr>
              <a:buSzPts val="8000"/>
              <a:buFont typeface="Arial"/>
              <a:buNone/>
            </a:pPr>
            <a:r>
              <a:rPr lang="es-ES" sz="5400" b="0" i="0" u="none" strike="noStrike" cap="none" dirty="0">
                <a:solidFill>
                  <a:srgbClr val="00B40E"/>
                </a:solidFill>
                <a:latin typeface="Muli ExtraBold" panose="00000900000000000000" pitchFamily="2" charset="0"/>
                <a:ea typeface="Nunito"/>
                <a:cs typeface="Nunito"/>
                <a:sym typeface="Nunito"/>
              </a:rPr>
              <a:t>¿Cuántos hay?</a:t>
            </a:r>
            <a:endParaRPr lang="es-ES" sz="5400" dirty="0">
              <a:latin typeface="Muli ExtraBold" panose="00000900000000000000" pitchFamily="2" charset="0"/>
            </a:endParaRPr>
          </a:p>
        </p:txBody>
      </p:sp>
      <p:sp>
        <p:nvSpPr>
          <p:cNvPr id="5" name="Google Shape;535;p16">
            <a:extLst>
              <a:ext uri="{FF2B5EF4-FFF2-40B4-BE49-F238E27FC236}">
                <a16:creationId xmlns:a16="http://schemas.microsoft.com/office/drawing/2014/main" id="{208ADBB2-903D-9367-213F-F6DC346591A2}"/>
              </a:ext>
            </a:extLst>
          </p:cNvPr>
          <p:cNvSpPr/>
          <p:nvPr/>
        </p:nvSpPr>
        <p:spPr>
          <a:xfrm rot="10800000" flipH="1">
            <a:off x="4449270" y="1652641"/>
            <a:ext cx="600709" cy="581025"/>
          </a:xfrm>
          <a:prstGeom prst="ellipse">
            <a:avLst/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535;p16">
            <a:extLst>
              <a:ext uri="{FF2B5EF4-FFF2-40B4-BE49-F238E27FC236}">
                <a16:creationId xmlns:a16="http://schemas.microsoft.com/office/drawing/2014/main" id="{B304A05F-BDE1-155E-84DC-408136897B7C}"/>
              </a:ext>
            </a:extLst>
          </p:cNvPr>
          <p:cNvSpPr/>
          <p:nvPr/>
        </p:nvSpPr>
        <p:spPr>
          <a:xfrm rot="10800000" flipH="1">
            <a:off x="5151560" y="1653965"/>
            <a:ext cx="600709" cy="581025"/>
          </a:xfrm>
          <a:prstGeom prst="ellipse">
            <a:avLst/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535;p16">
            <a:extLst>
              <a:ext uri="{FF2B5EF4-FFF2-40B4-BE49-F238E27FC236}">
                <a16:creationId xmlns:a16="http://schemas.microsoft.com/office/drawing/2014/main" id="{08AFAB6E-7122-2065-91D6-3EB4238C88C9}"/>
              </a:ext>
            </a:extLst>
          </p:cNvPr>
          <p:cNvSpPr/>
          <p:nvPr/>
        </p:nvSpPr>
        <p:spPr>
          <a:xfrm rot="10800000" flipH="1">
            <a:off x="5853889" y="1657671"/>
            <a:ext cx="600709" cy="581025"/>
          </a:xfrm>
          <a:prstGeom prst="ellipse">
            <a:avLst/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535;p16">
            <a:extLst>
              <a:ext uri="{FF2B5EF4-FFF2-40B4-BE49-F238E27FC236}">
                <a16:creationId xmlns:a16="http://schemas.microsoft.com/office/drawing/2014/main" id="{6CE661E4-4BDC-1A24-808B-A21552C64115}"/>
              </a:ext>
            </a:extLst>
          </p:cNvPr>
          <p:cNvSpPr/>
          <p:nvPr/>
        </p:nvSpPr>
        <p:spPr>
          <a:xfrm rot="10800000" flipH="1">
            <a:off x="6540490" y="1657578"/>
            <a:ext cx="600709" cy="581025"/>
          </a:xfrm>
          <a:prstGeom prst="ellipse">
            <a:avLst/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535;p16">
            <a:extLst>
              <a:ext uri="{FF2B5EF4-FFF2-40B4-BE49-F238E27FC236}">
                <a16:creationId xmlns:a16="http://schemas.microsoft.com/office/drawing/2014/main" id="{281E429F-24F6-7427-6E7A-8A3B963FEEBC}"/>
              </a:ext>
            </a:extLst>
          </p:cNvPr>
          <p:cNvSpPr/>
          <p:nvPr/>
        </p:nvSpPr>
        <p:spPr>
          <a:xfrm rot="10800000" flipH="1">
            <a:off x="3746940" y="2295021"/>
            <a:ext cx="600709" cy="581025"/>
          </a:xfrm>
          <a:prstGeom prst="ellipse">
            <a:avLst/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535;p16">
            <a:extLst>
              <a:ext uri="{FF2B5EF4-FFF2-40B4-BE49-F238E27FC236}">
                <a16:creationId xmlns:a16="http://schemas.microsoft.com/office/drawing/2014/main" id="{C073687B-7A86-B7EB-6E14-77B25B7E67C0}"/>
              </a:ext>
            </a:extLst>
          </p:cNvPr>
          <p:cNvSpPr/>
          <p:nvPr/>
        </p:nvSpPr>
        <p:spPr>
          <a:xfrm rot="10800000" flipH="1">
            <a:off x="4449269" y="2298727"/>
            <a:ext cx="600709" cy="581025"/>
          </a:xfrm>
          <a:prstGeom prst="ellipse">
            <a:avLst/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535;p16">
            <a:extLst>
              <a:ext uri="{FF2B5EF4-FFF2-40B4-BE49-F238E27FC236}">
                <a16:creationId xmlns:a16="http://schemas.microsoft.com/office/drawing/2014/main" id="{2307FF08-38E1-8C61-C6F0-2791A4FEFFF5}"/>
              </a:ext>
            </a:extLst>
          </p:cNvPr>
          <p:cNvSpPr/>
          <p:nvPr/>
        </p:nvSpPr>
        <p:spPr>
          <a:xfrm rot="10800000" flipH="1">
            <a:off x="5151559" y="2300051"/>
            <a:ext cx="600709" cy="581025"/>
          </a:xfrm>
          <a:prstGeom prst="ellipse">
            <a:avLst/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535;p16">
            <a:extLst>
              <a:ext uri="{FF2B5EF4-FFF2-40B4-BE49-F238E27FC236}">
                <a16:creationId xmlns:a16="http://schemas.microsoft.com/office/drawing/2014/main" id="{01175C2E-FD70-AE8E-8BA8-263F40D3275B}"/>
              </a:ext>
            </a:extLst>
          </p:cNvPr>
          <p:cNvSpPr/>
          <p:nvPr/>
        </p:nvSpPr>
        <p:spPr>
          <a:xfrm rot="10800000" flipH="1">
            <a:off x="5853888" y="2303757"/>
            <a:ext cx="600709" cy="581025"/>
          </a:xfrm>
          <a:prstGeom prst="ellipse">
            <a:avLst/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535;p16">
            <a:extLst>
              <a:ext uri="{FF2B5EF4-FFF2-40B4-BE49-F238E27FC236}">
                <a16:creationId xmlns:a16="http://schemas.microsoft.com/office/drawing/2014/main" id="{91438AB9-E8FD-AA6C-ACD2-C2DA5D1E8543}"/>
              </a:ext>
            </a:extLst>
          </p:cNvPr>
          <p:cNvSpPr/>
          <p:nvPr/>
        </p:nvSpPr>
        <p:spPr>
          <a:xfrm rot="10800000" flipH="1">
            <a:off x="6540489" y="2303664"/>
            <a:ext cx="600709" cy="581025"/>
          </a:xfrm>
          <a:prstGeom prst="ellipse">
            <a:avLst/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535;p16">
            <a:extLst>
              <a:ext uri="{FF2B5EF4-FFF2-40B4-BE49-F238E27FC236}">
                <a16:creationId xmlns:a16="http://schemas.microsoft.com/office/drawing/2014/main" id="{06EBDF1F-C730-E758-AAB1-096B4700F862}"/>
              </a:ext>
            </a:extLst>
          </p:cNvPr>
          <p:cNvSpPr/>
          <p:nvPr/>
        </p:nvSpPr>
        <p:spPr>
          <a:xfrm rot="10800000" flipH="1">
            <a:off x="7543174" y="1648935"/>
            <a:ext cx="600709" cy="581025"/>
          </a:xfrm>
          <a:prstGeom prst="ellipse">
            <a:avLst/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535;p16">
            <a:extLst>
              <a:ext uri="{FF2B5EF4-FFF2-40B4-BE49-F238E27FC236}">
                <a16:creationId xmlns:a16="http://schemas.microsoft.com/office/drawing/2014/main" id="{9B5A6A99-C5BC-6B1E-6568-EB9464A3E179}"/>
              </a:ext>
            </a:extLst>
          </p:cNvPr>
          <p:cNvSpPr/>
          <p:nvPr/>
        </p:nvSpPr>
        <p:spPr>
          <a:xfrm rot="10800000" flipH="1">
            <a:off x="8245503" y="1652641"/>
            <a:ext cx="600709" cy="581025"/>
          </a:xfrm>
          <a:prstGeom prst="ellipse">
            <a:avLst/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535;p16">
            <a:extLst>
              <a:ext uri="{FF2B5EF4-FFF2-40B4-BE49-F238E27FC236}">
                <a16:creationId xmlns:a16="http://schemas.microsoft.com/office/drawing/2014/main" id="{A1230421-B451-DC53-8772-2E576ABA4704}"/>
              </a:ext>
            </a:extLst>
          </p:cNvPr>
          <p:cNvSpPr/>
          <p:nvPr/>
        </p:nvSpPr>
        <p:spPr>
          <a:xfrm rot="10800000" flipH="1">
            <a:off x="8947793" y="1653965"/>
            <a:ext cx="600709" cy="581025"/>
          </a:xfrm>
          <a:prstGeom prst="ellipse">
            <a:avLst/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535;p16">
            <a:extLst>
              <a:ext uri="{FF2B5EF4-FFF2-40B4-BE49-F238E27FC236}">
                <a16:creationId xmlns:a16="http://schemas.microsoft.com/office/drawing/2014/main" id="{DE3EC432-2ACC-9872-4DDE-F9C2390D7388}"/>
              </a:ext>
            </a:extLst>
          </p:cNvPr>
          <p:cNvSpPr/>
          <p:nvPr/>
        </p:nvSpPr>
        <p:spPr>
          <a:xfrm rot="10800000" flipH="1">
            <a:off x="9650122" y="1657671"/>
            <a:ext cx="600709" cy="581025"/>
          </a:xfrm>
          <a:prstGeom prst="ellipse">
            <a:avLst/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535;p16">
            <a:extLst>
              <a:ext uri="{FF2B5EF4-FFF2-40B4-BE49-F238E27FC236}">
                <a16:creationId xmlns:a16="http://schemas.microsoft.com/office/drawing/2014/main" id="{E0412C08-5479-299B-16A5-EFAC727D15FB}"/>
              </a:ext>
            </a:extLst>
          </p:cNvPr>
          <p:cNvSpPr/>
          <p:nvPr/>
        </p:nvSpPr>
        <p:spPr>
          <a:xfrm rot="10800000" flipH="1">
            <a:off x="10336723" y="1657578"/>
            <a:ext cx="600709" cy="581025"/>
          </a:xfrm>
          <a:prstGeom prst="ellipse">
            <a:avLst/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535;p16">
            <a:extLst>
              <a:ext uri="{FF2B5EF4-FFF2-40B4-BE49-F238E27FC236}">
                <a16:creationId xmlns:a16="http://schemas.microsoft.com/office/drawing/2014/main" id="{552C8756-C17B-5F79-5B41-A8739CA53647}"/>
              </a:ext>
            </a:extLst>
          </p:cNvPr>
          <p:cNvSpPr/>
          <p:nvPr/>
        </p:nvSpPr>
        <p:spPr>
          <a:xfrm rot="10800000" flipH="1">
            <a:off x="7543174" y="2304500"/>
            <a:ext cx="600709" cy="581025"/>
          </a:xfrm>
          <a:prstGeom prst="ellipse">
            <a:avLst/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17"/>
          <p:cNvSpPr/>
          <p:nvPr/>
        </p:nvSpPr>
        <p:spPr>
          <a:xfrm>
            <a:off x="231140" y="212725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p17"/>
          <p:cNvSpPr txBox="1"/>
          <p:nvPr/>
        </p:nvSpPr>
        <p:spPr>
          <a:xfrm>
            <a:off x="327025" y="259080"/>
            <a:ext cx="41592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+mj-lt"/>
                <a:ea typeface="Nunito"/>
                <a:cs typeface="Nunito"/>
                <a:sym typeface="Nunito"/>
              </a:rPr>
              <a:t>2</a:t>
            </a:r>
            <a:endParaRPr>
              <a:latin typeface="+mj-lt"/>
            </a:endParaRPr>
          </a:p>
        </p:txBody>
      </p:sp>
      <p:pic>
        <p:nvPicPr>
          <p:cNvPr id="563" name="Google Shape;563;p17" descr="Captura de pantalla 2023-10-24 a las 14.07.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84562" y="1547336"/>
            <a:ext cx="5222875" cy="3822700"/>
          </a:xfrm>
          <a:prstGeom prst="rect">
            <a:avLst/>
          </a:prstGeom>
          <a:noFill/>
          <a:ln>
            <a:noFill/>
          </a:ln>
        </p:spPr>
      </p:pic>
      <p:sp>
        <p:nvSpPr>
          <p:cNvPr id="564" name="Google Shape;564;p17"/>
          <p:cNvSpPr txBox="1"/>
          <p:nvPr/>
        </p:nvSpPr>
        <p:spPr>
          <a:xfrm>
            <a:off x="900430" y="271780"/>
            <a:ext cx="561340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i="0" u="none" strike="noStrike" cap="none">
                <a:solidFill>
                  <a:srgbClr val="00B40E"/>
                </a:solidFill>
                <a:latin typeface="+mj-lt"/>
                <a:ea typeface="Nunito"/>
                <a:cs typeface="Nunito"/>
                <a:sym typeface="Nunito"/>
              </a:rPr>
              <a:t>B</a:t>
            </a:r>
            <a:endParaRPr>
              <a:latin typeface="+mj-lt"/>
            </a:endParaRPr>
          </a:p>
        </p:txBody>
      </p:sp>
      <p:sp>
        <p:nvSpPr>
          <p:cNvPr id="565" name="Google Shape;565;p17"/>
          <p:cNvSpPr/>
          <p:nvPr/>
        </p:nvSpPr>
        <p:spPr>
          <a:xfrm>
            <a:off x="877570" y="212725"/>
            <a:ext cx="607060" cy="57785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5" name="Google Shape;234;p3">
            <a:extLst>
              <a:ext uri="{FF2B5EF4-FFF2-40B4-BE49-F238E27FC236}">
                <a16:creationId xmlns:a16="http://schemas.microsoft.com/office/drawing/2014/main" id="{F6F02D47-39F4-D03B-CE2E-6AB21B00B38C}"/>
              </a:ext>
            </a:extLst>
          </p:cNvPr>
          <p:cNvSpPr txBox="1"/>
          <p:nvPr/>
        </p:nvSpPr>
        <p:spPr>
          <a:xfrm>
            <a:off x="1405697" y="-108426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40E"/>
              </a:buClr>
              <a:buSzPts val="8000"/>
              <a:buFont typeface="Arial"/>
              <a:buNone/>
            </a:pPr>
            <a:r>
              <a:rPr lang="es-ES" sz="5400" b="0" i="0" u="none" strike="noStrike" cap="none" dirty="0">
                <a:solidFill>
                  <a:srgbClr val="00B40E"/>
                </a:solidFill>
                <a:latin typeface="Muli ExtraBold" panose="00000900000000000000" pitchFamily="2" charset="0"/>
                <a:ea typeface="Nunito"/>
                <a:cs typeface="Nunito"/>
                <a:sym typeface="Nunito"/>
              </a:rPr>
              <a:t>¿Cuántos hay?</a:t>
            </a:r>
            <a:endParaRPr lang="es-ES" sz="5400" dirty="0">
              <a:latin typeface="Muli ExtraBold" panose="000009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18"/>
          <p:cNvSpPr txBox="1"/>
          <p:nvPr/>
        </p:nvSpPr>
        <p:spPr>
          <a:xfrm>
            <a:off x="4826635" y="1851660"/>
            <a:ext cx="2181225" cy="315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B40E"/>
              </a:buClr>
              <a:buSzPts val="23900"/>
              <a:buFont typeface="Arial"/>
              <a:buNone/>
            </a:pPr>
            <a:r>
              <a:rPr lang="es-ES" sz="23900" b="0" i="0" u="none" strike="noStrike" cap="none" dirty="0">
                <a:solidFill>
                  <a:srgbClr val="00B40E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?</a:t>
            </a:r>
            <a:endParaRPr dirty="0">
              <a:latin typeface="Sassoon Sans Std" panose="020B0503020103030203" pitchFamily="34" charset="0"/>
            </a:endParaRPr>
          </a:p>
        </p:txBody>
      </p:sp>
      <p:pic>
        <p:nvPicPr>
          <p:cNvPr id="571" name="Google Shape;571;p18" descr="Dibujo animado de un animal con la boca abierta&#10;&#10;Descripción generada automáticamente con confianza baj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9265499" y="3247678"/>
            <a:ext cx="2528570" cy="2615565"/>
          </a:xfrm>
          <a:prstGeom prst="rect">
            <a:avLst/>
          </a:prstGeom>
          <a:noFill/>
          <a:ln>
            <a:noFill/>
          </a:ln>
        </p:spPr>
      </p:pic>
      <p:sp>
        <p:nvSpPr>
          <p:cNvPr id="572" name="Google Shape;572;p18"/>
          <p:cNvSpPr txBox="1"/>
          <p:nvPr/>
        </p:nvSpPr>
        <p:spPr>
          <a:xfrm>
            <a:off x="6550777" y="2590175"/>
            <a:ext cx="3789448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0"/>
                <a:sym typeface="Arial"/>
              </a:rPr>
              <a:t>¿Cómo lo harías?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  <a:latin typeface="Nunito" pitchFamily="2" charset="0"/>
            </a:endParaRPr>
          </a:p>
        </p:txBody>
      </p:sp>
      <p:sp>
        <p:nvSpPr>
          <p:cNvPr id="573" name="Google Shape;573;p18"/>
          <p:cNvSpPr/>
          <p:nvPr/>
        </p:nvSpPr>
        <p:spPr>
          <a:xfrm>
            <a:off x="7007860" y="2419927"/>
            <a:ext cx="2894561" cy="1009073"/>
          </a:xfrm>
          <a:prstGeom prst="wedgeRoundRectCallout">
            <a:avLst>
              <a:gd name="adj1" fmla="val 41210"/>
              <a:gd name="adj2" fmla="val 73080"/>
              <a:gd name="adj3" fmla="val 16667"/>
            </a:avLst>
          </a:prstGeom>
          <a:noFill/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18"/>
          <p:cNvSpPr/>
          <p:nvPr/>
        </p:nvSpPr>
        <p:spPr>
          <a:xfrm>
            <a:off x="231140" y="212725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18"/>
          <p:cNvSpPr txBox="1"/>
          <p:nvPr/>
        </p:nvSpPr>
        <p:spPr>
          <a:xfrm>
            <a:off x="327025" y="259080"/>
            <a:ext cx="41592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+mj-lt"/>
                <a:ea typeface="Nunito"/>
                <a:cs typeface="Nunito"/>
                <a:sym typeface="Nunito"/>
              </a:rPr>
              <a:t>2</a:t>
            </a:r>
            <a:endParaRPr>
              <a:latin typeface="+mj-lt"/>
            </a:endParaRPr>
          </a:p>
        </p:txBody>
      </p:sp>
      <p:sp>
        <p:nvSpPr>
          <p:cNvPr id="576" name="Google Shape;576;p18"/>
          <p:cNvSpPr txBox="1"/>
          <p:nvPr/>
        </p:nvSpPr>
        <p:spPr>
          <a:xfrm>
            <a:off x="900430" y="271780"/>
            <a:ext cx="561340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i="0" u="none" strike="noStrike" cap="none">
                <a:solidFill>
                  <a:srgbClr val="00B40E"/>
                </a:solidFill>
                <a:latin typeface="+mj-lt"/>
                <a:ea typeface="Nunito"/>
                <a:cs typeface="Nunito"/>
                <a:sym typeface="Nunito"/>
              </a:rPr>
              <a:t>B</a:t>
            </a:r>
            <a:endParaRPr>
              <a:latin typeface="+mj-lt"/>
            </a:endParaRPr>
          </a:p>
        </p:txBody>
      </p:sp>
      <p:sp>
        <p:nvSpPr>
          <p:cNvPr id="577" name="Google Shape;577;p18"/>
          <p:cNvSpPr/>
          <p:nvPr/>
        </p:nvSpPr>
        <p:spPr>
          <a:xfrm>
            <a:off x="877570" y="212725"/>
            <a:ext cx="607060" cy="57785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+mj-lt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19"/>
          <p:cNvSpPr/>
          <p:nvPr/>
        </p:nvSpPr>
        <p:spPr>
          <a:xfrm>
            <a:off x="231140" y="212725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19"/>
          <p:cNvSpPr txBox="1"/>
          <p:nvPr/>
        </p:nvSpPr>
        <p:spPr>
          <a:xfrm>
            <a:off x="327025" y="259080"/>
            <a:ext cx="41592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+mj-lt"/>
                <a:ea typeface="Nunito"/>
                <a:cs typeface="Nunito"/>
                <a:sym typeface="Nunito"/>
              </a:rPr>
              <a:t>2</a:t>
            </a:r>
            <a:endParaRPr>
              <a:latin typeface="+mj-lt"/>
            </a:endParaRPr>
          </a:p>
        </p:txBody>
      </p:sp>
      <p:pic>
        <p:nvPicPr>
          <p:cNvPr id="585" name="Google Shape;585;p19" descr="Captura de pantalla 2023-10-24 a las 14.07.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38470" y="1555115"/>
            <a:ext cx="5654040" cy="4138295"/>
          </a:xfrm>
          <a:prstGeom prst="rect">
            <a:avLst/>
          </a:prstGeom>
          <a:noFill/>
          <a:ln>
            <a:noFill/>
          </a:ln>
        </p:spPr>
      </p:pic>
      <p:sp>
        <p:nvSpPr>
          <p:cNvPr id="586" name="Google Shape;586;p19"/>
          <p:cNvSpPr txBox="1"/>
          <p:nvPr/>
        </p:nvSpPr>
        <p:spPr>
          <a:xfrm>
            <a:off x="900430" y="271780"/>
            <a:ext cx="561340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i="0" u="none" strike="noStrike" cap="none">
                <a:solidFill>
                  <a:srgbClr val="00B40E"/>
                </a:solidFill>
                <a:latin typeface="+mj-lt"/>
                <a:ea typeface="Nunito"/>
                <a:cs typeface="Nunito"/>
                <a:sym typeface="Nunito"/>
              </a:rPr>
              <a:t>B</a:t>
            </a:r>
            <a:endParaRPr>
              <a:latin typeface="+mj-lt"/>
            </a:endParaRPr>
          </a:p>
        </p:txBody>
      </p:sp>
      <p:sp>
        <p:nvSpPr>
          <p:cNvPr id="587" name="Google Shape;587;p19"/>
          <p:cNvSpPr/>
          <p:nvPr/>
        </p:nvSpPr>
        <p:spPr>
          <a:xfrm>
            <a:off x="877570" y="212725"/>
            <a:ext cx="607060" cy="57785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pic>
        <p:nvPicPr>
          <p:cNvPr id="588" name="Google Shape;588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21680" y="1652270"/>
            <a:ext cx="652780" cy="703580"/>
          </a:xfrm>
          <a:prstGeom prst="rect">
            <a:avLst/>
          </a:prstGeom>
          <a:noFill/>
          <a:ln>
            <a:noFill/>
          </a:ln>
        </p:spPr>
      </p:pic>
      <p:sp>
        <p:nvSpPr>
          <p:cNvPr id="589" name="Google Shape;589;p19"/>
          <p:cNvSpPr txBox="1"/>
          <p:nvPr/>
        </p:nvSpPr>
        <p:spPr>
          <a:xfrm>
            <a:off x="1534478" y="3550456"/>
            <a:ext cx="2893060" cy="119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0"/>
                <a:sym typeface="Arial"/>
              </a:rPr>
              <a:t>Usemos cubos para representar cada tomate.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  <a:latin typeface="Nunito" pitchFamily="2" charset="0"/>
            </a:endParaRPr>
          </a:p>
        </p:txBody>
      </p:sp>
      <p:pic>
        <p:nvPicPr>
          <p:cNvPr id="590" name="Google Shape;590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50635" y="2712085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1" name="Google Shape;591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93435" y="374269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2" name="Google Shape;592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50635" y="4758055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3" name="Google Shape;593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36410" y="373507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4" name="Google Shape;594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65365" y="2712085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5" name="Google Shape;595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36410" y="165227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6" name="Google Shape;596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51140" y="168910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7" name="Google Shape;597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41105" y="165227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8" name="Google Shape;598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31070" y="165227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9" name="Google Shape;599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12785" y="2712085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0" name="Google Shape;600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18625" y="2712085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1" name="Google Shape;601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74935" y="2712085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2" name="Google Shape;602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51140" y="3747135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3" name="Google Shape;603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97925" y="377190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4" name="Google Shape;604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08845" y="373507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5" name="Google Shape;605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65365" y="476631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6" name="Google Shape;606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38185" y="475234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7" name="Google Shape;607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18625" y="475234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8" name="Google Shape;608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99065" y="4752340"/>
            <a:ext cx="652780" cy="703580"/>
          </a:xfrm>
          <a:prstGeom prst="rect">
            <a:avLst/>
          </a:prstGeom>
          <a:noFill/>
          <a:ln>
            <a:noFill/>
          </a:ln>
        </p:spPr>
      </p:pic>
      <p:sp>
        <p:nvSpPr>
          <p:cNvPr id="609" name="Google Shape;609;p19"/>
          <p:cNvSpPr/>
          <p:nvPr/>
        </p:nvSpPr>
        <p:spPr>
          <a:xfrm>
            <a:off x="1534478" y="3258820"/>
            <a:ext cx="2893060" cy="1656080"/>
          </a:xfrm>
          <a:prstGeom prst="wedgeRoundRectCallout">
            <a:avLst>
              <a:gd name="adj1" fmla="val -41176"/>
              <a:gd name="adj2" fmla="val -61656"/>
              <a:gd name="adj3" fmla="val 16667"/>
            </a:avLst>
          </a:prstGeom>
          <a:noFill/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0" name="Google Shape;610;p19" descr="Dibujo animado de un animal con la boca abierta&#10;&#10;Descripción generada automáticamente con confianza baj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231140" y="2139315"/>
            <a:ext cx="3234055" cy="23799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234;p3">
            <a:extLst>
              <a:ext uri="{FF2B5EF4-FFF2-40B4-BE49-F238E27FC236}">
                <a16:creationId xmlns:a16="http://schemas.microsoft.com/office/drawing/2014/main" id="{10395BB1-94D8-D914-B039-96C8FB9FA9C5}"/>
              </a:ext>
            </a:extLst>
          </p:cNvPr>
          <p:cNvSpPr txBox="1"/>
          <p:nvPr/>
        </p:nvSpPr>
        <p:spPr>
          <a:xfrm>
            <a:off x="1405697" y="-108426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40E"/>
              </a:buClr>
              <a:buSzPts val="8000"/>
              <a:buFont typeface="Arial"/>
              <a:buNone/>
            </a:pPr>
            <a:r>
              <a:rPr lang="es-ES" sz="5400" b="0" i="0" u="none" strike="noStrike" cap="none" dirty="0">
                <a:solidFill>
                  <a:srgbClr val="00B40E"/>
                </a:solidFill>
                <a:latin typeface="Muli ExtraBold" panose="00000900000000000000" pitchFamily="2" charset="0"/>
                <a:ea typeface="Nunito"/>
                <a:cs typeface="Nunito"/>
                <a:sym typeface="Nunito"/>
              </a:rPr>
              <a:t>¿Cuántos hay?</a:t>
            </a:r>
            <a:endParaRPr lang="es-ES" sz="5400" dirty="0">
              <a:latin typeface="Muli ExtraBold" panose="000009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20"/>
          <p:cNvSpPr/>
          <p:nvPr/>
        </p:nvSpPr>
        <p:spPr>
          <a:xfrm>
            <a:off x="231140" y="212725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616" name="Google Shape;616;p20"/>
          <p:cNvSpPr txBox="1"/>
          <p:nvPr/>
        </p:nvSpPr>
        <p:spPr>
          <a:xfrm>
            <a:off x="327025" y="259080"/>
            <a:ext cx="41592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+mj-lt"/>
                <a:ea typeface="Nunito"/>
                <a:cs typeface="Nunito"/>
                <a:sym typeface="Nunito"/>
              </a:rPr>
              <a:t>2</a:t>
            </a:r>
            <a:endParaRPr>
              <a:latin typeface="+mj-lt"/>
            </a:endParaRPr>
          </a:p>
        </p:txBody>
      </p:sp>
      <p:sp>
        <p:nvSpPr>
          <p:cNvPr id="618" name="Google Shape;618;p20"/>
          <p:cNvSpPr txBox="1"/>
          <p:nvPr/>
        </p:nvSpPr>
        <p:spPr>
          <a:xfrm>
            <a:off x="900430" y="271780"/>
            <a:ext cx="561340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i="0" u="none" strike="noStrike" cap="none">
                <a:solidFill>
                  <a:srgbClr val="00B40E"/>
                </a:solidFill>
                <a:latin typeface="+mj-lt"/>
                <a:ea typeface="Nunito"/>
                <a:cs typeface="Nunito"/>
                <a:sym typeface="Nunito"/>
              </a:rPr>
              <a:t>B</a:t>
            </a:r>
            <a:endParaRPr>
              <a:latin typeface="+mj-lt"/>
            </a:endParaRPr>
          </a:p>
        </p:txBody>
      </p:sp>
      <p:sp>
        <p:nvSpPr>
          <p:cNvPr id="619" name="Google Shape;619;p20"/>
          <p:cNvSpPr/>
          <p:nvPr/>
        </p:nvSpPr>
        <p:spPr>
          <a:xfrm>
            <a:off x="877570" y="212725"/>
            <a:ext cx="607060" cy="57785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pic>
        <p:nvPicPr>
          <p:cNvPr id="620" name="Google Shape;620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41105" y="165227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1" name="Google Shape;62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31070" y="165227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2" name="Google Shape;622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2785" y="2712085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3" name="Google Shape;623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18625" y="2712085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4" name="Google Shape;624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74935" y="2712085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5" name="Google Shape;625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97925" y="377190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6" name="Google Shape;626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08845" y="373507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7" name="Google Shape;627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38185" y="475234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8" name="Google Shape;628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18625" y="475234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9" name="Google Shape;629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99065" y="4752340"/>
            <a:ext cx="652780" cy="703580"/>
          </a:xfrm>
          <a:prstGeom prst="rect">
            <a:avLst/>
          </a:prstGeom>
          <a:noFill/>
          <a:ln>
            <a:noFill/>
          </a:ln>
        </p:spPr>
      </p:pic>
      <p:sp>
        <p:nvSpPr>
          <p:cNvPr id="630" name="Google Shape;630;p20"/>
          <p:cNvSpPr txBox="1"/>
          <p:nvPr/>
        </p:nvSpPr>
        <p:spPr>
          <a:xfrm>
            <a:off x="1229457" y="1730563"/>
            <a:ext cx="2893060" cy="829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0"/>
                <a:sym typeface="Arial"/>
              </a:rPr>
              <a:t>¿Cuántos grupos de </a:t>
            </a:r>
            <a:r>
              <a:rPr lang="es-E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Sassoon Sans Std" panose="020B0503020103030203" pitchFamily="34" charset="0"/>
                <a:sym typeface="Arial"/>
              </a:rPr>
              <a:t>10</a:t>
            </a:r>
            <a:r>
              <a:rPr lang="es-E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0"/>
                <a:sym typeface="Arial"/>
              </a:rPr>
              <a:t> se forman?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  <a:latin typeface="Nunito" pitchFamily="2" charset="0"/>
            </a:endParaRPr>
          </a:p>
        </p:txBody>
      </p:sp>
      <p:sp>
        <p:nvSpPr>
          <p:cNvPr id="631" name="Google Shape;631;p20"/>
          <p:cNvSpPr/>
          <p:nvPr/>
        </p:nvSpPr>
        <p:spPr>
          <a:xfrm>
            <a:off x="1229457" y="1518791"/>
            <a:ext cx="2893060" cy="1253490"/>
          </a:xfrm>
          <a:prstGeom prst="wedgeRoundRectCallout">
            <a:avLst>
              <a:gd name="adj1" fmla="val 7330"/>
              <a:gd name="adj2" fmla="val 74214"/>
              <a:gd name="adj3" fmla="val 16667"/>
            </a:avLst>
          </a:prstGeom>
          <a:noFill/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2" name="Google Shape;632;p20" descr="Dibujo animado de un personaje animado&#10;&#10;Descripción generada automáticamente con confianza baj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2166" y="2908390"/>
            <a:ext cx="2133876" cy="2753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3" name="Google Shape;633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21680" y="165227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4" name="Google Shape;634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50635" y="2712085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5" name="Google Shape;635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93435" y="374269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6" name="Google Shape;636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50635" y="475234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7" name="Google Shape;637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36410" y="165227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8" name="Google Shape;638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65365" y="2712085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9" name="Google Shape;639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36410" y="373507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0" name="Google Shape;640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65365" y="476631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1" name="Google Shape;64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51140" y="168910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2" name="Google Shape;642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51140" y="3747135"/>
            <a:ext cx="652780" cy="7035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234;p3">
            <a:extLst>
              <a:ext uri="{FF2B5EF4-FFF2-40B4-BE49-F238E27FC236}">
                <a16:creationId xmlns:a16="http://schemas.microsoft.com/office/drawing/2014/main" id="{D0F4B1A6-334E-B364-38CB-58E2CC7672A8}"/>
              </a:ext>
            </a:extLst>
          </p:cNvPr>
          <p:cNvSpPr txBox="1"/>
          <p:nvPr/>
        </p:nvSpPr>
        <p:spPr>
          <a:xfrm>
            <a:off x="1405697" y="-108426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40E"/>
              </a:buClr>
              <a:buSzPts val="8000"/>
              <a:buFont typeface="Arial"/>
              <a:buNone/>
            </a:pPr>
            <a:r>
              <a:rPr lang="es-ES" sz="5400" b="0" i="0" u="none" strike="noStrike" cap="none" dirty="0">
                <a:solidFill>
                  <a:srgbClr val="00B40E"/>
                </a:solidFill>
                <a:latin typeface="Muli ExtraBold" panose="00000900000000000000" pitchFamily="2" charset="0"/>
                <a:ea typeface="Nunito"/>
                <a:cs typeface="Nunito"/>
                <a:sym typeface="Nunito"/>
              </a:rPr>
              <a:t>¿Cuántos hay?</a:t>
            </a:r>
            <a:endParaRPr lang="es-ES" sz="5400" dirty="0">
              <a:latin typeface="Muli ExtraBold" panose="000009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"/>
          <p:cNvSpPr/>
          <p:nvPr/>
        </p:nvSpPr>
        <p:spPr>
          <a:xfrm>
            <a:off x="231140" y="212725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3"/>
          <p:cNvSpPr txBox="1"/>
          <p:nvPr/>
        </p:nvSpPr>
        <p:spPr>
          <a:xfrm>
            <a:off x="327025" y="259080"/>
            <a:ext cx="41592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i="0" u="none" strike="noStrike" cap="none" dirty="0">
                <a:solidFill>
                  <a:schemeClr val="lt1"/>
                </a:solidFill>
                <a:latin typeface="+mj-lt"/>
                <a:ea typeface="Nunito"/>
                <a:cs typeface="Nunito"/>
                <a:sym typeface="Nunito"/>
              </a:rPr>
              <a:t>1</a:t>
            </a:r>
            <a:endParaRPr dirty="0">
              <a:latin typeface="+mj-lt"/>
            </a:endParaRPr>
          </a:p>
        </p:txBody>
      </p:sp>
      <p:sp>
        <p:nvSpPr>
          <p:cNvPr id="234" name="Google Shape;234;p3"/>
          <p:cNvSpPr txBox="1"/>
          <p:nvPr/>
        </p:nvSpPr>
        <p:spPr>
          <a:xfrm>
            <a:off x="1523681" y="259080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40E"/>
              </a:buClr>
              <a:buSzPts val="8000"/>
              <a:buFont typeface="Arial"/>
              <a:buNone/>
            </a:pPr>
            <a:r>
              <a:rPr lang="es-ES" sz="6000" i="0" u="none" strike="noStrike" cap="none" dirty="0">
                <a:solidFill>
                  <a:srgbClr val="00B40E"/>
                </a:solidFill>
                <a:latin typeface="Muli ExtraBold" panose="00000900000000000000" pitchFamily="2" charset="0"/>
                <a:ea typeface="Nunito"/>
                <a:cs typeface="Nunito"/>
                <a:sym typeface="Nunito"/>
              </a:rPr>
              <a:t>¿Cuántos hay?</a:t>
            </a:r>
            <a:endParaRPr sz="6000" dirty="0">
              <a:latin typeface="Muli ExtraBold" panose="00000900000000000000" pitchFamily="2" charset="0"/>
            </a:endParaRPr>
          </a:p>
        </p:txBody>
      </p:sp>
      <p:pic>
        <p:nvPicPr>
          <p:cNvPr id="235" name="Google Shape;235;p3" descr="Captura de pantalla 2023-10-24 a las 13.44.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45484" y="1914842"/>
            <a:ext cx="5700395" cy="37350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21"/>
          <p:cNvSpPr/>
          <p:nvPr/>
        </p:nvSpPr>
        <p:spPr>
          <a:xfrm>
            <a:off x="231140" y="212725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648" name="Google Shape;648;p21"/>
          <p:cNvSpPr txBox="1"/>
          <p:nvPr/>
        </p:nvSpPr>
        <p:spPr>
          <a:xfrm>
            <a:off x="327025" y="259080"/>
            <a:ext cx="41592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+mj-lt"/>
                <a:ea typeface="Nunito"/>
                <a:cs typeface="Nunito"/>
                <a:sym typeface="Nunito"/>
              </a:rPr>
              <a:t>2</a:t>
            </a:r>
            <a:endParaRPr>
              <a:latin typeface="+mj-lt"/>
            </a:endParaRPr>
          </a:p>
        </p:txBody>
      </p:sp>
      <p:sp>
        <p:nvSpPr>
          <p:cNvPr id="650" name="Google Shape;650;p21"/>
          <p:cNvSpPr txBox="1"/>
          <p:nvPr/>
        </p:nvSpPr>
        <p:spPr>
          <a:xfrm>
            <a:off x="900430" y="271780"/>
            <a:ext cx="561340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i="0" u="none" strike="noStrike" cap="none">
                <a:solidFill>
                  <a:srgbClr val="00B40E"/>
                </a:solidFill>
                <a:latin typeface="+mj-lt"/>
                <a:ea typeface="Nunito"/>
                <a:cs typeface="Nunito"/>
                <a:sym typeface="Nunito"/>
              </a:rPr>
              <a:t>B</a:t>
            </a:r>
            <a:endParaRPr>
              <a:latin typeface="+mj-lt"/>
            </a:endParaRPr>
          </a:p>
        </p:txBody>
      </p:sp>
      <p:sp>
        <p:nvSpPr>
          <p:cNvPr id="651" name="Google Shape;651;p21"/>
          <p:cNvSpPr/>
          <p:nvPr/>
        </p:nvSpPr>
        <p:spPr>
          <a:xfrm>
            <a:off x="877570" y="212725"/>
            <a:ext cx="607060" cy="57785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pic>
        <p:nvPicPr>
          <p:cNvPr id="655" name="Google Shape;655;p21" descr="Icono&#10;&#10;Descripción generada automáticamente con confianza baja"/>
          <p:cNvPicPr preferRelativeResize="0"/>
          <p:nvPr/>
        </p:nvPicPr>
        <p:blipFill rotWithShape="1">
          <a:blip r:embed="rId3">
            <a:alphaModFix/>
          </a:blip>
          <a:srcRect t="3681" r="8393"/>
          <a:stretch/>
        </p:blipFill>
        <p:spPr>
          <a:xfrm>
            <a:off x="5788031" y="1092592"/>
            <a:ext cx="758825" cy="4874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6" name="Google Shape;656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41105" y="165227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7" name="Google Shape;657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12785" y="2712085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8" name="Google Shape;658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97925" y="377190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9" name="Google Shape;659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38185" y="475234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0" name="Google Shape;660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31070" y="165227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1" name="Google Shape;661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18625" y="2712085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2" name="Google Shape;662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08845" y="373507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3" name="Google Shape;663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18625" y="475234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4" name="Google Shape;664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74935" y="2712085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5" name="Google Shape;665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99065" y="4752340"/>
            <a:ext cx="652780" cy="7035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234;p3">
            <a:extLst>
              <a:ext uri="{FF2B5EF4-FFF2-40B4-BE49-F238E27FC236}">
                <a16:creationId xmlns:a16="http://schemas.microsoft.com/office/drawing/2014/main" id="{5A23DE60-55FF-6A0F-802D-B2189E62DA3C}"/>
              </a:ext>
            </a:extLst>
          </p:cNvPr>
          <p:cNvSpPr txBox="1"/>
          <p:nvPr/>
        </p:nvSpPr>
        <p:spPr>
          <a:xfrm>
            <a:off x="1405697" y="-108426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40E"/>
              </a:buClr>
              <a:buSzPts val="8000"/>
              <a:buFont typeface="Arial"/>
              <a:buNone/>
            </a:pPr>
            <a:r>
              <a:rPr lang="es-ES" sz="5400" b="0" i="0" u="none" strike="noStrike" cap="none" dirty="0">
                <a:solidFill>
                  <a:srgbClr val="00B40E"/>
                </a:solidFill>
                <a:latin typeface="Muli ExtraBold" panose="00000900000000000000" pitchFamily="2" charset="0"/>
                <a:ea typeface="Nunito"/>
                <a:cs typeface="Nunito"/>
                <a:sym typeface="Nunito"/>
              </a:rPr>
              <a:t>¿Cuántos hay?</a:t>
            </a:r>
            <a:endParaRPr lang="es-ES" sz="5400" dirty="0">
              <a:latin typeface="Muli ExtraBold" panose="00000900000000000000" pitchFamily="2" charset="0"/>
            </a:endParaRPr>
          </a:p>
        </p:txBody>
      </p:sp>
      <p:sp>
        <p:nvSpPr>
          <p:cNvPr id="6" name="Google Shape;631;p20">
            <a:extLst>
              <a:ext uri="{FF2B5EF4-FFF2-40B4-BE49-F238E27FC236}">
                <a16:creationId xmlns:a16="http://schemas.microsoft.com/office/drawing/2014/main" id="{0113A52E-F806-837F-B7EE-4C006F966B03}"/>
              </a:ext>
            </a:extLst>
          </p:cNvPr>
          <p:cNvSpPr/>
          <p:nvPr/>
        </p:nvSpPr>
        <p:spPr>
          <a:xfrm>
            <a:off x="1229457" y="1518791"/>
            <a:ext cx="2893060" cy="1253490"/>
          </a:xfrm>
          <a:prstGeom prst="wedgeRoundRectCallout">
            <a:avLst>
              <a:gd name="adj1" fmla="val 7330"/>
              <a:gd name="adj2" fmla="val 74214"/>
              <a:gd name="adj3" fmla="val 16667"/>
            </a:avLst>
          </a:prstGeom>
          <a:noFill/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632;p20" descr="Dibujo animado de un personaje animado&#10;&#10;Descripción generada automáticamente con confianza baja">
            <a:extLst>
              <a:ext uri="{FF2B5EF4-FFF2-40B4-BE49-F238E27FC236}">
                <a16:creationId xmlns:a16="http://schemas.microsoft.com/office/drawing/2014/main" id="{366DF153-78EB-44DE-6810-27B222A4A55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2166" y="2908390"/>
            <a:ext cx="2133876" cy="275338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630;p20">
            <a:extLst>
              <a:ext uri="{FF2B5EF4-FFF2-40B4-BE49-F238E27FC236}">
                <a16:creationId xmlns:a16="http://schemas.microsoft.com/office/drawing/2014/main" id="{286591DB-E95A-3CE9-20BC-3CC0249549A2}"/>
              </a:ext>
            </a:extLst>
          </p:cNvPr>
          <p:cNvSpPr txBox="1"/>
          <p:nvPr/>
        </p:nvSpPr>
        <p:spPr>
          <a:xfrm>
            <a:off x="1229457" y="1730563"/>
            <a:ext cx="2893060" cy="829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0"/>
                <a:sym typeface="Arial"/>
              </a:rPr>
              <a:t>¿Cuántos grupos de </a:t>
            </a:r>
            <a:r>
              <a:rPr lang="es-E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Sassoon Sans Std" panose="020B0503020103030203" pitchFamily="34" charset="0"/>
                <a:sym typeface="Arial"/>
              </a:rPr>
              <a:t>10</a:t>
            </a:r>
            <a:r>
              <a:rPr lang="es-E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0"/>
                <a:sym typeface="Arial"/>
              </a:rPr>
              <a:t> se forman?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  <a:latin typeface="Nunito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22"/>
          <p:cNvSpPr/>
          <p:nvPr/>
        </p:nvSpPr>
        <p:spPr>
          <a:xfrm>
            <a:off x="231140" y="212725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671" name="Google Shape;671;p22"/>
          <p:cNvSpPr txBox="1"/>
          <p:nvPr/>
        </p:nvSpPr>
        <p:spPr>
          <a:xfrm>
            <a:off x="327025" y="259080"/>
            <a:ext cx="41592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+mj-lt"/>
                <a:ea typeface="Nunito"/>
                <a:cs typeface="Nunito"/>
                <a:sym typeface="Nunito"/>
              </a:rPr>
              <a:t>2</a:t>
            </a:r>
            <a:endParaRPr>
              <a:latin typeface="+mj-lt"/>
            </a:endParaRPr>
          </a:p>
        </p:txBody>
      </p:sp>
      <p:sp>
        <p:nvSpPr>
          <p:cNvPr id="673" name="Google Shape;673;p22"/>
          <p:cNvSpPr txBox="1"/>
          <p:nvPr/>
        </p:nvSpPr>
        <p:spPr>
          <a:xfrm>
            <a:off x="900430" y="271780"/>
            <a:ext cx="561340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i="0" u="none" strike="noStrike" cap="none">
                <a:solidFill>
                  <a:srgbClr val="00B40E"/>
                </a:solidFill>
                <a:latin typeface="+mj-lt"/>
                <a:ea typeface="Nunito"/>
                <a:cs typeface="Nunito"/>
                <a:sym typeface="Nunito"/>
              </a:rPr>
              <a:t>B</a:t>
            </a:r>
            <a:endParaRPr>
              <a:latin typeface="+mj-lt"/>
            </a:endParaRPr>
          </a:p>
        </p:txBody>
      </p:sp>
      <p:sp>
        <p:nvSpPr>
          <p:cNvPr id="674" name="Google Shape;674;p22"/>
          <p:cNvSpPr/>
          <p:nvPr/>
        </p:nvSpPr>
        <p:spPr>
          <a:xfrm>
            <a:off x="877570" y="212725"/>
            <a:ext cx="607060" cy="57785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pic>
        <p:nvPicPr>
          <p:cNvPr id="678" name="Google Shape;678;p22" descr="Icono&#10;&#10;Descripción generada automáticamente con confianza baja"/>
          <p:cNvPicPr preferRelativeResize="0"/>
          <p:nvPr/>
        </p:nvPicPr>
        <p:blipFill rotWithShape="1">
          <a:blip r:embed="rId3">
            <a:alphaModFix/>
          </a:blip>
          <a:srcRect t="3681" r="8393"/>
          <a:stretch/>
        </p:blipFill>
        <p:spPr>
          <a:xfrm>
            <a:off x="5029835" y="1182255"/>
            <a:ext cx="730471" cy="4692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9" name="Google Shape;679;p22" descr="Icono&#10;&#10;Descripción generada automáticamente con confianza baja"/>
          <p:cNvPicPr preferRelativeResize="0"/>
          <p:nvPr/>
        </p:nvPicPr>
        <p:blipFill rotWithShape="1">
          <a:blip r:embed="rId3">
            <a:alphaModFix/>
          </a:blip>
          <a:srcRect t="3681" r="8393"/>
          <a:stretch/>
        </p:blipFill>
        <p:spPr>
          <a:xfrm>
            <a:off x="6499917" y="1182255"/>
            <a:ext cx="730471" cy="469213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80" name="Google Shape;680;p22"/>
          <p:cNvGrpSpPr/>
          <p:nvPr/>
        </p:nvGrpSpPr>
        <p:grpSpPr>
          <a:xfrm>
            <a:off x="8411210" y="2851785"/>
            <a:ext cx="2771775" cy="918210"/>
            <a:chOff x="641172" y="2139043"/>
            <a:chExt cx="6065512" cy="3527652"/>
          </a:xfrm>
          <a:solidFill>
            <a:schemeClr val="bg1"/>
          </a:solidFill>
        </p:grpSpPr>
        <p:sp>
          <p:nvSpPr>
            <p:cNvPr id="681" name="Google Shape;681;p22"/>
            <p:cNvSpPr/>
            <p:nvPr/>
          </p:nvSpPr>
          <p:spPr>
            <a:xfrm>
              <a:off x="751114" y="2265930"/>
              <a:ext cx="5845629" cy="3273878"/>
            </a:xfrm>
            <a:prstGeom prst="roundRect">
              <a:avLst>
                <a:gd name="adj" fmla="val 3949"/>
              </a:avLst>
            </a:prstGeom>
            <a:grpFill/>
            <a:ln>
              <a:solidFill>
                <a:srgbClr val="00B40E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22"/>
            <p:cNvSpPr/>
            <p:nvPr/>
          </p:nvSpPr>
          <p:spPr>
            <a:xfrm>
              <a:off x="641172" y="2139043"/>
              <a:ext cx="6065512" cy="3527652"/>
            </a:xfrm>
            <a:prstGeom prst="roundRect">
              <a:avLst>
                <a:gd name="adj" fmla="val 3949"/>
              </a:avLst>
            </a:prstGeom>
            <a:grpFill/>
            <a:ln w="28575" cap="flat" cmpd="sng">
              <a:solidFill>
                <a:srgbClr val="00B40E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83" name="Google Shape;683;p22"/>
          <p:cNvSpPr txBox="1"/>
          <p:nvPr/>
        </p:nvSpPr>
        <p:spPr>
          <a:xfrm>
            <a:off x="8470265" y="3074670"/>
            <a:ext cx="261683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Sassoon Sans Std" panose="020B0503020103030203" pitchFamily="34" charset="0"/>
                <a:sym typeface="Arial"/>
              </a:rPr>
              <a:t>2</a:t>
            </a:r>
            <a:r>
              <a:rPr lang="es-E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0"/>
                <a:sym typeface="Arial"/>
              </a:rPr>
              <a:t>grupos de </a:t>
            </a:r>
            <a:r>
              <a:rPr lang="es-E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Sassoon Sans Std" panose="020B0503020103030203" pitchFamily="34" charset="0"/>
                <a:sym typeface="Arial"/>
              </a:rPr>
              <a:t>10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  <a:latin typeface="Sassoon Sans Std" panose="020B0503020103030203" pitchFamily="34" charset="0"/>
            </a:endParaRPr>
          </a:p>
        </p:txBody>
      </p:sp>
      <p:sp>
        <p:nvSpPr>
          <p:cNvPr id="5" name="Google Shape;234;p3">
            <a:extLst>
              <a:ext uri="{FF2B5EF4-FFF2-40B4-BE49-F238E27FC236}">
                <a16:creationId xmlns:a16="http://schemas.microsoft.com/office/drawing/2014/main" id="{C6029021-80DD-B422-2551-96379FE2A052}"/>
              </a:ext>
            </a:extLst>
          </p:cNvPr>
          <p:cNvSpPr txBox="1"/>
          <p:nvPr/>
        </p:nvSpPr>
        <p:spPr>
          <a:xfrm>
            <a:off x="1428108" y="-108426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40E"/>
              </a:buClr>
              <a:buSzPts val="8000"/>
              <a:buFont typeface="Arial"/>
              <a:buNone/>
            </a:pPr>
            <a:r>
              <a:rPr lang="es-ES" sz="5400" b="0" i="0" u="none" strike="noStrike" cap="none" dirty="0">
                <a:solidFill>
                  <a:srgbClr val="00B40E"/>
                </a:solidFill>
                <a:latin typeface="Muli ExtraBold" panose="00000900000000000000" pitchFamily="2" charset="0"/>
                <a:ea typeface="Nunito"/>
                <a:cs typeface="Nunito"/>
                <a:sym typeface="Nunito"/>
              </a:rPr>
              <a:t>¿Cuántos hay?</a:t>
            </a:r>
            <a:endParaRPr lang="es-ES" sz="5400" dirty="0">
              <a:latin typeface="Muli ExtraBold" panose="00000900000000000000" pitchFamily="2" charset="0"/>
            </a:endParaRPr>
          </a:p>
        </p:txBody>
      </p:sp>
      <p:sp>
        <p:nvSpPr>
          <p:cNvPr id="7" name="Google Shape;631;p20">
            <a:extLst>
              <a:ext uri="{FF2B5EF4-FFF2-40B4-BE49-F238E27FC236}">
                <a16:creationId xmlns:a16="http://schemas.microsoft.com/office/drawing/2014/main" id="{1CF1CA8B-71BE-C555-DE81-B4E2C859CE8A}"/>
              </a:ext>
            </a:extLst>
          </p:cNvPr>
          <p:cNvSpPr/>
          <p:nvPr/>
        </p:nvSpPr>
        <p:spPr>
          <a:xfrm>
            <a:off x="1229457" y="1518791"/>
            <a:ext cx="2893060" cy="1253490"/>
          </a:xfrm>
          <a:prstGeom prst="wedgeRoundRectCallout">
            <a:avLst>
              <a:gd name="adj1" fmla="val 7330"/>
              <a:gd name="adj2" fmla="val 74214"/>
              <a:gd name="adj3" fmla="val 16667"/>
            </a:avLst>
          </a:prstGeom>
          <a:noFill/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Google Shape;632;p20" descr="Dibujo animado de un personaje animado&#10;&#10;Descripción generada automáticamente con confianza baja">
            <a:extLst>
              <a:ext uri="{FF2B5EF4-FFF2-40B4-BE49-F238E27FC236}">
                <a16:creationId xmlns:a16="http://schemas.microsoft.com/office/drawing/2014/main" id="{3D568F07-EFB8-E9CC-6067-F17F5A79344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2166" y="2908390"/>
            <a:ext cx="2133876" cy="275338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630;p20">
            <a:extLst>
              <a:ext uri="{FF2B5EF4-FFF2-40B4-BE49-F238E27FC236}">
                <a16:creationId xmlns:a16="http://schemas.microsoft.com/office/drawing/2014/main" id="{2AE8BCD2-6E18-CD7E-65C0-512963FAB0DC}"/>
              </a:ext>
            </a:extLst>
          </p:cNvPr>
          <p:cNvSpPr txBox="1"/>
          <p:nvPr/>
        </p:nvSpPr>
        <p:spPr>
          <a:xfrm>
            <a:off x="1229457" y="1730563"/>
            <a:ext cx="2893060" cy="829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0"/>
                <a:sym typeface="Arial"/>
              </a:rPr>
              <a:t>¿Cuántos grupos de </a:t>
            </a:r>
            <a:r>
              <a:rPr lang="es-E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Sassoon Sans Std" panose="020B0503020103030203" pitchFamily="34" charset="0"/>
                <a:sym typeface="Arial"/>
              </a:rPr>
              <a:t>10</a:t>
            </a:r>
            <a:r>
              <a:rPr lang="es-E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0"/>
                <a:sym typeface="Arial"/>
              </a:rPr>
              <a:t> se forman?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  <a:latin typeface="Nunito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8" name="Google Shape;688;p23" descr="Captura de pantalla 2023-10-24 a las 14.07.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87365" y="4573270"/>
            <a:ext cx="1352550" cy="1390650"/>
          </a:xfrm>
          <a:prstGeom prst="rect">
            <a:avLst/>
          </a:prstGeom>
          <a:noFill/>
          <a:ln>
            <a:noFill/>
          </a:ln>
        </p:spPr>
      </p:pic>
      <p:sp>
        <p:nvSpPr>
          <p:cNvPr id="698" name="Google Shape;698;p23"/>
          <p:cNvSpPr txBox="1"/>
          <p:nvPr/>
        </p:nvSpPr>
        <p:spPr>
          <a:xfrm>
            <a:off x="5587365" y="4622800"/>
            <a:ext cx="873760" cy="868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s-ES" sz="4800" b="1" i="0" u="none" strike="noStrike" cap="none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2</a:t>
            </a:r>
            <a:endParaRPr dirty="0"/>
          </a:p>
        </p:txBody>
      </p:sp>
      <p:sp>
        <p:nvSpPr>
          <p:cNvPr id="699" name="Google Shape;699;p23"/>
          <p:cNvSpPr txBox="1"/>
          <p:nvPr/>
        </p:nvSpPr>
        <p:spPr>
          <a:xfrm>
            <a:off x="6115685" y="4622800"/>
            <a:ext cx="873760" cy="868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s-ES" sz="4800" b="1" i="0" u="none" strike="noStrike" cap="none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0</a:t>
            </a:r>
            <a:endParaRPr dirty="0"/>
          </a:p>
        </p:txBody>
      </p:sp>
      <p:sp>
        <p:nvSpPr>
          <p:cNvPr id="700" name="Google Shape;700;p23"/>
          <p:cNvSpPr txBox="1"/>
          <p:nvPr/>
        </p:nvSpPr>
        <p:spPr>
          <a:xfrm>
            <a:off x="8057515" y="2259965"/>
            <a:ext cx="331533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 y 3 son</a:t>
            </a:r>
            <a:endParaRPr/>
          </a:p>
        </p:txBody>
      </p:sp>
      <p:grpSp>
        <p:nvGrpSpPr>
          <p:cNvPr id="701" name="Google Shape;701;p23"/>
          <p:cNvGrpSpPr/>
          <p:nvPr/>
        </p:nvGrpSpPr>
        <p:grpSpPr>
          <a:xfrm>
            <a:off x="7937500" y="2200275"/>
            <a:ext cx="2771775" cy="918210"/>
            <a:chOff x="641172" y="2139043"/>
            <a:chExt cx="6065512" cy="3527652"/>
          </a:xfrm>
        </p:grpSpPr>
        <p:sp>
          <p:nvSpPr>
            <p:cNvPr id="702" name="Google Shape;702;p23"/>
            <p:cNvSpPr/>
            <p:nvPr/>
          </p:nvSpPr>
          <p:spPr>
            <a:xfrm>
              <a:off x="751114" y="2265930"/>
              <a:ext cx="5845629" cy="3273878"/>
            </a:xfrm>
            <a:prstGeom prst="roundRect">
              <a:avLst>
                <a:gd name="adj" fmla="val 3949"/>
              </a:avLst>
            </a:prstGeom>
            <a:solidFill>
              <a:srgbClr val="00B4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23"/>
            <p:cNvSpPr/>
            <p:nvPr/>
          </p:nvSpPr>
          <p:spPr>
            <a:xfrm>
              <a:off x="641172" y="2139043"/>
              <a:ext cx="6065512" cy="3527652"/>
            </a:xfrm>
            <a:prstGeom prst="roundRect">
              <a:avLst>
                <a:gd name="adj" fmla="val 3949"/>
              </a:avLst>
            </a:prstGeom>
            <a:noFill/>
            <a:ln w="28575" cap="flat" cmpd="sng">
              <a:noFill/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04" name="Google Shape;704;p23"/>
          <p:cNvSpPr txBox="1"/>
          <p:nvPr/>
        </p:nvSpPr>
        <p:spPr>
          <a:xfrm>
            <a:off x="7995286" y="2429510"/>
            <a:ext cx="2663750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0" i="0" u="none" strike="noStrike" cap="none" dirty="0">
                <a:solidFill>
                  <a:schemeClr val="lt1"/>
                </a:solidFill>
                <a:latin typeface="Sassoon Sans Std" panose="020B0503020103030203" pitchFamily="34" charset="0"/>
                <a:sym typeface="Arial"/>
              </a:rPr>
              <a:t>20</a:t>
            </a:r>
            <a:r>
              <a:rPr lang="es-ES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2400" b="0" i="0" u="none" strike="noStrike" cap="none" dirty="0">
                <a:solidFill>
                  <a:schemeClr val="lt1"/>
                </a:solidFill>
                <a:latin typeface="Nunito" pitchFamily="2" charset="0"/>
                <a:sym typeface="Arial"/>
              </a:rPr>
              <a:t>se lee</a:t>
            </a:r>
            <a:endParaRPr dirty="0">
              <a:latin typeface="Nunito" pitchFamily="2" charset="0"/>
            </a:endParaRPr>
          </a:p>
        </p:txBody>
      </p:sp>
      <p:grpSp>
        <p:nvGrpSpPr>
          <p:cNvPr id="705" name="Google Shape;705;p23"/>
          <p:cNvGrpSpPr/>
          <p:nvPr/>
        </p:nvGrpSpPr>
        <p:grpSpPr>
          <a:xfrm>
            <a:off x="7951470" y="3540760"/>
            <a:ext cx="2771775" cy="918210"/>
            <a:chOff x="641172" y="2139043"/>
            <a:chExt cx="6065512" cy="3527652"/>
          </a:xfrm>
        </p:grpSpPr>
        <p:sp>
          <p:nvSpPr>
            <p:cNvPr id="706" name="Google Shape;706;p23"/>
            <p:cNvSpPr/>
            <p:nvPr/>
          </p:nvSpPr>
          <p:spPr>
            <a:xfrm>
              <a:off x="751114" y="2265930"/>
              <a:ext cx="5845629" cy="3273878"/>
            </a:xfrm>
            <a:prstGeom prst="roundRect">
              <a:avLst>
                <a:gd name="adj" fmla="val 3949"/>
              </a:avLst>
            </a:prstGeom>
            <a:solidFill>
              <a:srgbClr val="00B4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23"/>
            <p:cNvSpPr/>
            <p:nvPr/>
          </p:nvSpPr>
          <p:spPr>
            <a:xfrm>
              <a:off x="641172" y="2139043"/>
              <a:ext cx="6065512" cy="3527652"/>
            </a:xfrm>
            <a:prstGeom prst="roundRect">
              <a:avLst>
                <a:gd name="adj" fmla="val 3949"/>
              </a:avLst>
            </a:prstGeom>
            <a:noFill/>
            <a:ln w="28575" cap="flat" cmpd="sng">
              <a:noFill/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08" name="Google Shape;708;p23"/>
          <p:cNvSpPr txBox="1"/>
          <p:nvPr/>
        </p:nvSpPr>
        <p:spPr>
          <a:xfrm>
            <a:off x="7998460" y="3769360"/>
            <a:ext cx="267144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0" i="0" u="none" strike="noStrike" cap="none" dirty="0">
                <a:solidFill>
                  <a:schemeClr val="lt1"/>
                </a:solidFill>
                <a:latin typeface="Nunito" pitchFamily="2" charset="0"/>
                <a:sym typeface="Arial"/>
              </a:rPr>
              <a:t>veinte</a:t>
            </a:r>
            <a:endParaRPr dirty="0">
              <a:latin typeface="Nunito" pitchFamily="2" charset="0"/>
            </a:endParaRPr>
          </a:p>
        </p:txBody>
      </p:sp>
      <p:pic>
        <p:nvPicPr>
          <p:cNvPr id="709" name="Google Shape;709;p23" descr="Icono&#10;&#10;Descripción generada automáticamente con confianza baja"/>
          <p:cNvPicPr preferRelativeResize="0"/>
          <p:nvPr/>
        </p:nvPicPr>
        <p:blipFill rotWithShape="1">
          <a:blip r:embed="rId4">
            <a:alphaModFix/>
          </a:blip>
          <a:srcRect t="3681" r="8393"/>
          <a:stretch/>
        </p:blipFill>
        <p:spPr>
          <a:xfrm>
            <a:off x="5743575" y="1376680"/>
            <a:ext cx="463550" cy="2980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0" name="Google Shape;710;p23" descr="Icono&#10;&#10;Descripción generada automáticamente con confianza baja"/>
          <p:cNvPicPr preferRelativeResize="0"/>
          <p:nvPr/>
        </p:nvPicPr>
        <p:blipFill rotWithShape="1">
          <a:blip r:embed="rId4">
            <a:alphaModFix/>
          </a:blip>
          <a:srcRect t="3681" r="8393"/>
          <a:stretch/>
        </p:blipFill>
        <p:spPr>
          <a:xfrm>
            <a:off x="6389370" y="1376680"/>
            <a:ext cx="463550" cy="2980690"/>
          </a:xfrm>
          <a:prstGeom prst="rect">
            <a:avLst/>
          </a:prstGeom>
          <a:noFill/>
          <a:ln>
            <a:noFill/>
          </a:ln>
        </p:spPr>
      </p:pic>
      <p:sp>
        <p:nvSpPr>
          <p:cNvPr id="711" name="Google Shape;711;p23"/>
          <p:cNvSpPr/>
          <p:nvPr/>
        </p:nvSpPr>
        <p:spPr>
          <a:xfrm>
            <a:off x="231140" y="212725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712" name="Google Shape;712;p23"/>
          <p:cNvSpPr txBox="1"/>
          <p:nvPr/>
        </p:nvSpPr>
        <p:spPr>
          <a:xfrm>
            <a:off x="327025" y="259080"/>
            <a:ext cx="41592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+mj-lt"/>
                <a:ea typeface="Nunito"/>
                <a:cs typeface="Nunito"/>
                <a:sym typeface="Nunito"/>
              </a:rPr>
              <a:t>2</a:t>
            </a:r>
            <a:endParaRPr>
              <a:latin typeface="+mj-lt"/>
            </a:endParaRPr>
          </a:p>
        </p:txBody>
      </p:sp>
      <p:sp>
        <p:nvSpPr>
          <p:cNvPr id="713" name="Google Shape;713;p23"/>
          <p:cNvSpPr txBox="1"/>
          <p:nvPr/>
        </p:nvSpPr>
        <p:spPr>
          <a:xfrm>
            <a:off x="900430" y="271780"/>
            <a:ext cx="561340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i="0" u="none" strike="noStrike" cap="none">
                <a:solidFill>
                  <a:srgbClr val="00B40E"/>
                </a:solidFill>
                <a:latin typeface="+mj-lt"/>
                <a:ea typeface="Nunito"/>
                <a:cs typeface="Nunito"/>
                <a:sym typeface="Nunito"/>
              </a:rPr>
              <a:t>B</a:t>
            </a:r>
            <a:endParaRPr>
              <a:latin typeface="+mj-lt"/>
            </a:endParaRPr>
          </a:p>
        </p:txBody>
      </p:sp>
      <p:sp>
        <p:nvSpPr>
          <p:cNvPr id="714" name="Google Shape;714;p23"/>
          <p:cNvSpPr/>
          <p:nvPr/>
        </p:nvSpPr>
        <p:spPr>
          <a:xfrm>
            <a:off x="877570" y="212725"/>
            <a:ext cx="607060" cy="57785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4" name="Google Shape;234;p3">
            <a:extLst>
              <a:ext uri="{FF2B5EF4-FFF2-40B4-BE49-F238E27FC236}">
                <a16:creationId xmlns:a16="http://schemas.microsoft.com/office/drawing/2014/main" id="{9298C1E5-8354-C2E2-3803-3F54161B5270}"/>
              </a:ext>
            </a:extLst>
          </p:cNvPr>
          <p:cNvSpPr txBox="1"/>
          <p:nvPr/>
        </p:nvSpPr>
        <p:spPr>
          <a:xfrm>
            <a:off x="1405697" y="-108426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40E"/>
              </a:buClr>
              <a:buSzPts val="8000"/>
              <a:buFont typeface="Arial"/>
              <a:buNone/>
            </a:pPr>
            <a:r>
              <a:rPr lang="es-ES" sz="5400" b="0" i="0" u="none" strike="noStrike" cap="none" dirty="0">
                <a:solidFill>
                  <a:srgbClr val="00B40E"/>
                </a:solidFill>
                <a:latin typeface="Muli ExtraBold" panose="00000900000000000000" pitchFamily="2" charset="0"/>
                <a:ea typeface="Nunito"/>
                <a:cs typeface="Nunito"/>
                <a:sym typeface="Nunito"/>
              </a:rPr>
              <a:t>¿Cuántos hay?</a:t>
            </a:r>
            <a:endParaRPr lang="es-ES" sz="5400" dirty="0">
              <a:latin typeface="Muli ExtraBold" panose="00000900000000000000" pitchFamily="2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D1A5014-0887-5EB1-C6CE-E015A1C253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7003" y="5549159"/>
            <a:ext cx="1304076" cy="356447"/>
          </a:xfrm>
          <a:prstGeom prst="rect">
            <a:avLst/>
          </a:prstGeom>
        </p:spPr>
      </p:pic>
      <p:grpSp>
        <p:nvGrpSpPr>
          <p:cNvPr id="2" name="Google Shape;680;p22">
            <a:extLst>
              <a:ext uri="{FF2B5EF4-FFF2-40B4-BE49-F238E27FC236}">
                <a16:creationId xmlns:a16="http://schemas.microsoft.com/office/drawing/2014/main" id="{F9124887-3053-7890-836A-D1744147764F}"/>
              </a:ext>
            </a:extLst>
          </p:cNvPr>
          <p:cNvGrpSpPr/>
          <p:nvPr/>
        </p:nvGrpSpPr>
        <p:grpSpPr>
          <a:xfrm>
            <a:off x="2010486" y="1971675"/>
            <a:ext cx="2771775" cy="918210"/>
            <a:chOff x="641172" y="2139043"/>
            <a:chExt cx="6065512" cy="3527652"/>
          </a:xfrm>
          <a:solidFill>
            <a:schemeClr val="bg1"/>
          </a:solidFill>
        </p:grpSpPr>
        <p:sp>
          <p:nvSpPr>
            <p:cNvPr id="3" name="Google Shape;681;p22">
              <a:extLst>
                <a:ext uri="{FF2B5EF4-FFF2-40B4-BE49-F238E27FC236}">
                  <a16:creationId xmlns:a16="http://schemas.microsoft.com/office/drawing/2014/main" id="{5A90D47F-306E-1199-1A8A-FCA56B2EC2B8}"/>
                </a:ext>
              </a:extLst>
            </p:cNvPr>
            <p:cNvSpPr/>
            <p:nvPr/>
          </p:nvSpPr>
          <p:spPr>
            <a:xfrm>
              <a:off x="751114" y="2265930"/>
              <a:ext cx="5845629" cy="3273878"/>
            </a:xfrm>
            <a:prstGeom prst="roundRect">
              <a:avLst>
                <a:gd name="adj" fmla="val 3949"/>
              </a:avLst>
            </a:prstGeom>
            <a:grpFill/>
            <a:ln>
              <a:solidFill>
                <a:srgbClr val="00B40E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682;p22">
              <a:extLst>
                <a:ext uri="{FF2B5EF4-FFF2-40B4-BE49-F238E27FC236}">
                  <a16:creationId xmlns:a16="http://schemas.microsoft.com/office/drawing/2014/main" id="{5CFB9A4C-3D86-7FF3-DE47-1A1963CF491E}"/>
                </a:ext>
              </a:extLst>
            </p:cNvPr>
            <p:cNvSpPr/>
            <p:nvPr/>
          </p:nvSpPr>
          <p:spPr>
            <a:xfrm>
              <a:off x="641172" y="2139043"/>
              <a:ext cx="6065512" cy="3527652"/>
            </a:xfrm>
            <a:prstGeom prst="roundRect">
              <a:avLst>
                <a:gd name="adj" fmla="val 3949"/>
              </a:avLst>
            </a:prstGeom>
            <a:grpFill/>
            <a:ln w="28575" cap="flat" cmpd="sng">
              <a:solidFill>
                <a:srgbClr val="00B40E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" name="Google Shape;683;p22">
            <a:extLst>
              <a:ext uri="{FF2B5EF4-FFF2-40B4-BE49-F238E27FC236}">
                <a16:creationId xmlns:a16="http://schemas.microsoft.com/office/drawing/2014/main" id="{20170E6D-D65E-0275-828D-686B4B9B1D58}"/>
              </a:ext>
            </a:extLst>
          </p:cNvPr>
          <p:cNvSpPr txBox="1"/>
          <p:nvPr/>
        </p:nvSpPr>
        <p:spPr>
          <a:xfrm>
            <a:off x="2069541" y="2194560"/>
            <a:ext cx="261683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Sassoon Sans Std" panose="020B0503020103030203" pitchFamily="34" charset="0"/>
                <a:sym typeface="Arial"/>
              </a:rPr>
              <a:t>2</a:t>
            </a:r>
            <a:r>
              <a:rPr lang="es-E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0"/>
                <a:sym typeface="Arial"/>
              </a:rPr>
              <a:t>grupos de </a:t>
            </a:r>
            <a:r>
              <a:rPr lang="es-E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Sassoon Sans Std" panose="020B0503020103030203" pitchFamily="34" charset="0"/>
                <a:sym typeface="Arial"/>
              </a:rPr>
              <a:t>10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  <a:latin typeface="Sassoon Sans Std" panose="020B0503020103030203" pitchFamily="34" charset="0"/>
            </a:endParaRPr>
          </a:p>
        </p:txBody>
      </p:sp>
      <p:grpSp>
        <p:nvGrpSpPr>
          <p:cNvPr id="8" name="Google Shape;680;p22">
            <a:extLst>
              <a:ext uri="{FF2B5EF4-FFF2-40B4-BE49-F238E27FC236}">
                <a16:creationId xmlns:a16="http://schemas.microsoft.com/office/drawing/2014/main" id="{12752BFB-C08C-FBB2-3CBF-25D6D8507906}"/>
              </a:ext>
            </a:extLst>
          </p:cNvPr>
          <p:cNvGrpSpPr/>
          <p:nvPr/>
        </p:nvGrpSpPr>
        <p:grpSpPr>
          <a:xfrm>
            <a:off x="2019974" y="3760520"/>
            <a:ext cx="2771775" cy="918210"/>
            <a:chOff x="641172" y="2139043"/>
            <a:chExt cx="6065512" cy="3527652"/>
          </a:xfrm>
          <a:solidFill>
            <a:schemeClr val="bg1"/>
          </a:solidFill>
        </p:grpSpPr>
        <p:sp>
          <p:nvSpPr>
            <p:cNvPr id="9" name="Google Shape;681;p22">
              <a:extLst>
                <a:ext uri="{FF2B5EF4-FFF2-40B4-BE49-F238E27FC236}">
                  <a16:creationId xmlns:a16="http://schemas.microsoft.com/office/drawing/2014/main" id="{B8FCD757-E719-E6DB-982E-8840354F9CF9}"/>
                </a:ext>
              </a:extLst>
            </p:cNvPr>
            <p:cNvSpPr/>
            <p:nvPr/>
          </p:nvSpPr>
          <p:spPr>
            <a:xfrm>
              <a:off x="751114" y="2265930"/>
              <a:ext cx="5845629" cy="3273878"/>
            </a:xfrm>
            <a:prstGeom prst="roundRect">
              <a:avLst>
                <a:gd name="adj" fmla="val 3949"/>
              </a:avLst>
            </a:prstGeom>
            <a:grpFill/>
            <a:ln>
              <a:solidFill>
                <a:srgbClr val="00B40E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682;p22">
              <a:extLst>
                <a:ext uri="{FF2B5EF4-FFF2-40B4-BE49-F238E27FC236}">
                  <a16:creationId xmlns:a16="http://schemas.microsoft.com/office/drawing/2014/main" id="{E967DB3F-9A02-3B66-00C8-1CF5D7EEAAE4}"/>
                </a:ext>
              </a:extLst>
            </p:cNvPr>
            <p:cNvSpPr/>
            <p:nvPr/>
          </p:nvSpPr>
          <p:spPr>
            <a:xfrm>
              <a:off x="641172" y="2139043"/>
              <a:ext cx="6065512" cy="3527652"/>
            </a:xfrm>
            <a:prstGeom prst="roundRect">
              <a:avLst>
                <a:gd name="adj" fmla="val 3949"/>
              </a:avLst>
            </a:prstGeom>
            <a:grpFill/>
            <a:ln w="28575" cap="flat" cmpd="sng">
              <a:solidFill>
                <a:srgbClr val="00B40E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" name="Google Shape;683;p22">
            <a:extLst>
              <a:ext uri="{FF2B5EF4-FFF2-40B4-BE49-F238E27FC236}">
                <a16:creationId xmlns:a16="http://schemas.microsoft.com/office/drawing/2014/main" id="{58763504-239A-170F-BACF-2A707EF84535}"/>
              </a:ext>
            </a:extLst>
          </p:cNvPr>
          <p:cNvSpPr txBox="1"/>
          <p:nvPr/>
        </p:nvSpPr>
        <p:spPr>
          <a:xfrm>
            <a:off x="2079029" y="3983405"/>
            <a:ext cx="261683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Sassoon Sans Std" panose="020B0503020103030203" pitchFamily="34" charset="0"/>
                <a:sym typeface="Arial"/>
              </a:rPr>
              <a:t>0</a:t>
            </a:r>
            <a:r>
              <a:rPr lang="es-E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0"/>
                <a:sym typeface="Arial"/>
              </a:rPr>
              <a:t>cubos sueltos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  <a:latin typeface="Sassoon Sans Std" panose="020B050302010303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24"/>
          <p:cNvSpPr txBox="1"/>
          <p:nvPr/>
        </p:nvSpPr>
        <p:spPr>
          <a:xfrm>
            <a:off x="1524000" y="2601119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40E"/>
              </a:buClr>
              <a:buSzPts val="8000"/>
              <a:buFont typeface="Arial"/>
              <a:buNone/>
            </a:pPr>
            <a:r>
              <a:rPr lang="es-ES" sz="8000" b="0" i="0" u="none" strike="noStrike" cap="none" dirty="0">
                <a:solidFill>
                  <a:srgbClr val="00B40E"/>
                </a:solidFill>
                <a:latin typeface="Muli ExtraBold" panose="00000900000000000000" pitchFamily="2" charset="0"/>
                <a:ea typeface="Nunito"/>
                <a:cs typeface="Nunito"/>
                <a:sym typeface="Nunito"/>
              </a:rPr>
              <a:t>¿Cuántos hay?</a:t>
            </a:r>
            <a:endParaRPr lang="es-ES" sz="8000" dirty="0">
              <a:latin typeface="Muli ExtraBold" panose="000009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4" name="Google Shape;724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69610" y="1543274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5" name="Google Shape;725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69610" y="1966184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6" name="Google Shape;726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69610" y="2393539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7" name="Google Shape;727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69610" y="2803749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8" name="Google Shape;728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69610" y="3226659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9" name="Google Shape;729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69610" y="3654014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0" name="Google Shape;730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69610" y="4077559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1" name="Google Shape;731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69610" y="4500469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2" name="Google Shape;732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69610" y="4927824"/>
            <a:ext cx="652780" cy="7035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33" name="Google Shape;733;p25"/>
          <p:cNvGrpSpPr/>
          <p:nvPr/>
        </p:nvGrpSpPr>
        <p:grpSpPr>
          <a:xfrm>
            <a:off x="7319757" y="2375594"/>
            <a:ext cx="2143760" cy="2096770"/>
            <a:chOff x="641172" y="2139043"/>
            <a:chExt cx="6065512" cy="3527652"/>
          </a:xfrm>
          <a:solidFill>
            <a:srgbClr val="00B40E"/>
          </a:solidFill>
        </p:grpSpPr>
        <p:sp>
          <p:nvSpPr>
            <p:cNvPr id="734" name="Google Shape;734;p25"/>
            <p:cNvSpPr/>
            <p:nvPr/>
          </p:nvSpPr>
          <p:spPr>
            <a:xfrm>
              <a:off x="751114" y="2265930"/>
              <a:ext cx="5845629" cy="3273878"/>
            </a:xfrm>
            <a:prstGeom prst="roundRect">
              <a:avLst>
                <a:gd name="adj" fmla="val 3949"/>
              </a:avLst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25"/>
            <p:cNvSpPr/>
            <p:nvPr/>
          </p:nvSpPr>
          <p:spPr>
            <a:xfrm>
              <a:off x="641172" y="2139043"/>
              <a:ext cx="6065512" cy="3527652"/>
            </a:xfrm>
            <a:prstGeom prst="roundRect">
              <a:avLst>
                <a:gd name="adj" fmla="val 3949"/>
              </a:avLst>
            </a:prstGeom>
            <a:grpFill/>
            <a:ln w="28575" cap="flat" cmpd="sng">
              <a:noFill/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36" name="Google Shape;736;p25"/>
          <p:cNvSpPr txBox="1"/>
          <p:nvPr/>
        </p:nvSpPr>
        <p:spPr>
          <a:xfrm>
            <a:off x="7534704" y="2605828"/>
            <a:ext cx="1713865" cy="1618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Arial"/>
              <a:buNone/>
            </a:pPr>
            <a:r>
              <a:rPr lang="es-ES" sz="8800" b="0" i="0" u="none" strike="noStrike" cap="none" dirty="0">
                <a:solidFill>
                  <a:schemeClr val="bg1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9</a:t>
            </a:r>
            <a:endParaRPr dirty="0">
              <a:solidFill>
                <a:schemeClr val="bg1"/>
              </a:solidFill>
              <a:latin typeface="Sassoon Sans Std" panose="020B0503020103030203" pitchFamily="34" charset="0"/>
            </a:endParaRPr>
          </a:p>
        </p:txBody>
      </p:sp>
      <p:sp>
        <p:nvSpPr>
          <p:cNvPr id="4" name="Google Shape;234;p3">
            <a:extLst>
              <a:ext uri="{FF2B5EF4-FFF2-40B4-BE49-F238E27FC236}">
                <a16:creationId xmlns:a16="http://schemas.microsoft.com/office/drawing/2014/main" id="{A278AB69-4590-82D0-E733-FD1C48260E6E}"/>
              </a:ext>
            </a:extLst>
          </p:cNvPr>
          <p:cNvSpPr txBox="1"/>
          <p:nvPr/>
        </p:nvSpPr>
        <p:spPr>
          <a:xfrm>
            <a:off x="1405697" y="-108426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40E"/>
              </a:buClr>
              <a:buSzPts val="8000"/>
              <a:buFont typeface="Arial"/>
              <a:buNone/>
            </a:pPr>
            <a:r>
              <a:rPr lang="es-ES" sz="5400" b="0" i="0" u="none" strike="noStrike" cap="none" dirty="0">
                <a:solidFill>
                  <a:srgbClr val="00B40E"/>
                </a:solidFill>
                <a:latin typeface="Muli ExtraBold" panose="00000900000000000000" pitchFamily="2" charset="0"/>
                <a:ea typeface="Nunito"/>
                <a:cs typeface="Nunito"/>
                <a:sym typeface="Nunito"/>
              </a:rPr>
              <a:t>¿Cuántos hay?</a:t>
            </a:r>
            <a:endParaRPr lang="es-ES" sz="5400" dirty="0">
              <a:latin typeface="Muli ExtraBold" panose="00000900000000000000" pitchFamily="2" charset="0"/>
            </a:endParaRPr>
          </a:p>
        </p:txBody>
      </p:sp>
      <p:grpSp>
        <p:nvGrpSpPr>
          <p:cNvPr id="2" name="Google Shape;680;p22">
            <a:extLst>
              <a:ext uri="{FF2B5EF4-FFF2-40B4-BE49-F238E27FC236}">
                <a16:creationId xmlns:a16="http://schemas.microsoft.com/office/drawing/2014/main" id="{B34DADCC-B78B-C859-8F98-29F8B5827A09}"/>
              </a:ext>
            </a:extLst>
          </p:cNvPr>
          <p:cNvGrpSpPr/>
          <p:nvPr/>
        </p:nvGrpSpPr>
        <p:grpSpPr>
          <a:xfrm>
            <a:off x="1899574" y="2803749"/>
            <a:ext cx="3346681" cy="918210"/>
            <a:chOff x="641172" y="2139043"/>
            <a:chExt cx="6065512" cy="3527652"/>
          </a:xfrm>
          <a:solidFill>
            <a:schemeClr val="bg1"/>
          </a:solidFill>
        </p:grpSpPr>
        <p:sp>
          <p:nvSpPr>
            <p:cNvPr id="3" name="Google Shape;681;p22">
              <a:extLst>
                <a:ext uri="{FF2B5EF4-FFF2-40B4-BE49-F238E27FC236}">
                  <a16:creationId xmlns:a16="http://schemas.microsoft.com/office/drawing/2014/main" id="{1BC981EA-AC65-D476-A608-47F77020A9BA}"/>
                </a:ext>
              </a:extLst>
            </p:cNvPr>
            <p:cNvSpPr/>
            <p:nvPr/>
          </p:nvSpPr>
          <p:spPr>
            <a:xfrm>
              <a:off x="751114" y="2265930"/>
              <a:ext cx="5845629" cy="3273878"/>
            </a:xfrm>
            <a:prstGeom prst="roundRect">
              <a:avLst>
                <a:gd name="adj" fmla="val 3949"/>
              </a:avLst>
            </a:prstGeom>
            <a:grpFill/>
            <a:ln>
              <a:solidFill>
                <a:srgbClr val="00B40E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682;p22">
              <a:extLst>
                <a:ext uri="{FF2B5EF4-FFF2-40B4-BE49-F238E27FC236}">
                  <a16:creationId xmlns:a16="http://schemas.microsoft.com/office/drawing/2014/main" id="{629919E4-07D3-E384-749C-E8AB8350D758}"/>
                </a:ext>
              </a:extLst>
            </p:cNvPr>
            <p:cNvSpPr/>
            <p:nvPr/>
          </p:nvSpPr>
          <p:spPr>
            <a:xfrm>
              <a:off x="641172" y="2139043"/>
              <a:ext cx="6065512" cy="3527652"/>
            </a:xfrm>
            <a:prstGeom prst="roundRect">
              <a:avLst>
                <a:gd name="adj" fmla="val 3949"/>
              </a:avLst>
            </a:prstGeom>
            <a:grpFill/>
            <a:ln w="28575" cap="flat" cmpd="sng">
              <a:solidFill>
                <a:srgbClr val="00B40E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" name="Google Shape;683;p22">
            <a:extLst>
              <a:ext uri="{FF2B5EF4-FFF2-40B4-BE49-F238E27FC236}">
                <a16:creationId xmlns:a16="http://schemas.microsoft.com/office/drawing/2014/main" id="{07997E9C-AB26-B6BC-3236-67E7B97C7450}"/>
              </a:ext>
            </a:extLst>
          </p:cNvPr>
          <p:cNvSpPr txBox="1"/>
          <p:nvPr/>
        </p:nvSpPr>
        <p:spPr>
          <a:xfrm>
            <a:off x="1958629" y="2961982"/>
            <a:ext cx="319526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Sassoon Sans Std" panose="020B0503020103030203" pitchFamily="34" charset="0"/>
                <a:sym typeface="Arial"/>
              </a:rPr>
              <a:t>9</a:t>
            </a:r>
            <a:r>
              <a:rPr lang="es-ES" sz="3200" b="0" i="0" u="none" strike="noStrike" cap="none" dirty="0">
                <a:solidFill>
                  <a:schemeClr val="dk1"/>
                </a:solidFill>
                <a:sym typeface="Arial"/>
              </a:rPr>
              <a:t> </a:t>
            </a:r>
            <a:r>
              <a:rPr lang="es-ES" sz="32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0"/>
                <a:sym typeface="Arial"/>
              </a:rPr>
              <a:t>cubos sueltos</a:t>
            </a:r>
            <a:endParaRPr sz="3200" dirty="0">
              <a:solidFill>
                <a:schemeClr val="tx1">
                  <a:lumMod val="75000"/>
                  <a:lumOff val="25000"/>
                </a:schemeClr>
              </a:solidFill>
              <a:latin typeface="Sassoon Sans Std" panose="020B050302010303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733;p25">
            <a:extLst>
              <a:ext uri="{FF2B5EF4-FFF2-40B4-BE49-F238E27FC236}">
                <a16:creationId xmlns:a16="http://schemas.microsoft.com/office/drawing/2014/main" id="{9FBC768F-04CA-4530-CD59-5C309783F983}"/>
              </a:ext>
            </a:extLst>
          </p:cNvPr>
          <p:cNvGrpSpPr/>
          <p:nvPr/>
        </p:nvGrpSpPr>
        <p:grpSpPr>
          <a:xfrm>
            <a:off x="7319757" y="2375594"/>
            <a:ext cx="2143760" cy="2096770"/>
            <a:chOff x="641172" y="2139043"/>
            <a:chExt cx="6065512" cy="3527652"/>
          </a:xfrm>
          <a:solidFill>
            <a:srgbClr val="00B40E"/>
          </a:solidFill>
        </p:grpSpPr>
        <p:sp>
          <p:nvSpPr>
            <p:cNvPr id="21" name="Google Shape;734;p25">
              <a:extLst>
                <a:ext uri="{FF2B5EF4-FFF2-40B4-BE49-F238E27FC236}">
                  <a16:creationId xmlns:a16="http://schemas.microsoft.com/office/drawing/2014/main" id="{337D0435-7AAB-D6AB-13DA-B87F0037E309}"/>
                </a:ext>
              </a:extLst>
            </p:cNvPr>
            <p:cNvSpPr/>
            <p:nvPr/>
          </p:nvSpPr>
          <p:spPr>
            <a:xfrm>
              <a:off x="751114" y="2265930"/>
              <a:ext cx="5845629" cy="3273878"/>
            </a:xfrm>
            <a:prstGeom prst="roundRect">
              <a:avLst>
                <a:gd name="adj" fmla="val 3949"/>
              </a:avLst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735;p25">
              <a:extLst>
                <a:ext uri="{FF2B5EF4-FFF2-40B4-BE49-F238E27FC236}">
                  <a16:creationId xmlns:a16="http://schemas.microsoft.com/office/drawing/2014/main" id="{85DDEC00-C658-E7B1-83BD-4FD22B60B5F4}"/>
                </a:ext>
              </a:extLst>
            </p:cNvPr>
            <p:cNvSpPr/>
            <p:nvPr/>
          </p:nvSpPr>
          <p:spPr>
            <a:xfrm>
              <a:off x="641172" y="2139043"/>
              <a:ext cx="6065512" cy="3527652"/>
            </a:xfrm>
            <a:prstGeom prst="roundRect">
              <a:avLst>
                <a:gd name="adj" fmla="val 3949"/>
              </a:avLst>
            </a:prstGeom>
            <a:grpFill/>
            <a:ln w="28575" cap="flat" cmpd="sng">
              <a:noFill/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61" name="Google Shape;761;p26"/>
          <p:cNvSpPr txBox="1"/>
          <p:nvPr/>
        </p:nvSpPr>
        <p:spPr>
          <a:xfrm>
            <a:off x="7534704" y="2621974"/>
            <a:ext cx="1713865" cy="160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Arial"/>
              <a:buNone/>
            </a:pPr>
            <a:r>
              <a:rPr lang="es-ES" sz="8800" b="0" i="0" u="none" strike="noStrike" cap="none" dirty="0">
                <a:solidFill>
                  <a:schemeClr val="bg1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10</a:t>
            </a:r>
            <a:endParaRPr dirty="0">
              <a:solidFill>
                <a:schemeClr val="bg1"/>
              </a:solidFill>
              <a:latin typeface="Sassoon Sans Std" panose="020B0503020103030203" pitchFamily="34" charset="0"/>
            </a:endParaRPr>
          </a:p>
        </p:txBody>
      </p:sp>
      <p:sp>
        <p:nvSpPr>
          <p:cNvPr id="4" name="Google Shape;234;p3">
            <a:extLst>
              <a:ext uri="{FF2B5EF4-FFF2-40B4-BE49-F238E27FC236}">
                <a16:creationId xmlns:a16="http://schemas.microsoft.com/office/drawing/2014/main" id="{1879EA4C-26AE-1CE2-D0AE-4307805F9520}"/>
              </a:ext>
            </a:extLst>
          </p:cNvPr>
          <p:cNvSpPr txBox="1"/>
          <p:nvPr/>
        </p:nvSpPr>
        <p:spPr>
          <a:xfrm>
            <a:off x="1405697" y="-108426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40E"/>
              </a:buClr>
              <a:buSzPts val="8000"/>
              <a:buFont typeface="Arial"/>
              <a:buNone/>
            </a:pPr>
            <a:r>
              <a:rPr lang="es-ES" sz="5400" b="0" i="0" u="none" strike="noStrike" cap="none" dirty="0">
                <a:solidFill>
                  <a:srgbClr val="00B40E"/>
                </a:solidFill>
                <a:latin typeface="Muli ExtraBold" panose="00000900000000000000" pitchFamily="2" charset="0"/>
                <a:ea typeface="Nunito"/>
                <a:cs typeface="Nunito"/>
                <a:sym typeface="Nunito"/>
              </a:rPr>
              <a:t>¿Cuántos hay?</a:t>
            </a:r>
            <a:endParaRPr lang="es-ES" sz="5400" dirty="0">
              <a:latin typeface="Muli ExtraBold" panose="00000900000000000000" pitchFamily="2" charset="0"/>
            </a:endParaRPr>
          </a:p>
        </p:txBody>
      </p:sp>
      <p:grpSp>
        <p:nvGrpSpPr>
          <p:cNvPr id="2" name="Google Shape;680;p22">
            <a:extLst>
              <a:ext uri="{FF2B5EF4-FFF2-40B4-BE49-F238E27FC236}">
                <a16:creationId xmlns:a16="http://schemas.microsoft.com/office/drawing/2014/main" id="{B532AD31-3D44-BE4F-A760-B2D711B51D48}"/>
              </a:ext>
            </a:extLst>
          </p:cNvPr>
          <p:cNvGrpSpPr/>
          <p:nvPr/>
        </p:nvGrpSpPr>
        <p:grpSpPr>
          <a:xfrm>
            <a:off x="1712316" y="2803749"/>
            <a:ext cx="3153002" cy="918210"/>
            <a:chOff x="641172" y="2139043"/>
            <a:chExt cx="6065512" cy="3527652"/>
          </a:xfrm>
          <a:solidFill>
            <a:schemeClr val="bg1"/>
          </a:solidFill>
        </p:grpSpPr>
        <p:sp>
          <p:nvSpPr>
            <p:cNvPr id="3" name="Google Shape;681;p22">
              <a:extLst>
                <a:ext uri="{FF2B5EF4-FFF2-40B4-BE49-F238E27FC236}">
                  <a16:creationId xmlns:a16="http://schemas.microsoft.com/office/drawing/2014/main" id="{A79D1E60-AA09-1FB9-D652-3C60B5082901}"/>
                </a:ext>
              </a:extLst>
            </p:cNvPr>
            <p:cNvSpPr/>
            <p:nvPr/>
          </p:nvSpPr>
          <p:spPr>
            <a:xfrm>
              <a:off x="751114" y="2265930"/>
              <a:ext cx="5845629" cy="3273878"/>
            </a:xfrm>
            <a:prstGeom prst="roundRect">
              <a:avLst>
                <a:gd name="adj" fmla="val 3949"/>
              </a:avLst>
            </a:prstGeom>
            <a:grpFill/>
            <a:ln>
              <a:solidFill>
                <a:srgbClr val="00B40E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682;p22">
              <a:extLst>
                <a:ext uri="{FF2B5EF4-FFF2-40B4-BE49-F238E27FC236}">
                  <a16:creationId xmlns:a16="http://schemas.microsoft.com/office/drawing/2014/main" id="{B0E65B23-C7C0-8EDB-4679-2D6DD43395FC}"/>
                </a:ext>
              </a:extLst>
            </p:cNvPr>
            <p:cNvSpPr/>
            <p:nvPr/>
          </p:nvSpPr>
          <p:spPr>
            <a:xfrm>
              <a:off x="641172" y="2139043"/>
              <a:ext cx="6065512" cy="3527652"/>
            </a:xfrm>
            <a:prstGeom prst="roundRect">
              <a:avLst>
                <a:gd name="adj" fmla="val 3949"/>
              </a:avLst>
            </a:prstGeom>
            <a:grpFill/>
            <a:ln w="28575" cap="flat" cmpd="sng">
              <a:solidFill>
                <a:srgbClr val="00B40E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" name="Google Shape;683;p22">
            <a:extLst>
              <a:ext uri="{FF2B5EF4-FFF2-40B4-BE49-F238E27FC236}">
                <a16:creationId xmlns:a16="http://schemas.microsoft.com/office/drawing/2014/main" id="{6E8A01AD-5A14-2D50-E29D-76D7B7267F17}"/>
              </a:ext>
            </a:extLst>
          </p:cNvPr>
          <p:cNvSpPr txBox="1"/>
          <p:nvPr/>
        </p:nvSpPr>
        <p:spPr>
          <a:xfrm>
            <a:off x="1771371" y="2971218"/>
            <a:ext cx="288881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Sassoon Sans Std" panose="020B0503020103030203" pitchFamily="34" charset="0"/>
                <a:sym typeface="Arial"/>
              </a:rPr>
              <a:t>1</a:t>
            </a:r>
            <a:r>
              <a:rPr lang="es-ES" sz="3200" b="0" i="0" u="none" strike="noStrike" cap="none" dirty="0">
                <a:solidFill>
                  <a:schemeClr val="dk1"/>
                </a:solidFill>
                <a:sym typeface="Arial"/>
              </a:rPr>
              <a:t> </a:t>
            </a:r>
            <a:r>
              <a:rPr lang="es-ES" sz="32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0"/>
                <a:sym typeface="Arial"/>
              </a:rPr>
              <a:t>grupo de </a:t>
            </a:r>
            <a:r>
              <a:rPr lang="es-ES" sz="32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Sassoon Sans Std" panose="020B0503020103030203" pitchFamily="34" charset="0"/>
                <a:sym typeface="Arial"/>
              </a:rPr>
              <a:t>10</a:t>
            </a:r>
            <a:endParaRPr sz="3200" dirty="0">
              <a:solidFill>
                <a:schemeClr val="tx1">
                  <a:lumMod val="75000"/>
                  <a:lumOff val="25000"/>
                </a:schemeClr>
              </a:solidFill>
              <a:latin typeface="Sassoon Sans Std" panose="020B0503020103030203" pitchFamily="34" charset="0"/>
            </a:endParaRPr>
          </a:p>
        </p:txBody>
      </p:sp>
      <p:pic>
        <p:nvPicPr>
          <p:cNvPr id="14" name="Google Shape;793;p27">
            <a:extLst>
              <a:ext uri="{FF2B5EF4-FFF2-40B4-BE49-F238E27FC236}">
                <a16:creationId xmlns:a16="http://schemas.microsoft.com/office/drawing/2014/main" id="{D891708F-8BEA-ED0E-FFEC-FBD2DA4F1BF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74030" y="1331595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794;p27">
            <a:extLst>
              <a:ext uri="{FF2B5EF4-FFF2-40B4-BE49-F238E27FC236}">
                <a16:creationId xmlns:a16="http://schemas.microsoft.com/office/drawing/2014/main" id="{8EEA6114-8F66-752B-2B53-CDF07281CD3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74030" y="176149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795;p27">
            <a:extLst>
              <a:ext uri="{FF2B5EF4-FFF2-40B4-BE49-F238E27FC236}">
                <a16:creationId xmlns:a16="http://schemas.microsoft.com/office/drawing/2014/main" id="{F548F212-0631-72B5-67E4-3367B677DA4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74030" y="219075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796;p27">
            <a:extLst>
              <a:ext uri="{FF2B5EF4-FFF2-40B4-BE49-F238E27FC236}">
                <a16:creationId xmlns:a16="http://schemas.microsoft.com/office/drawing/2014/main" id="{343A120B-48A2-1BD6-1544-3AB2AE29AF0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74030" y="2618105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797;p27">
            <a:extLst>
              <a:ext uri="{FF2B5EF4-FFF2-40B4-BE49-F238E27FC236}">
                <a16:creationId xmlns:a16="http://schemas.microsoft.com/office/drawing/2014/main" id="{DDFC0F6D-9152-F06A-E6CC-DCFA74A348A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74030" y="3028315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799;p27">
            <a:extLst>
              <a:ext uri="{FF2B5EF4-FFF2-40B4-BE49-F238E27FC236}">
                <a16:creationId xmlns:a16="http://schemas.microsoft.com/office/drawing/2014/main" id="{CD44AA70-62DD-D704-AEF7-3A18A5FD343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74030" y="3451225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800;p27">
            <a:extLst>
              <a:ext uri="{FF2B5EF4-FFF2-40B4-BE49-F238E27FC236}">
                <a16:creationId xmlns:a16="http://schemas.microsoft.com/office/drawing/2014/main" id="{AA8DE578-649E-FAAF-3D19-F260295D536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74030" y="387858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801;p27">
            <a:extLst>
              <a:ext uri="{FF2B5EF4-FFF2-40B4-BE49-F238E27FC236}">
                <a16:creationId xmlns:a16="http://schemas.microsoft.com/office/drawing/2014/main" id="{3275CA5F-2E9B-7CE2-B3C2-A3F66BE3D9A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74030" y="4302125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802;p27">
            <a:extLst>
              <a:ext uri="{FF2B5EF4-FFF2-40B4-BE49-F238E27FC236}">
                <a16:creationId xmlns:a16="http://schemas.microsoft.com/office/drawing/2014/main" id="{B14FD347-B23F-54E1-EFD5-06B55912C72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74030" y="4725035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803;p27">
            <a:extLst>
              <a:ext uri="{FF2B5EF4-FFF2-40B4-BE49-F238E27FC236}">
                <a16:creationId xmlns:a16="http://schemas.microsoft.com/office/drawing/2014/main" id="{F2DFA0CA-9FC4-03CB-2FA3-0C0B4EBAB32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74030" y="5152390"/>
            <a:ext cx="652780" cy="7035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6950BFC3-D8DA-4A85-94F7-54DA5524770B}">
      <p188:commentRel xmlns:p188="http://schemas.microsoft.com/office/powerpoint/2018/8/main" r:id="rId3"/>
    </p:ext>
  </p:extLs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5" name="Google Shape;785;p27"/>
          <p:cNvGrpSpPr/>
          <p:nvPr/>
        </p:nvGrpSpPr>
        <p:grpSpPr>
          <a:xfrm>
            <a:off x="8072120" y="2294843"/>
            <a:ext cx="2143760" cy="2096770"/>
            <a:chOff x="641172" y="2139043"/>
            <a:chExt cx="6065512" cy="3527652"/>
          </a:xfrm>
          <a:solidFill>
            <a:srgbClr val="00B40E"/>
          </a:solidFill>
        </p:grpSpPr>
        <p:sp>
          <p:nvSpPr>
            <p:cNvPr id="786" name="Google Shape;786;p27"/>
            <p:cNvSpPr/>
            <p:nvPr/>
          </p:nvSpPr>
          <p:spPr>
            <a:xfrm>
              <a:off x="751114" y="2265930"/>
              <a:ext cx="5845629" cy="3273878"/>
            </a:xfrm>
            <a:prstGeom prst="roundRect">
              <a:avLst>
                <a:gd name="adj" fmla="val 3949"/>
              </a:avLst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27"/>
            <p:cNvSpPr/>
            <p:nvPr/>
          </p:nvSpPr>
          <p:spPr>
            <a:xfrm>
              <a:off x="641172" y="2139043"/>
              <a:ext cx="6065512" cy="3527652"/>
            </a:xfrm>
            <a:prstGeom prst="roundRect">
              <a:avLst>
                <a:gd name="adj" fmla="val 3949"/>
              </a:avLst>
            </a:prstGeom>
            <a:grpFill/>
            <a:ln w="28575" cap="flat" cmpd="sng">
              <a:noFill/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88" name="Google Shape;788;p27"/>
          <p:cNvSpPr txBox="1"/>
          <p:nvPr/>
        </p:nvSpPr>
        <p:spPr>
          <a:xfrm>
            <a:off x="8287067" y="2533920"/>
            <a:ext cx="1713865" cy="1618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Arial"/>
              <a:buNone/>
            </a:pPr>
            <a:r>
              <a:rPr lang="es-ES" sz="8800" b="0" i="0" u="none" strike="noStrike" cap="none" dirty="0">
                <a:solidFill>
                  <a:schemeClr val="bg1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11</a:t>
            </a:r>
            <a:endParaRPr dirty="0">
              <a:solidFill>
                <a:schemeClr val="bg1"/>
              </a:solidFill>
              <a:latin typeface="Sassoon Sans Std" panose="020B0503020103030203" pitchFamily="34" charset="0"/>
            </a:endParaRPr>
          </a:p>
        </p:txBody>
      </p:sp>
      <p:pic>
        <p:nvPicPr>
          <p:cNvPr id="793" name="Google Shape;793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105537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4" name="Google Shape;794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1485265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5" name="Google Shape;795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1914525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6" name="Google Shape;796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234188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7" name="Google Shape;797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275209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9" name="Google Shape;799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317500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0" name="Google Shape;800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3602355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1" name="Google Shape;801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402590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2" name="Google Shape;802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444881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3" name="Google Shape;803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4876165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8" name="Google Shape;808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6830" y="4897120"/>
            <a:ext cx="652780" cy="7035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234;p3">
            <a:extLst>
              <a:ext uri="{FF2B5EF4-FFF2-40B4-BE49-F238E27FC236}">
                <a16:creationId xmlns:a16="http://schemas.microsoft.com/office/drawing/2014/main" id="{609B35D0-FECE-D03E-321A-0BB01A8EA38C}"/>
              </a:ext>
            </a:extLst>
          </p:cNvPr>
          <p:cNvSpPr txBox="1"/>
          <p:nvPr/>
        </p:nvSpPr>
        <p:spPr>
          <a:xfrm>
            <a:off x="1405697" y="-108426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40E"/>
              </a:buClr>
              <a:buSzPts val="8000"/>
              <a:buFont typeface="Arial"/>
              <a:buNone/>
            </a:pPr>
            <a:r>
              <a:rPr lang="es-ES" sz="5400" b="0" i="0" u="none" strike="noStrike" cap="none" dirty="0">
                <a:solidFill>
                  <a:srgbClr val="00B40E"/>
                </a:solidFill>
                <a:latin typeface="Muli ExtraBold" panose="00000900000000000000" pitchFamily="2" charset="0"/>
                <a:ea typeface="Nunito"/>
                <a:cs typeface="Nunito"/>
                <a:sym typeface="Nunito"/>
              </a:rPr>
              <a:t>¿Cuántos hay?</a:t>
            </a:r>
            <a:endParaRPr lang="es-ES" sz="5400" dirty="0">
              <a:latin typeface="Muli ExtraBold" panose="00000900000000000000" pitchFamily="2" charset="0"/>
            </a:endParaRPr>
          </a:p>
        </p:txBody>
      </p:sp>
      <p:grpSp>
        <p:nvGrpSpPr>
          <p:cNvPr id="7" name="Google Shape;680;p22">
            <a:extLst>
              <a:ext uri="{FF2B5EF4-FFF2-40B4-BE49-F238E27FC236}">
                <a16:creationId xmlns:a16="http://schemas.microsoft.com/office/drawing/2014/main" id="{A1A02E9A-BE29-4FC4-A7DF-45CA3CA926D8}"/>
              </a:ext>
            </a:extLst>
          </p:cNvPr>
          <p:cNvGrpSpPr/>
          <p:nvPr/>
        </p:nvGrpSpPr>
        <p:grpSpPr>
          <a:xfrm>
            <a:off x="1405697" y="2106157"/>
            <a:ext cx="3153002" cy="918210"/>
            <a:chOff x="641172" y="2139043"/>
            <a:chExt cx="6065512" cy="3527652"/>
          </a:xfrm>
          <a:solidFill>
            <a:schemeClr val="bg1"/>
          </a:solidFill>
        </p:grpSpPr>
        <p:sp>
          <p:nvSpPr>
            <p:cNvPr id="8" name="Google Shape;681;p22">
              <a:extLst>
                <a:ext uri="{FF2B5EF4-FFF2-40B4-BE49-F238E27FC236}">
                  <a16:creationId xmlns:a16="http://schemas.microsoft.com/office/drawing/2014/main" id="{3157F3C5-65B2-79FE-64C0-474105AD25E8}"/>
                </a:ext>
              </a:extLst>
            </p:cNvPr>
            <p:cNvSpPr/>
            <p:nvPr/>
          </p:nvSpPr>
          <p:spPr>
            <a:xfrm>
              <a:off x="751114" y="2265930"/>
              <a:ext cx="5845629" cy="3273878"/>
            </a:xfrm>
            <a:prstGeom prst="roundRect">
              <a:avLst>
                <a:gd name="adj" fmla="val 3949"/>
              </a:avLst>
            </a:prstGeom>
            <a:grpFill/>
            <a:ln>
              <a:solidFill>
                <a:srgbClr val="00B40E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682;p22">
              <a:extLst>
                <a:ext uri="{FF2B5EF4-FFF2-40B4-BE49-F238E27FC236}">
                  <a16:creationId xmlns:a16="http://schemas.microsoft.com/office/drawing/2014/main" id="{EBE7571E-EE23-E4F2-F120-782C8CC66215}"/>
                </a:ext>
              </a:extLst>
            </p:cNvPr>
            <p:cNvSpPr/>
            <p:nvPr/>
          </p:nvSpPr>
          <p:spPr>
            <a:xfrm>
              <a:off x="641172" y="2139043"/>
              <a:ext cx="6065512" cy="3527652"/>
            </a:xfrm>
            <a:prstGeom prst="roundRect">
              <a:avLst>
                <a:gd name="adj" fmla="val 3949"/>
              </a:avLst>
            </a:prstGeom>
            <a:grpFill/>
            <a:ln w="28575" cap="flat" cmpd="sng">
              <a:solidFill>
                <a:srgbClr val="00B40E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" name="Google Shape;683;p22">
            <a:extLst>
              <a:ext uri="{FF2B5EF4-FFF2-40B4-BE49-F238E27FC236}">
                <a16:creationId xmlns:a16="http://schemas.microsoft.com/office/drawing/2014/main" id="{6211D6B8-F282-F426-302D-CD1A430501D3}"/>
              </a:ext>
            </a:extLst>
          </p:cNvPr>
          <p:cNvSpPr txBox="1"/>
          <p:nvPr/>
        </p:nvSpPr>
        <p:spPr>
          <a:xfrm>
            <a:off x="1464752" y="2273626"/>
            <a:ext cx="288881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Sassoon Sans Std" panose="020B0503020103030203" pitchFamily="34" charset="0"/>
                <a:sym typeface="Arial"/>
              </a:rPr>
              <a:t>1</a:t>
            </a:r>
            <a:r>
              <a:rPr lang="es-ES" sz="3200" b="0" i="0" u="none" strike="noStrike" cap="none" dirty="0">
                <a:solidFill>
                  <a:schemeClr val="dk1"/>
                </a:solidFill>
                <a:sym typeface="Arial"/>
              </a:rPr>
              <a:t> </a:t>
            </a:r>
            <a:r>
              <a:rPr lang="es-ES" sz="32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0"/>
                <a:sym typeface="Arial"/>
              </a:rPr>
              <a:t>grupo de </a:t>
            </a:r>
            <a:r>
              <a:rPr lang="es-ES" sz="32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Sassoon Sans Std" panose="020B0503020103030203" pitchFamily="34" charset="0"/>
                <a:sym typeface="Arial"/>
              </a:rPr>
              <a:t>10</a:t>
            </a:r>
            <a:endParaRPr sz="3200" dirty="0">
              <a:solidFill>
                <a:schemeClr val="tx1">
                  <a:lumMod val="75000"/>
                  <a:lumOff val="25000"/>
                </a:schemeClr>
              </a:solidFill>
              <a:latin typeface="Sassoon Sans Std" panose="020B0503020103030203" pitchFamily="34" charset="0"/>
            </a:endParaRPr>
          </a:p>
        </p:txBody>
      </p:sp>
      <p:grpSp>
        <p:nvGrpSpPr>
          <p:cNvPr id="14" name="Google Shape;680;p22">
            <a:extLst>
              <a:ext uri="{FF2B5EF4-FFF2-40B4-BE49-F238E27FC236}">
                <a16:creationId xmlns:a16="http://schemas.microsoft.com/office/drawing/2014/main" id="{AF360DAC-914C-DD2F-BA0A-0B40BC3984A3}"/>
              </a:ext>
            </a:extLst>
          </p:cNvPr>
          <p:cNvGrpSpPr/>
          <p:nvPr/>
        </p:nvGrpSpPr>
        <p:grpSpPr>
          <a:xfrm>
            <a:off x="1348547" y="3693430"/>
            <a:ext cx="3153002" cy="918210"/>
            <a:chOff x="641172" y="2139043"/>
            <a:chExt cx="6065512" cy="3527652"/>
          </a:xfrm>
          <a:solidFill>
            <a:schemeClr val="bg1"/>
          </a:solidFill>
        </p:grpSpPr>
        <p:sp>
          <p:nvSpPr>
            <p:cNvPr id="15" name="Google Shape;681;p22">
              <a:extLst>
                <a:ext uri="{FF2B5EF4-FFF2-40B4-BE49-F238E27FC236}">
                  <a16:creationId xmlns:a16="http://schemas.microsoft.com/office/drawing/2014/main" id="{C5FA55F4-57A8-515E-40DF-1E4D1105DE65}"/>
                </a:ext>
              </a:extLst>
            </p:cNvPr>
            <p:cNvSpPr/>
            <p:nvPr/>
          </p:nvSpPr>
          <p:spPr>
            <a:xfrm>
              <a:off x="751114" y="2265930"/>
              <a:ext cx="5845629" cy="3273878"/>
            </a:xfrm>
            <a:prstGeom prst="roundRect">
              <a:avLst>
                <a:gd name="adj" fmla="val 3949"/>
              </a:avLst>
            </a:prstGeom>
            <a:grpFill/>
            <a:ln>
              <a:solidFill>
                <a:srgbClr val="00B40E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682;p22">
              <a:extLst>
                <a:ext uri="{FF2B5EF4-FFF2-40B4-BE49-F238E27FC236}">
                  <a16:creationId xmlns:a16="http://schemas.microsoft.com/office/drawing/2014/main" id="{2C041EFF-7102-0FEC-F1CE-D859F337F303}"/>
                </a:ext>
              </a:extLst>
            </p:cNvPr>
            <p:cNvSpPr/>
            <p:nvPr/>
          </p:nvSpPr>
          <p:spPr>
            <a:xfrm>
              <a:off x="641172" y="2139043"/>
              <a:ext cx="6065512" cy="3527652"/>
            </a:xfrm>
            <a:prstGeom prst="roundRect">
              <a:avLst>
                <a:gd name="adj" fmla="val 3949"/>
              </a:avLst>
            </a:prstGeom>
            <a:grpFill/>
            <a:ln w="28575" cap="flat" cmpd="sng">
              <a:solidFill>
                <a:srgbClr val="00B40E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" name="Google Shape;683;p22">
            <a:extLst>
              <a:ext uri="{FF2B5EF4-FFF2-40B4-BE49-F238E27FC236}">
                <a16:creationId xmlns:a16="http://schemas.microsoft.com/office/drawing/2014/main" id="{5DD24B38-31BE-6EEE-7BF0-4AD2D57724FE}"/>
              </a:ext>
            </a:extLst>
          </p:cNvPr>
          <p:cNvSpPr txBox="1"/>
          <p:nvPr/>
        </p:nvSpPr>
        <p:spPr>
          <a:xfrm>
            <a:off x="1407602" y="3860899"/>
            <a:ext cx="288881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Sassoon Sans Std" panose="020B0503020103030203" pitchFamily="34" charset="0"/>
                <a:sym typeface="Arial"/>
              </a:rPr>
              <a:t>1</a:t>
            </a:r>
            <a:r>
              <a:rPr lang="es-ES" sz="3200" b="0" i="0" u="none" strike="noStrike" cap="none" dirty="0">
                <a:solidFill>
                  <a:schemeClr val="dk1"/>
                </a:solidFill>
                <a:sym typeface="Arial"/>
              </a:rPr>
              <a:t> </a:t>
            </a:r>
            <a:r>
              <a:rPr lang="es-ES" sz="32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0"/>
                <a:sym typeface="Arial"/>
              </a:rPr>
              <a:t>cubo suelto</a:t>
            </a:r>
            <a:endParaRPr sz="3200" dirty="0">
              <a:solidFill>
                <a:schemeClr val="tx1">
                  <a:lumMod val="75000"/>
                  <a:lumOff val="25000"/>
                </a:schemeClr>
              </a:solidFill>
              <a:latin typeface="Sassoon Sans Std" panose="020B050302010303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" name="Google Shape;829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105537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0" name="Google Shape;830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1485265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1" name="Google Shape;831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1914525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2" name="Google Shape;832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234188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3" name="Google Shape;833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275209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5" name="Google Shape;835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317500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6" name="Google Shape;836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3602355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7" name="Google Shape;837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402590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8" name="Google Shape;838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444881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9" name="Google Shape;839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4876165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4" name="Google Shape;844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6830" y="443992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5" name="Google Shape;845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6830" y="4869815"/>
            <a:ext cx="652780" cy="7035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234;p3">
            <a:extLst>
              <a:ext uri="{FF2B5EF4-FFF2-40B4-BE49-F238E27FC236}">
                <a16:creationId xmlns:a16="http://schemas.microsoft.com/office/drawing/2014/main" id="{4BEBB05E-15AC-84C0-2E89-8882BD9A0BDB}"/>
              </a:ext>
            </a:extLst>
          </p:cNvPr>
          <p:cNvSpPr txBox="1"/>
          <p:nvPr/>
        </p:nvSpPr>
        <p:spPr>
          <a:xfrm>
            <a:off x="1405697" y="-108426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40E"/>
              </a:buClr>
              <a:buSzPts val="8000"/>
              <a:buFont typeface="Arial"/>
              <a:buNone/>
            </a:pPr>
            <a:r>
              <a:rPr lang="es-ES" sz="5400" b="0" i="0" u="none" strike="noStrike" cap="none" dirty="0">
                <a:solidFill>
                  <a:srgbClr val="00B40E"/>
                </a:solidFill>
                <a:latin typeface="Muli ExtraBold" panose="00000900000000000000" pitchFamily="2" charset="0"/>
                <a:ea typeface="Nunito"/>
                <a:cs typeface="Nunito"/>
                <a:sym typeface="Nunito"/>
              </a:rPr>
              <a:t>¿Cuántos hay?</a:t>
            </a:r>
            <a:endParaRPr lang="es-ES" sz="5400" dirty="0">
              <a:latin typeface="Muli ExtraBold" panose="00000900000000000000" pitchFamily="2" charset="0"/>
            </a:endParaRPr>
          </a:p>
        </p:txBody>
      </p:sp>
      <p:sp>
        <p:nvSpPr>
          <p:cNvPr id="16" name="Google Shape;788;p27">
            <a:extLst>
              <a:ext uri="{FF2B5EF4-FFF2-40B4-BE49-F238E27FC236}">
                <a16:creationId xmlns:a16="http://schemas.microsoft.com/office/drawing/2014/main" id="{F5216B15-2D80-76F5-C318-7F82FF8E1290}"/>
              </a:ext>
            </a:extLst>
          </p:cNvPr>
          <p:cNvSpPr txBox="1"/>
          <p:nvPr/>
        </p:nvSpPr>
        <p:spPr>
          <a:xfrm>
            <a:off x="8287067" y="2533920"/>
            <a:ext cx="1713865" cy="1618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Arial"/>
              <a:buNone/>
            </a:pPr>
            <a:r>
              <a:rPr lang="es-ES" sz="8800" b="0" i="0" u="none" strike="noStrike" cap="none" dirty="0">
                <a:solidFill>
                  <a:schemeClr val="dk1"/>
                </a:solidFill>
                <a:latin typeface="+mj-lt"/>
                <a:ea typeface="Nunito"/>
                <a:cs typeface="Nunito"/>
                <a:sym typeface="Nunito"/>
              </a:rPr>
              <a:t>12</a:t>
            </a:r>
            <a:endParaRPr dirty="0">
              <a:latin typeface="+mj-lt"/>
            </a:endParaRPr>
          </a:p>
        </p:txBody>
      </p:sp>
      <p:grpSp>
        <p:nvGrpSpPr>
          <p:cNvPr id="2" name="Google Shape;785;p27">
            <a:extLst>
              <a:ext uri="{FF2B5EF4-FFF2-40B4-BE49-F238E27FC236}">
                <a16:creationId xmlns:a16="http://schemas.microsoft.com/office/drawing/2014/main" id="{418018CE-6FA3-A192-C48D-2DA255F46358}"/>
              </a:ext>
            </a:extLst>
          </p:cNvPr>
          <p:cNvGrpSpPr/>
          <p:nvPr/>
        </p:nvGrpSpPr>
        <p:grpSpPr>
          <a:xfrm>
            <a:off x="8072120" y="2294843"/>
            <a:ext cx="2143760" cy="2096770"/>
            <a:chOff x="641172" y="2139043"/>
            <a:chExt cx="6065512" cy="3527652"/>
          </a:xfrm>
          <a:solidFill>
            <a:srgbClr val="00B40E"/>
          </a:solidFill>
        </p:grpSpPr>
        <p:sp>
          <p:nvSpPr>
            <p:cNvPr id="3" name="Google Shape;786;p27">
              <a:extLst>
                <a:ext uri="{FF2B5EF4-FFF2-40B4-BE49-F238E27FC236}">
                  <a16:creationId xmlns:a16="http://schemas.microsoft.com/office/drawing/2014/main" id="{D1E2371E-3920-0BFE-B5AE-B4E2D1CAF72A}"/>
                </a:ext>
              </a:extLst>
            </p:cNvPr>
            <p:cNvSpPr/>
            <p:nvPr/>
          </p:nvSpPr>
          <p:spPr>
            <a:xfrm>
              <a:off x="751114" y="2265930"/>
              <a:ext cx="5845629" cy="3273878"/>
            </a:xfrm>
            <a:prstGeom prst="roundRect">
              <a:avLst>
                <a:gd name="adj" fmla="val 3949"/>
              </a:avLst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787;p27">
              <a:extLst>
                <a:ext uri="{FF2B5EF4-FFF2-40B4-BE49-F238E27FC236}">
                  <a16:creationId xmlns:a16="http://schemas.microsoft.com/office/drawing/2014/main" id="{541E265A-1417-0918-30D3-F8E42034C312}"/>
                </a:ext>
              </a:extLst>
            </p:cNvPr>
            <p:cNvSpPr/>
            <p:nvPr/>
          </p:nvSpPr>
          <p:spPr>
            <a:xfrm>
              <a:off x="641172" y="2139043"/>
              <a:ext cx="6065512" cy="3527652"/>
            </a:xfrm>
            <a:prstGeom prst="roundRect">
              <a:avLst>
                <a:gd name="adj" fmla="val 3949"/>
              </a:avLst>
            </a:prstGeom>
            <a:grpFill/>
            <a:ln w="28575" cap="flat" cmpd="sng">
              <a:noFill/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" name="Google Shape;788;p27">
            <a:extLst>
              <a:ext uri="{FF2B5EF4-FFF2-40B4-BE49-F238E27FC236}">
                <a16:creationId xmlns:a16="http://schemas.microsoft.com/office/drawing/2014/main" id="{E6735571-C3D4-CDC6-EE72-9953A01B1894}"/>
              </a:ext>
            </a:extLst>
          </p:cNvPr>
          <p:cNvSpPr txBox="1"/>
          <p:nvPr/>
        </p:nvSpPr>
        <p:spPr>
          <a:xfrm>
            <a:off x="8287067" y="2533920"/>
            <a:ext cx="1713865" cy="1618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Arial"/>
              <a:buNone/>
            </a:pPr>
            <a:r>
              <a:rPr lang="es-ES" sz="8800" b="0" i="0" u="none" strike="noStrike" cap="none" dirty="0">
                <a:solidFill>
                  <a:schemeClr val="bg1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12</a:t>
            </a:r>
            <a:endParaRPr dirty="0">
              <a:solidFill>
                <a:schemeClr val="bg1"/>
              </a:solidFill>
              <a:latin typeface="Sassoon Sans Std" panose="020B0503020103030203" pitchFamily="34" charset="0"/>
            </a:endParaRPr>
          </a:p>
        </p:txBody>
      </p:sp>
      <p:grpSp>
        <p:nvGrpSpPr>
          <p:cNvPr id="19" name="Google Shape;680;p22">
            <a:extLst>
              <a:ext uri="{FF2B5EF4-FFF2-40B4-BE49-F238E27FC236}">
                <a16:creationId xmlns:a16="http://schemas.microsoft.com/office/drawing/2014/main" id="{F1F1A0D2-FCD3-AC3D-3D6B-0EE8327B3656}"/>
              </a:ext>
            </a:extLst>
          </p:cNvPr>
          <p:cNvGrpSpPr/>
          <p:nvPr/>
        </p:nvGrpSpPr>
        <p:grpSpPr>
          <a:xfrm>
            <a:off x="1405697" y="2106157"/>
            <a:ext cx="3153002" cy="918210"/>
            <a:chOff x="641172" y="2139043"/>
            <a:chExt cx="6065512" cy="3527652"/>
          </a:xfrm>
          <a:solidFill>
            <a:schemeClr val="bg1"/>
          </a:solidFill>
        </p:grpSpPr>
        <p:sp>
          <p:nvSpPr>
            <p:cNvPr id="20" name="Google Shape;681;p22">
              <a:extLst>
                <a:ext uri="{FF2B5EF4-FFF2-40B4-BE49-F238E27FC236}">
                  <a16:creationId xmlns:a16="http://schemas.microsoft.com/office/drawing/2014/main" id="{CBA9690F-8B4D-0B03-55BC-5414303577D9}"/>
                </a:ext>
              </a:extLst>
            </p:cNvPr>
            <p:cNvSpPr/>
            <p:nvPr/>
          </p:nvSpPr>
          <p:spPr>
            <a:xfrm>
              <a:off x="751114" y="2265930"/>
              <a:ext cx="5845629" cy="3273878"/>
            </a:xfrm>
            <a:prstGeom prst="roundRect">
              <a:avLst>
                <a:gd name="adj" fmla="val 3949"/>
              </a:avLst>
            </a:prstGeom>
            <a:grpFill/>
            <a:ln>
              <a:solidFill>
                <a:srgbClr val="00B40E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682;p22">
              <a:extLst>
                <a:ext uri="{FF2B5EF4-FFF2-40B4-BE49-F238E27FC236}">
                  <a16:creationId xmlns:a16="http://schemas.microsoft.com/office/drawing/2014/main" id="{004124D7-D714-4FCE-6731-51F486E62C70}"/>
                </a:ext>
              </a:extLst>
            </p:cNvPr>
            <p:cNvSpPr/>
            <p:nvPr/>
          </p:nvSpPr>
          <p:spPr>
            <a:xfrm>
              <a:off x="641172" y="2139043"/>
              <a:ext cx="6065512" cy="3527652"/>
            </a:xfrm>
            <a:prstGeom prst="roundRect">
              <a:avLst>
                <a:gd name="adj" fmla="val 3949"/>
              </a:avLst>
            </a:prstGeom>
            <a:grpFill/>
            <a:ln w="28575" cap="flat" cmpd="sng">
              <a:solidFill>
                <a:srgbClr val="00B40E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" name="Google Shape;683;p22">
            <a:extLst>
              <a:ext uri="{FF2B5EF4-FFF2-40B4-BE49-F238E27FC236}">
                <a16:creationId xmlns:a16="http://schemas.microsoft.com/office/drawing/2014/main" id="{2EA4E06F-7496-6C34-425F-4F482D9D336A}"/>
              </a:ext>
            </a:extLst>
          </p:cNvPr>
          <p:cNvSpPr txBox="1"/>
          <p:nvPr/>
        </p:nvSpPr>
        <p:spPr>
          <a:xfrm>
            <a:off x="1464752" y="2273626"/>
            <a:ext cx="288881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Sassoon Sans Std" panose="020B0503020103030203" pitchFamily="34" charset="0"/>
                <a:sym typeface="Arial"/>
              </a:rPr>
              <a:t>1</a:t>
            </a:r>
            <a:r>
              <a:rPr lang="es-ES" sz="3200" b="0" i="0" u="none" strike="noStrike" cap="none" dirty="0">
                <a:solidFill>
                  <a:schemeClr val="dk1"/>
                </a:solidFill>
                <a:sym typeface="Arial"/>
              </a:rPr>
              <a:t> </a:t>
            </a:r>
            <a:r>
              <a:rPr lang="es-ES" sz="32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0"/>
                <a:sym typeface="Arial"/>
              </a:rPr>
              <a:t>grupo de </a:t>
            </a:r>
            <a:r>
              <a:rPr lang="es-ES" sz="32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Sassoon Sans Std" panose="020B0503020103030203" pitchFamily="34" charset="0"/>
                <a:sym typeface="Arial"/>
              </a:rPr>
              <a:t>10</a:t>
            </a:r>
            <a:endParaRPr sz="3200" dirty="0">
              <a:solidFill>
                <a:schemeClr val="tx1">
                  <a:lumMod val="75000"/>
                  <a:lumOff val="25000"/>
                </a:schemeClr>
              </a:solidFill>
              <a:latin typeface="Sassoon Sans Std" panose="020B0503020103030203" pitchFamily="34" charset="0"/>
            </a:endParaRPr>
          </a:p>
        </p:txBody>
      </p:sp>
      <p:grpSp>
        <p:nvGrpSpPr>
          <p:cNvPr id="23" name="Google Shape;680;p22">
            <a:extLst>
              <a:ext uri="{FF2B5EF4-FFF2-40B4-BE49-F238E27FC236}">
                <a16:creationId xmlns:a16="http://schemas.microsoft.com/office/drawing/2014/main" id="{9B9339A7-E9B1-E1B1-6974-9FB7DD865908}"/>
              </a:ext>
            </a:extLst>
          </p:cNvPr>
          <p:cNvGrpSpPr/>
          <p:nvPr/>
        </p:nvGrpSpPr>
        <p:grpSpPr>
          <a:xfrm>
            <a:off x="1348547" y="3693430"/>
            <a:ext cx="3153002" cy="918210"/>
            <a:chOff x="641172" y="2139043"/>
            <a:chExt cx="6065512" cy="3527652"/>
          </a:xfrm>
          <a:solidFill>
            <a:schemeClr val="bg1"/>
          </a:solidFill>
        </p:grpSpPr>
        <p:sp>
          <p:nvSpPr>
            <p:cNvPr id="24" name="Google Shape;681;p22">
              <a:extLst>
                <a:ext uri="{FF2B5EF4-FFF2-40B4-BE49-F238E27FC236}">
                  <a16:creationId xmlns:a16="http://schemas.microsoft.com/office/drawing/2014/main" id="{CFB13CD1-9829-523E-2E24-93CAFAB428CA}"/>
                </a:ext>
              </a:extLst>
            </p:cNvPr>
            <p:cNvSpPr/>
            <p:nvPr/>
          </p:nvSpPr>
          <p:spPr>
            <a:xfrm>
              <a:off x="751114" y="2265930"/>
              <a:ext cx="5845629" cy="3273878"/>
            </a:xfrm>
            <a:prstGeom prst="roundRect">
              <a:avLst>
                <a:gd name="adj" fmla="val 3949"/>
              </a:avLst>
            </a:prstGeom>
            <a:grpFill/>
            <a:ln>
              <a:solidFill>
                <a:srgbClr val="00B40E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682;p22">
              <a:extLst>
                <a:ext uri="{FF2B5EF4-FFF2-40B4-BE49-F238E27FC236}">
                  <a16:creationId xmlns:a16="http://schemas.microsoft.com/office/drawing/2014/main" id="{2090DA1D-AC79-FCDC-B1AC-8A1368767A82}"/>
                </a:ext>
              </a:extLst>
            </p:cNvPr>
            <p:cNvSpPr/>
            <p:nvPr/>
          </p:nvSpPr>
          <p:spPr>
            <a:xfrm>
              <a:off x="641172" y="2139043"/>
              <a:ext cx="6065512" cy="3527652"/>
            </a:xfrm>
            <a:prstGeom prst="roundRect">
              <a:avLst>
                <a:gd name="adj" fmla="val 3949"/>
              </a:avLst>
            </a:prstGeom>
            <a:grpFill/>
            <a:ln w="28575" cap="flat" cmpd="sng">
              <a:solidFill>
                <a:srgbClr val="00B40E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" name="Google Shape;683;p22">
            <a:extLst>
              <a:ext uri="{FF2B5EF4-FFF2-40B4-BE49-F238E27FC236}">
                <a16:creationId xmlns:a16="http://schemas.microsoft.com/office/drawing/2014/main" id="{EEC71FA0-1178-F5C8-8E49-564372C694D8}"/>
              </a:ext>
            </a:extLst>
          </p:cNvPr>
          <p:cNvSpPr txBox="1"/>
          <p:nvPr/>
        </p:nvSpPr>
        <p:spPr>
          <a:xfrm>
            <a:off x="1348547" y="3860899"/>
            <a:ext cx="313470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Sassoon Sans Std" panose="020B0503020103030203" pitchFamily="34" charset="0"/>
                <a:sym typeface="Arial"/>
              </a:rPr>
              <a:t>2</a:t>
            </a:r>
            <a:r>
              <a:rPr lang="es-ES" sz="3200" b="0" i="0" u="none" strike="noStrike" cap="none" dirty="0">
                <a:solidFill>
                  <a:schemeClr val="dk1"/>
                </a:solidFill>
                <a:sym typeface="Arial"/>
              </a:rPr>
              <a:t> </a:t>
            </a:r>
            <a:r>
              <a:rPr lang="es-ES" sz="32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0"/>
                <a:sym typeface="Arial"/>
              </a:rPr>
              <a:t>cubos sueltos</a:t>
            </a:r>
            <a:endParaRPr sz="3200" dirty="0">
              <a:solidFill>
                <a:schemeClr val="tx1">
                  <a:lumMod val="75000"/>
                  <a:lumOff val="25000"/>
                </a:schemeClr>
              </a:solidFill>
              <a:latin typeface="Sassoon Sans Std" panose="020B050302010303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6" name="Google Shape;866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105537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7" name="Google Shape;867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1485265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8" name="Google Shape;868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1914525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9" name="Google Shape;869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234188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0" name="Google Shape;870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275209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2" name="Google Shape;872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317500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3" name="Google Shape;873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3602355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4" name="Google Shape;874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402590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5" name="Google Shape;875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444881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6" name="Google Shape;876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4876165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1" name="Google Shape;881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6830" y="402082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2" name="Google Shape;882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6830" y="444246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3" name="Google Shape;883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6830" y="4869815"/>
            <a:ext cx="652780" cy="7035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234;p3">
            <a:extLst>
              <a:ext uri="{FF2B5EF4-FFF2-40B4-BE49-F238E27FC236}">
                <a16:creationId xmlns:a16="http://schemas.microsoft.com/office/drawing/2014/main" id="{B51FADA7-8EA8-36CA-9964-A706B14FEE0E}"/>
              </a:ext>
            </a:extLst>
          </p:cNvPr>
          <p:cNvSpPr txBox="1"/>
          <p:nvPr/>
        </p:nvSpPr>
        <p:spPr>
          <a:xfrm>
            <a:off x="1405697" y="-108426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40E"/>
              </a:buClr>
              <a:buSzPts val="8000"/>
              <a:buFont typeface="Arial"/>
              <a:buNone/>
            </a:pPr>
            <a:r>
              <a:rPr lang="es-ES" sz="5400" b="0" i="0" u="none" strike="noStrike" cap="none" dirty="0">
                <a:solidFill>
                  <a:srgbClr val="00B40E"/>
                </a:solidFill>
                <a:latin typeface="Muli ExtraBold" panose="00000900000000000000" pitchFamily="2" charset="0"/>
                <a:ea typeface="Nunito"/>
                <a:cs typeface="Nunito"/>
                <a:sym typeface="Nunito"/>
              </a:rPr>
              <a:t>¿Cuántos hay?</a:t>
            </a:r>
            <a:endParaRPr lang="es-ES" sz="5400" dirty="0">
              <a:latin typeface="Muli ExtraBold" panose="00000900000000000000" pitchFamily="2" charset="0"/>
            </a:endParaRPr>
          </a:p>
        </p:txBody>
      </p:sp>
      <p:grpSp>
        <p:nvGrpSpPr>
          <p:cNvPr id="2" name="Google Shape;785;p27">
            <a:extLst>
              <a:ext uri="{FF2B5EF4-FFF2-40B4-BE49-F238E27FC236}">
                <a16:creationId xmlns:a16="http://schemas.microsoft.com/office/drawing/2014/main" id="{2A256A6B-65B0-E834-6BF6-00BB54C2F840}"/>
              </a:ext>
            </a:extLst>
          </p:cNvPr>
          <p:cNvGrpSpPr/>
          <p:nvPr/>
        </p:nvGrpSpPr>
        <p:grpSpPr>
          <a:xfrm>
            <a:off x="8072120" y="2294843"/>
            <a:ext cx="2143760" cy="2096770"/>
            <a:chOff x="641172" y="2139043"/>
            <a:chExt cx="6065512" cy="3527652"/>
          </a:xfrm>
          <a:solidFill>
            <a:srgbClr val="00B40E"/>
          </a:solidFill>
        </p:grpSpPr>
        <p:sp>
          <p:nvSpPr>
            <p:cNvPr id="3" name="Google Shape;786;p27">
              <a:extLst>
                <a:ext uri="{FF2B5EF4-FFF2-40B4-BE49-F238E27FC236}">
                  <a16:creationId xmlns:a16="http://schemas.microsoft.com/office/drawing/2014/main" id="{D6960F79-6029-727F-A2BF-3A904E2C46F4}"/>
                </a:ext>
              </a:extLst>
            </p:cNvPr>
            <p:cNvSpPr/>
            <p:nvPr/>
          </p:nvSpPr>
          <p:spPr>
            <a:xfrm>
              <a:off x="751114" y="2265930"/>
              <a:ext cx="5845629" cy="3273878"/>
            </a:xfrm>
            <a:prstGeom prst="roundRect">
              <a:avLst>
                <a:gd name="adj" fmla="val 3949"/>
              </a:avLst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787;p27">
              <a:extLst>
                <a:ext uri="{FF2B5EF4-FFF2-40B4-BE49-F238E27FC236}">
                  <a16:creationId xmlns:a16="http://schemas.microsoft.com/office/drawing/2014/main" id="{2ED8FD96-8B41-5B6B-094C-7527C786A39F}"/>
                </a:ext>
              </a:extLst>
            </p:cNvPr>
            <p:cNvSpPr/>
            <p:nvPr/>
          </p:nvSpPr>
          <p:spPr>
            <a:xfrm>
              <a:off x="641172" y="2139043"/>
              <a:ext cx="6065512" cy="3527652"/>
            </a:xfrm>
            <a:prstGeom prst="roundRect">
              <a:avLst>
                <a:gd name="adj" fmla="val 3949"/>
              </a:avLst>
            </a:prstGeom>
            <a:grpFill/>
            <a:ln w="28575" cap="flat" cmpd="sng">
              <a:noFill/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" name="Google Shape;788;p27">
            <a:extLst>
              <a:ext uri="{FF2B5EF4-FFF2-40B4-BE49-F238E27FC236}">
                <a16:creationId xmlns:a16="http://schemas.microsoft.com/office/drawing/2014/main" id="{4D8512A7-BAA4-C158-0201-AFFD7F69D12A}"/>
              </a:ext>
            </a:extLst>
          </p:cNvPr>
          <p:cNvSpPr txBox="1"/>
          <p:nvPr/>
        </p:nvSpPr>
        <p:spPr>
          <a:xfrm>
            <a:off x="8287067" y="2533920"/>
            <a:ext cx="1713865" cy="1618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Arial"/>
              <a:buNone/>
            </a:pPr>
            <a:r>
              <a:rPr lang="es-ES" sz="8800" b="0" i="0" u="none" strike="noStrike" cap="none" dirty="0">
                <a:solidFill>
                  <a:schemeClr val="bg1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13</a:t>
            </a:r>
            <a:endParaRPr dirty="0">
              <a:solidFill>
                <a:schemeClr val="bg1"/>
              </a:solidFill>
              <a:latin typeface="Sassoon Sans Std" panose="020B0503020103030203" pitchFamily="34" charset="0"/>
            </a:endParaRPr>
          </a:p>
        </p:txBody>
      </p:sp>
      <p:grpSp>
        <p:nvGrpSpPr>
          <p:cNvPr id="19" name="Google Shape;680;p22">
            <a:extLst>
              <a:ext uri="{FF2B5EF4-FFF2-40B4-BE49-F238E27FC236}">
                <a16:creationId xmlns:a16="http://schemas.microsoft.com/office/drawing/2014/main" id="{5E6ACE1C-ADDB-A116-947C-3661CC53FB60}"/>
              </a:ext>
            </a:extLst>
          </p:cNvPr>
          <p:cNvGrpSpPr/>
          <p:nvPr/>
        </p:nvGrpSpPr>
        <p:grpSpPr>
          <a:xfrm>
            <a:off x="1405697" y="2106157"/>
            <a:ext cx="3153002" cy="918210"/>
            <a:chOff x="641172" y="2139043"/>
            <a:chExt cx="6065512" cy="3527652"/>
          </a:xfrm>
          <a:solidFill>
            <a:schemeClr val="bg1"/>
          </a:solidFill>
        </p:grpSpPr>
        <p:sp>
          <p:nvSpPr>
            <p:cNvPr id="20" name="Google Shape;681;p22">
              <a:extLst>
                <a:ext uri="{FF2B5EF4-FFF2-40B4-BE49-F238E27FC236}">
                  <a16:creationId xmlns:a16="http://schemas.microsoft.com/office/drawing/2014/main" id="{78BAF9F3-65A8-21D6-21D4-3E354980C0C5}"/>
                </a:ext>
              </a:extLst>
            </p:cNvPr>
            <p:cNvSpPr/>
            <p:nvPr/>
          </p:nvSpPr>
          <p:spPr>
            <a:xfrm>
              <a:off x="751114" y="2265930"/>
              <a:ext cx="5845629" cy="3273878"/>
            </a:xfrm>
            <a:prstGeom prst="roundRect">
              <a:avLst>
                <a:gd name="adj" fmla="val 3949"/>
              </a:avLst>
            </a:prstGeom>
            <a:grpFill/>
            <a:ln>
              <a:solidFill>
                <a:srgbClr val="00B40E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682;p22">
              <a:extLst>
                <a:ext uri="{FF2B5EF4-FFF2-40B4-BE49-F238E27FC236}">
                  <a16:creationId xmlns:a16="http://schemas.microsoft.com/office/drawing/2014/main" id="{36CBA012-6F9D-CCD4-E438-35DC8E794000}"/>
                </a:ext>
              </a:extLst>
            </p:cNvPr>
            <p:cNvSpPr/>
            <p:nvPr/>
          </p:nvSpPr>
          <p:spPr>
            <a:xfrm>
              <a:off x="641172" y="2139043"/>
              <a:ext cx="6065512" cy="3527652"/>
            </a:xfrm>
            <a:prstGeom prst="roundRect">
              <a:avLst>
                <a:gd name="adj" fmla="val 3949"/>
              </a:avLst>
            </a:prstGeom>
            <a:grpFill/>
            <a:ln w="28575" cap="flat" cmpd="sng">
              <a:solidFill>
                <a:srgbClr val="00B40E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" name="Google Shape;683;p22">
            <a:extLst>
              <a:ext uri="{FF2B5EF4-FFF2-40B4-BE49-F238E27FC236}">
                <a16:creationId xmlns:a16="http://schemas.microsoft.com/office/drawing/2014/main" id="{9BAB290C-AC46-292F-B18B-2AF4E90D1FB0}"/>
              </a:ext>
            </a:extLst>
          </p:cNvPr>
          <p:cNvSpPr txBox="1"/>
          <p:nvPr/>
        </p:nvSpPr>
        <p:spPr>
          <a:xfrm>
            <a:off x="1464752" y="2273626"/>
            <a:ext cx="288881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Sassoon Sans Std" panose="020B0503020103030203" pitchFamily="34" charset="0"/>
                <a:sym typeface="Arial"/>
              </a:rPr>
              <a:t>1</a:t>
            </a:r>
            <a:r>
              <a:rPr lang="es-ES" sz="3200" b="0" i="0" u="none" strike="noStrike" cap="none" dirty="0">
                <a:solidFill>
                  <a:schemeClr val="dk1"/>
                </a:solidFill>
                <a:sym typeface="Arial"/>
              </a:rPr>
              <a:t> </a:t>
            </a:r>
            <a:r>
              <a:rPr lang="es-ES" sz="32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0"/>
                <a:sym typeface="Arial"/>
              </a:rPr>
              <a:t>grupo de </a:t>
            </a:r>
            <a:r>
              <a:rPr lang="es-ES" sz="32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Sassoon Sans Std" panose="020B0503020103030203" pitchFamily="34" charset="0"/>
                <a:sym typeface="Arial"/>
              </a:rPr>
              <a:t>10</a:t>
            </a:r>
            <a:endParaRPr sz="3200" dirty="0">
              <a:solidFill>
                <a:schemeClr val="tx1">
                  <a:lumMod val="75000"/>
                  <a:lumOff val="25000"/>
                </a:schemeClr>
              </a:solidFill>
              <a:latin typeface="Sassoon Sans Std" panose="020B0503020103030203" pitchFamily="34" charset="0"/>
            </a:endParaRPr>
          </a:p>
        </p:txBody>
      </p:sp>
      <p:grpSp>
        <p:nvGrpSpPr>
          <p:cNvPr id="23" name="Google Shape;680;p22">
            <a:extLst>
              <a:ext uri="{FF2B5EF4-FFF2-40B4-BE49-F238E27FC236}">
                <a16:creationId xmlns:a16="http://schemas.microsoft.com/office/drawing/2014/main" id="{18912D49-E8E1-FCB3-E3D8-4E98BB2EADE7}"/>
              </a:ext>
            </a:extLst>
          </p:cNvPr>
          <p:cNvGrpSpPr/>
          <p:nvPr/>
        </p:nvGrpSpPr>
        <p:grpSpPr>
          <a:xfrm>
            <a:off x="1348547" y="3693430"/>
            <a:ext cx="3153002" cy="918210"/>
            <a:chOff x="641172" y="2139043"/>
            <a:chExt cx="6065512" cy="3527652"/>
          </a:xfrm>
          <a:solidFill>
            <a:schemeClr val="bg1"/>
          </a:solidFill>
        </p:grpSpPr>
        <p:sp>
          <p:nvSpPr>
            <p:cNvPr id="24" name="Google Shape;681;p22">
              <a:extLst>
                <a:ext uri="{FF2B5EF4-FFF2-40B4-BE49-F238E27FC236}">
                  <a16:creationId xmlns:a16="http://schemas.microsoft.com/office/drawing/2014/main" id="{1CBDD464-E5DD-536B-4615-C6226E5CC32F}"/>
                </a:ext>
              </a:extLst>
            </p:cNvPr>
            <p:cNvSpPr/>
            <p:nvPr/>
          </p:nvSpPr>
          <p:spPr>
            <a:xfrm>
              <a:off x="751114" y="2265930"/>
              <a:ext cx="5845629" cy="3273878"/>
            </a:xfrm>
            <a:prstGeom prst="roundRect">
              <a:avLst>
                <a:gd name="adj" fmla="val 3949"/>
              </a:avLst>
            </a:prstGeom>
            <a:grpFill/>
            <a:ln>
              <a:solidFill>
                <a:srgbClr val="00B40E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682;p22">
              <a:extLst>
                <a:ext uri="{FF2B5EF4-FFF2-40B4-BE49-F238E27FC236}">
                  <a16:creationId xmlns:a16="http://schemas.microsoft.com/office/drawing/2014/main" id="{2448C545-B388-691D-92A1-6C22C3EC17D8}"/>
                </a:ext>
              </a:extLst>
            </p:cNvPr>
            <p:cNvSpPr/>
            <p:nvPr/>
          </p:nvSpPr>
          <p:spPr>
            <a:xfrm>
              <a:off x="641172" y="2139043"/>
              <a:ext cx="6065512" cy="3527652"/>
            </a:xfrm>
            <a:prstGeom prst="roundRect">
              <a:avLst>
                <a:gd name="adj" fmla="val 3949"/>
              </a:avLst>
            </a:prstGeom>
            <a:grpFill/>
            <a:ln w="28575" cap="flat" cmpd="sng">
              <a:solidFill>
                <a:srgbClr val="00B40E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" name="Google Shape;683;p22">
            <a:extLst>
              <a:ext uri="{FF2B5EF4-FFF2-40B4-BE49-F238E27FC236}">
                <a16:creationId xmlns:a16="http://schemas.microsoft.com/office/drawing/2014/main" id="{2991961D-B5B1-3193-A8AE-8C4A07A967AE}"/>
              </a:ext>
            </a:extLst>
          </p:cNvPr>
          <p:cNvSpPr txBox="1"/>
          <p:nvPr/>
        </p:nvSpPr>
        <p:spPr>
          <a:xfrm>
            <a:off x="1366841" y="3860899"/>
            <a:ext cx="313470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Sassoon Sans Std" panose="020B0503020103030203" pitchFamily="34" charset="0"/>
                <a:sym typeface="Arial"/>
              </a:rPr>
              <a:t>3</a:t>
            </a:r>
            <a:r>
              <a:rPr lang="es-ES" sz="3200" b="0" i="0" u="none" strike="noStrike" cap="none" dirty="0">
                <a:solidFill>
                  <a:schemeClr val="dk1"/>
                </a:solidFill>
                <a:sym typeface="Arial"/>
              </a:rPr>
              <a:t> </a:t>
            </a:r>
            <a:r>
              <a:rPr lang="es-ES" sz="32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0"/>
                <a:sym typeface="Arial"/>
              </a:rPr>
              <a:t>cubos sueltos</a:t>
            </a:r>
            <a:endParaRPr sz="3200" dirty="0">
              <a:solidFill>
                <a:schemeClr val="tx1">
                  <a:lumMod val="75000"/>
                  <a:lumOff val="25000"/>
                </a:schemeClr>
              </a:solidFill>
              <a:latin typeface="Sassoon Sans Std" panose="020B050302010303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4" name="Google Shape;904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105537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5" name="Google Shape;905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1485265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6" name="Google Shape;906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1914525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7" name="Google Shape;907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234188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8" name="Google Shape;908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275209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0" name="Google Shape;910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317500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1" name="Google Shape;911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3602355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2" name="Google Shape;912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402590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3" name="Google Shape;913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444881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4" name="Google Shape;914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4876165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9" name="Google Shape;919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6830" y="358267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0" name="Google Shape;920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6830" y="401955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" name="Google Shape;921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6830" y="444246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2" name="Google Shape;922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6830" y="4869815"/>
            <a:ext cx="652780" cy="7035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234;p3">
            <a:extLst>
              <a:ext uri="{FF2B5EF4-FFF2-40B4-BE49-F238E27FC236}">
                <a16:creationId xmlns:a16="http://schemas.microsoft.com/office/drawing/2014/main" id="{0230C911-972E-FE28-B3E4-FDDC59B90A9A}"/>
              </a:ext>
            </a:extLst>
          </p:cNvPr>
          <p:cNvSpPr txBox="1"/>
          <p:nvPr/>
        </p:nvSpPr>
        <p:spPr>
          <a:xfrm>
            <a:off x="1405697" y="-108426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40E"/>
              </a:buClr>
              <a:buSzPts val="8000"/>
              <a:buFont typeface="Arial"/>
              <a:buNone/>
            </a:pPr>
            <a:r>
              <a:rPr lang="es-ES" sz="5400" b="0" i="0" u="none" strike="noStrike" cap="none" dirty="0">
                <a:solidFill>
                  <a:srgbClr val="00B40E"/>
                </a:solidFill>
                <a:latin typeface="Muli ExtraBold" panose="00000900000000000000" pitchFamily="2" charset="0"/>
                <a:ea typeface="Nunito"/>
                <a:cs typeface="Nunito"/>
                <a:sym typeface="Nunito"/>
              </a:rPr>
              <a:t>¿Cuántos hay?</a:t>
            </a:r>
            <a:endParaRPr lang="es-ES" sz="5400" dirty="0">
              <a:latin typeface="Muli ExtraBold" panose="00000900000000000000" pitchFamily="2" charset="0"/>
            </a:endParaRPr>
          </a:p>
        </p:txBody>
      </p:sp>
      <p:grpSp>
        <p:nvGrpSpPr>
          <p:cNvPr id="2" name="Google Shape;785;p27">
            <a:extLst>
              <a:ext uri="{FF2B5EF4-FFF2-40B4-BE49-F238E27FC236}">
                <a16:creationId xmlns:a16="http://schemas.microsoft.com/office/drawing/2014/main" id="{0FA83B71-0925-08D5-1847-586BB2AF5ECF}"/>
              </a:ext>
            </a:extLst>
          </p:cNvPr>
          <p:cNvGrpSpPr/>
          <p:nvPr/>
        </p:nvGrpSpPr>
        <p:grpSpPr>
          <a:xfrm>
            <a:off x="8072120" y="2294843"/>
            <a:ext cx="2143760" cy="2096770"/>
            <a:chOff x="641172" y="2139043"/>
            <a:chExt cx="6065512" cy="3527652"/>
          </a:xfrm>
          <a:solidFill>
            <a:srgbClr val="00B40E"/>
          </a:solidFill>
        </p:grpSpPr>
        <p:sp>
          <p:nvSpPr>
            <p:cNvPr id="3" name="Google Shape;786;p27">
              <a:extLst>
                <a:ext uri="{FF2B5EF4-FFF2-40B4-BE49-F238E27FC236}">
                  <a16:creationId xmlns:a16="http://schemas.microsoft.com/office/drawing/2014/main" id="{2C9AA31A-D7D2-E2E0-25EE-499C9D1D27A2}"/>
                </a:ext>
              </a:extLst>
            </p:cNvPr>
            <p:cNvSpPr/>
            <p:nvPr/>
          </p:nvSpPr>
          <p:spPr>
            <a:xfrm>
              <a:off x="751114" y="2265930"/>
              <a:ext cx="5845629" cy="3273878"/>
            </a:xfrm>
            <a:prstGeom prst="roundRect">
              <a:avLst>
                <a:gd name="adj" fmla="val 3949"/>
              </a:avLst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787;p27">
              <a:extLst>
                <a:ext uri="{FF2B5EF4-FFF2-40B4-BE49-F238E27FC236}">
                  <a16:creationId xmlns:a16="http://schemas.microsoft.com/office/drawing/2014/main" id="{16796056-654E-59A8-5F59-BAAA555E167C}"/>
                </a:ext>
              </a:extLst>
            </p:cNvPr>
            <p:cNvSpPr/>
            <p:nvPr/>
          </p:nvSpPr>
          <p:spPr>
            <a:xfrm>
              <a:off x="641172" y="2139043"/>
              <a:ext cx="6065512" cy="3527652"/>
            </a:xfrm>
            <a:prstGeom prst="roundRect">
              <a:avLst>
                <a:gd name="adj" fmla="val 3949"/>
              </a:avLst>
            </a:prstGeom>
            <a:grpFill/>
            <a:ln w="28575" cap="flat" cmpd="sng">
              <a:noFill/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" name="Google Shape;788;p27">
            <a:extLst>
              <a:ext uri="{FF2B5EF4-FFF2-40B4-BE49-F238E27FC236}">
                <a16:creationId xmlns:a16="http://schemas.microsoft.com/office/drawing/2014/main" id="{20EE4CC4-AE3C-7F74-7E3F-83EE26150DF0}"/>
              </a:ext>
            </a:extLst>
          </p:cNvPr>
          <p:cNvSpPr txBox="1"/>
          <p:nvPr/>
        </p:nvSpPr>
        <p:spPr>
          <a:xfrm>
            <a:off x="8287067" y="2533920"/>
            <a:ext cx="1713865" cy="1618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Arial"/>
              <a:buNone/>
            </a:pPr>
            <a:r>
              <a:rPr lang="es-ES" sz="8800" b="0" i="0" u="none" strike="noStrike" cap="none" dirty="0">
                <a:solidFill>
                  <a:schemeClr val="bg1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14</a:t>
            </a:r>
            <a:endParaRPr dirty="0">
              <a:solidFill>
                <a:schemeClr val="bg1"/>
              </a:solidFill>
              <a:latin typeface="Sassoon Sans Std" panose="020B0503020103030203" pitchFamily="34" charset="0"/>
            </a:endParaRPr>
          </a:p>
        </p:txBody>
      </p:sp>
      <p:grpSp>
        <p:nvGrpSpPr>
          <p:cNvPr id="19" name="Google Shape;680;p22">
            <a:extLst>
              <a:ext uri="{FF2B5EF4-FFF2-40B4-BE49-F238E27FC236}">
                <a16:creationId xmlns:a16="http://schemas.microsoft.com/office/drawing/2014/main" id="{1A4DE00B-4DC7-EED7-76B3-A0F7D81AB279}"/>
              </a:ext>
            </a:extLst>
          </p:cNvPr>
          <p:cNvGrpSpPr/>
          <p:nvPr/>
        </p:nvGrpSpPr>
        <p:grpSpPr>
          <a:xfrm>
            <a:off x="1405697" y="2106157"/>
            <a:ext cx="3153002" cy="918210"/>
            <a:chOff x="641172" y="2139043"/>
            <a:chExt cx="6065512" cy="3527652"/>
          </a:xfrm>
          <a:solidFill>
            <a:schemeClr val="bg1"/>
          </a:solidFill>
        </p:grpSpPr>
        <p:sp>
          <p:nvSpPr>
            <p:cNvPr id="20" name="Google Shape;681;p22">
              <a:extLst>
                <a:ext uri="{FF2B5EF4-FFF2-40B4-BE49-F238E27FC236}">
                  <a16:creationId xmlns:a16="http://schemas.microsoft.com/office/drawing/2014/main" id="{91192BDF-F2F3-25F8-3A4A-0EC73786E6B7}"/>
                </a:ext>
              </a:extLst>
            </p:cNvPr>
            <p:cNvSpPr/>
            <p:nvPr/>
          </p:nvSpPr>
          <p:spPr>
            <a:xfrm>
              <a:off x="751114" y="2265930"/>
              <a:ext cx="5845629" cy="3273878"/>
            </a:xfrm>
            <a:prstGeom prst="roundRect">
              <a:avLst>
                <a:gd name="adj" fmla="val 3949"/>
              </a:avLst>
            </a:prstGeom>
            <a:grpFill/>
            <a:ln>
              <a:solidFill>
                <a:srgbClr val="00B40E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682;p22">
              <a:extLst>
                <a:ext uri="{FF2B5EF4-FFF2-40B4-BE49-F238E27FC236}">
                  <a16:creationId xmlns:a16="http://schemas.microsoft.com/office/drawing/2014/main" id="{56542814-A7C8-A8E6-FA47-60CD2911C62C}"/>
                </a:ext>
              </a:extLst>
            </p:cNvPr>
            <p:cNvSpPr/>
            <p:nvPr/>
          </p:nvSpPr>
          <p:spPr>
            <a:xfrm>
              <a:off x="641172" y="2139043"/>
              <a:ext cx="6065512" cy="3527652"/>
            </a:xfrm>
            <a:prstGeom prst="roundRect">
              <a:avLst>
                <a:gd name="adj" fmla="val 3949"/>
              </a:avLst>
            </a:prstGeom>
            <a:grpFill/>
            <a:ln w="28575" cap="flat" cmpd="sng">
              <a:solidFill>
                <a:srgbClr val="00B40E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" name="Google Shape;683;p22">
            <a:extLst>
              <a:ext uri="{FF2B5EF4-FFF2-40B4-BE49-F238E27FC236}">
                <a16:creationId xmlns:a16="http://schemas.microsoft.com/office/drawing/2014/main" id="{8BE51751-3178-D611-A384-6299B15BF1F8}"/>
              </a:ext>
            </a:extLst>
          </p:cNvPr>
          <p:cNvSpPr txBox="1"/>
          <p:nvPr/>
        </p:nvSpPr>
        <p:spPr>
          <a:xfrm>
            <a:off x="1464752" y="2273626"/>
            <a:ext cx="288881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Sassoon Sans Std" panose="020B0503020103030203" pitchFamily="34" charset="0"/>
                <a:sym typeface="Arial"/>
              </a:rPr>
              <a:t>1</a:t>
            </a:r>
            <a:r>
              <a:rPr lang="es-ES" sz="3200" b="0" i="0" u="none" strike="noStrike" cap="none" dirty="0">
                <a:solidFill>
                  <a:schemeClr val="dk1"/>
                </a:solidFill>
                <a:sym typeface="Arial"/>
              </a:rPr>
              <a:t> </a:t>
            </a:r>
            <a:r>
              <a:rPr lang="es-ES" sz="32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0"/>
                <a:sym typeface="Arial"/>
              </a:rPr>
              <a:t>grupo de </a:t>
            </a:r>
            <a:r>
              <a:rPr lang="es-ES" sz="32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Sassoon Sans Std" panose="020B0503020103030203" pitchFamily="34" charset="0"/>
                <a:sym typeface="Arial"/>
              </a:rPr>
              <a:t>10</a:t>
            </a:r>
            <a:endParaRPr sz="3200" dirty="0">
              <a:solidFill>
                <a:schemeClr val="tx1">
                  <a:lumMod val="75000"/>
                  <a:lumOff val="25000"/>
                </a:schemeClr>
              </a:solidFill>
              <a:latin typeface="Sassoon Sans Std" panose="020B0503020103030203" pitchFamily="34" charset="0"/>
            </a:endParaRPr>
          </a:p>
        </p:txBody>
      </p:sp>
      <p:grpSp>
        <p:nvGrpSpPr>
          <p:cNvPr id="23" name="Google Shape;680;p22">
            <a:extLst>
              <a:ext uri="{FF2B5EF4-FFF2-40B4-BE49-F238E27FC236}">
                <a16:creationId xmlns:a16="http://schemas.microsoft.com/office/drawing/2014/main" id="{242E85C8-C6E2-1292-8467-26BBED2750D1}"/>
              </a:ext>
            </a:extLst>
          </p:cNvPr>
          <p:cNvGrpSpPr/>
          <p:nvPr/>
        </p:nvGrpSpPr>
        <p:grpSpPr>
          <a:xfrm>
            <a:off x="1348547" y="3693430"/>
            <a:ext cx="3153002" cy="918210"/>
            <a:chOff x="641172" y="2139043"/>
            <a:chExt cx="6065512" cy="3527652"/>
          </a:xfrm>
          <a:solidFill>
            <a:schemeClr val="bg1"/>
          </a:solidFill>
        </p:grpSpPr>
        <p:sp>
          <p:nvSpPr>
            <p:cNvPr id="24" name="Google Shape;681;p22">
              <a:extLst>
                <a:ext uri="{FF2B5EF4-FFF2-40B4-BE49-F238E27FC236}">
                  <a16:creationId xmlns:a16="http://schemas.microsoft.com/office/drawing/2014/main" id="{D8266F4E-4A5D-9ACE-46E2-7BE6DDDD851B}"/>
                </a:ext>
              </a:extLst>
            </p:cNvPr>
            <p:cNvSpPr/>
            <p:nvPr/>
          </p:nvSpPr>
          <p:spPr>
            <a:xfrm>
              <a:off x="751114" y="2265930"/>
              <a:ext cx="5845629" cy="3273878"/>
            </a:xfrm>
            <a:prstGeom prst="roundRect">
              <a:avLst>
                <a:gd name="adj" fmla="val 3949"/>
              </a:avLst>
            </a:prstGeom>
            <a:grpFill/>
            <a:ln>
              <a:solidFill>
                <a:srgbClr val="00B40E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682;p22">
              <a:extLst>
                <a:ext uri="{FF2B5EF4-FFF2-40B4-BE49-F238E27FC236}">
                  <a16:creationId xmlns:a16="http://schemas.microsoft.com/office/drawing/2014/main" id="{2C8A1BE1-9EBD-BB95-1ACD-F541B74E6926}"/>
                </a:ext>
              </a:extLst>
            </p:cNvPr>
            <p:cNvSpPr/>
            <p:nvPr/>
          </p:nvSpPr>
          <p:spPr>
            <a:xfrm>
              <a:off x="641172" y="2139043"/>
              <a:ext cx="6065512" cy="3527652"/>
            </a:xfrm>
            <a:prstGeom prst="roundRect">
              <a:avLst>
                <a:gd name="adj" fmla="val 3949"/>
              </a:avLst>
            </a:prstGeom>
            <a:grpFill/>
            <a:ln w="28575" cap="flat" cmpd="sng">
              <a:solidFill>
                <a:srgbClr val="00B40E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" name="Google Shape;683;p22">
            <a:extLst>
              <a:ext uri="{FF2B5EF4-FFF2-40B4-BE49-F238E27FC236}">
                <a16:creationId xmlns:a16="http://schemas.microsoft.com/office/drawing/2014/main" id="{9A3854ED-A6F5-460C-055D-6EEF9CF050E3}"/>
              </a:ext>
            </a:extLst>
          </p:cNvPr>
          <p:cNvSpPr txBox="1"/>
          <p:nvPr/>
        </p:nvSpPr>
        <p:spPr>
          <a:xfrm>
            <a:off x="1366841" y="3860899"/>
            <a:ext cx="313470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Sassoon Sans Std" panose="020B0503020103030203" pitchFamily="34" charset="0"/>
                <a:sym typeface="Arial"/>
              </a:rPr>
              <a:t>4</a:t>
            </a:r>
            <a:r>
              <a:rPr lang="es-ES" sz="3200" b="0" i="0" u="none" strike="noStrike" cap="none" dirty="0">
                <a:solidFill>
                  <a:schemeClr val="dk1"/>
                </a:solidFill>
                <a:sym typeface="Arial"/>
              </a:rPr>
              <a:t> </a:t>
            </a:r>
            <a:r>
              <a:rPr lang="es-ES" sz="32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0"/>
                <a:sym typeface="Arial"/>
              </a:rPr>
              <a:t>cubos sueltos</a:t>
            </a:r>
            <a:endParaRPr sz="3200" dirty="0">
              <a:solidFill>
                <a:schemeClr val="tx1">
                  <a:lumMod val="75000"/>
                  <a:lumOff val="25000"/>
                </a:schemeClr>
              </a:solidFill>
              <a:latin typeface="Sassoon Sans Std" panose="020B050302010303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"/>
          <p:cNvSpPr/>
          <p:nvPr/>
        </p:nvSpPr>
        <p:spPr>
          <a:xfrm>
            <a:off x="231140" y="212725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4"/>
          <p:cNvSpPr txBox="1"/>
          <p:nvPr/>
        </p:nvSpPr>
        <p:spPr>
          <a:xfrm>
            <a:off x="327025" y="259080"/>
            <a:ext cx="41592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i="0" u="none" strike="noStrike" cap="none" dirty="0">
                <a:solidFill>
                  <a:schemeClr val="lt1"/>
                </a:solidFill>
                <a:latin typeface="+mj-lt"/>
                <a:ea typeface="Nunito"/>
                <a:cs typeface="Nunito"/>
                <a:sym typeface="Nunito"/>
              </a:rPr>
              <a:t>1</a:t>
            </a:r>
            <a:endParaRPr dirty="0">
              <a:latin typeface="+mj-lt"/>
            </a:endParaRPr>
          </a:p>
        </p:txBody>
      </p:sp>
      <p:sp>
        <p:nvSpPr>
          <p:cNvPr id="242" name="Google Shape;242;p4"/>
          <p:cNvSpPr txBox="1"/>
          <p:nvPr/>
        </p:nvSpPr>
        <p:spPr>
          <a:xfrm>
            <a:off x="5005387" y="1851660"/>
            <a:ext cx="2181225" cy="315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B40E"/>
              </a:buClr>
              <a:buSzPts val="23900"/>
              <a:buFont typeface="Arial"/>
              <a:buNone/>
            </a:pPr>
            <a:r>
              <a:rPr lang="es-ES" sz="24000" b="0" i="0" u="none" strike="noStrike" cap="none" dirty="0">
                <a:solidFill>
                  <a:srgbClr val="00B40E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?</a:t>
            </a:r>
            <a:endParaRPr sz="24000" dirty="0">
              <a:latin typeface="Sassoon Sans Std" panose="020B0503020103030203" pitchFamily="34" charset="0"/>
            </a:endParaRPr>
          </a:p>
        </p:txBody>
      </p:sp>
      <p:pic>
        <p:nvPicPr>
          <p:cNvPr id="243" name="Google Shape;243;p4" descr="Dibujo animado de un animal con la boca abierta&#10;&#10;Descripción generada automáticamente con confianza baj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7025" y="3030775"/>
            <a:ext cx="2596212" cy="261583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4"/>
          <p:cNvSpPr txBox="1"/>
          <p:nvPr/>
        </p:nvSpPr>
        <p:spPr>
          <a:xfrm>
            <a:off x="1265382" y="2144722"/>
            <a:ext cx="415636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0"/>
                <a:sym typeface="Arial"/>
              </a:rPr>
              <a:t>¿Cómo lo harías?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  <a:latin typeface="Nunito" pitchFamily="2" charset="0"/>
            </a:endParaRPr>
          </a:p>
        </p:txBody>
      </p:sp>
      <p:sp>
        <p:nvSpPr>
          <p:cNvPr id="245" name="Google Shape;245;p4"/>
          <p:cNvSpPr/>
          <p:nvPr/>
        </p:nvSpPr>
        <p:spPr>
          <a:xfrm>
            <a:off x="1865745" y="1911928"/>
            <a:ext cx="2927928" cy="1043911"/>
          </a:xfrm>
          <a:prstGeom prst="wedgeRoundRectCallout">
            <a:avLst>
              <a:gd name="adj1" fmla="val -36435"/>
              <a:gd name="adj2" fmla="val 74233"/>
              <a:gd name="adj3" fmla="val 16667"/>
            </a:avLst>
          </a:prstGeom>
          <a:noFill/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3" name="Google Shape;943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105537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4" name="Google Shape;944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1485265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5" name="Google Shape;945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1914525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6" name="Google Shape;946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234188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7" name="Google Shape;947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275209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9" name="Google Shape;949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317500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0" name="Google Shape;950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3602355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1" name="Google Shape;951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402590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2" name="Google Shape;952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444881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3" name="Google Shape;953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4876165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8" name="Google Shape;958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6830" y="316357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9" name="Google Shape;959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6830" y="3596005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0" name="Google Shape;960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6830" y="401955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1" name="Google Shape;961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6830" y="444246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2" name="Google Shape;962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6830" y="4869815"/>
            <a:ext cx="652780" cy="7035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234;p3">
            <a:extLst>
              <a:ext uri="{FF2B5EF4-FFF2-40B4-BE49-F238E27FC236}">
                <a16:creationId xmlns:a16="http://schemas.microsoft.com/office/drawing/2014/main" id="{9D3C3087-E995-2358-A63B-944A074F62DE}"/>
              </a:ext>
            </a:extLst>
          </p:cNvPr>
          <p:cNvSpPr txBox="1"/>
          <p:nvPr/>
        </p:nvSpPr>
        <p:spPr>
          <a:xfrm>
            <a:off x="1405697" y="-108426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40E"/>
              </a:buClr>
              <a:buSzPts val="8000"/>
              <a:buFont typeface="Arial"/>
              <a:buNone/>
            </a:pPr>
            <a:r>
              <a:rPr lang="es-ES" sz="5400" b="0" i="0" u="none" strike="noStrike" cap="none" dirty="0">
                <a:solidFill>
                  <a:srgbClr val="00B40E"/>
                </a:solidFill>
                <a:latin typeface="Muli ExtraBold" panose="00000900000000000000" pitchFamily="2" charset="0"/>
                <a:ea typeface="Nunito"/>
                <a:cs typeface="Nunito"/>
                <a:sym typeface="Nunito"/>
              </a:rPr>
              <a:t>¿Cuántos hay?</a:t>
            </a:r>
            <a:endParaRPr lang="es-ES" sz="5400" dirty="0">
              <a:latin typeface="Muli ExtraBold" panose="00000900000000000000" pitchFamily="2" charset="0"/>
            </a:endParaRPr>
          </a:p>
        </p:txBody>
      </p:sp>
      <p:grpSp>
        <p:nvGrpSpPr>
          <p:cNvPr id="2" name="Google Shape;785;p27">
            <a:extLst>
              <a:ext uri="{FF2B5EF4-FFF2-40B4-BE49-F238E27FC236}">
                <a16:creationId xmlns:a16="http://schemas.microsoft.com/office/drawing/2014/main" id="{E1DFE3FE-AF06-A07A-D08F-AFB36D748522}"/>
              </a:ext>
            </a:extLst>
          </p:cNvPr>
          <p:cNvGrpSpPr/>
          <p:nvPr/>
        </p:nvGrpSpPr>
        <p:grpSpPr>
          <a:xfrm>
            <a:off x="8072120" y="2294843"/>
            <a:ext cx="2143760" cy="2096770"/>
            <a:chOff x="641172" y="2139043"/>
            <a:chExt cx="6065512" cy="3527652"/>
          </a:xfrm>
          <a:solidFill>
            <a:srgbClr val="00B40E"/>
          </a:solidFill>
        </p:grpSpPr>
        <p:sp>
          <p:nvSpPr>
            <p:cNvPr id="3" name="Google Shape;786;p27">
              <a:extLst>
                <a:ext uri="{FF2B5EF4-FFF2-40B4-BE49-F238E27FC236}">
                  <a16:creationId xmlns:a16="http://schemas.microsoft.com/office/drawing/2014/main" id="{76985280-2D07-30F3-1EF8-70F67D186EB1}"/>
                </a:ext>
              </a:extLst>
            </p:cNvPr>
            <p:cNvSpPr/>
            <p:nvPr/>
          </p:nvSpPr>
          <p:spPr>
            <a:xfrm>
              <a:off x="751114" y="2265930"/>
              <a:ext cx="5845629" cy="3273878"/>
            </a:xfrm>
            <a:prstGeom prst="roundRect">
              <a:avLst>
                <a:gd name="adj" fmla="val 3949"/>
              </a:avLst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787;p27">
              <a:extLst>
                <a:ext uri="{FF2B5EF4-FFF2-40B4-BE49-F238E27FC236}">
                  <a16:creationId xmlns:a16="http://schemas.microsoft.com/office/drawing/2014/main" id="{2A82C60B-96A8-7A58-12A4-D48B0AFDAD4F}"/>
                </a:ext>
              </a:extLst>
            </p:cNvPr>
            <p:cNvSpPr/>
            <p:nvPr/>
          </p:nvSpPr>
          <p:spPr>
            <a:xfrm>
              <a:off x="641172" y="2139043"/>
              <a:ext cx="6065512" cy="3527652"/>
            </a:xfrm>
            <a:prstGeom prst="roundRect">
              <a:avLst>
                <a:gd name="adj" fmla="val 3949"/>
              </a:avLst>
            </a:prstGeom>
            <a:grpFill/>
            <a:ln w="28575" cap="flat" cmpd="sng">
              <a:noFill/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" name="Google Shape;788;p27">
            <a:extLst>
              <a:ext uri="{FF2B5EF4-FFF2-40B4-BE49-F238E27FC236}">
                <a16:creationId xmlns:a16="http://schemas.microsoft.com/office/drawing/2014/main" id="{232D742C-A687-8E64-9C0F-0D54A2749EE0}"/>
              </a:ext>
            </a:extLst>
          </p:cNvPr>
          <p:cNvSpPr txBox="1"/>
          <p:nvPr/>
        </p:nvSpPr>
        <p:spPr>
          <a:xfrm>
            <a:off x="8287067" y="2533920"/>
            <a:ext cx="1713865" cy="1618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Arial"/>
              <a:buNone/>
            </a:pPr>
            <a:r>
              <a:rPr lang="es-ES" sz="8800" b="0" i="0" u="none" strike="noStrike" cap="none" dirty="0">
                <a:solidFill>
                  <a:schemeClr val="bg1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15</a:t>
            </a:r>
            <a:endParaRPr dirty="0">
              <a:solidFill>
                <a:schemeClr val="bg1"/>
              </a:solidFill>
              <a:latin typeface="Sassoon Sans Std" panose="020B0503020103030203" pitchFamily="34" charset="0"/>
            </a:endParaRPr>
          </a:p>
        </p:txBody>
      </p:sp>
      <p:grpSp>
        <p:nvGrpSpPr>
          <p:cNvPr id="19" name="Google Shape;680;p22">
            <a:extLst>
              <a:ext uri="{FF2B5EF4-FFF2-40B4-BE49-F238E27FC236}">
                <a16:creationId xmlns:a16="http://schemas.microsoft.com/office/drawing/2014/main" id="{6D2E8E83-9B5D-8639-3E3A-55AD339D181B}"/>
              </a:ext>
            </a:extLst>
          </p:cNvPr>
          <p:cNvGrpSpPr/>
          <p:nvPr/>
        </p:nvGrpSpPr>
        <p:grpSpPr>
          <a:xfrm>
            <a:off x="1405697" y="2106157"/>
            <a:ext cx="3153002" cy="918210"/>
            <a:chOff x="641172" y="2139043"/>
            <a:chExt cx="6065512" cy="3527652"/>
          </a:xfrm>
          <a:solidFill>
            <a:schemeClr val="bg1"/>
          </a:solidFill>
        </p:grpSpPr>
        <p:sp>
          <p:nvSpPr>
            <p:cNvPr id="20" name="Google Shape;681;p22">
              <a:extLst>
                <a:ext uri="{FF2B5EF4-FFF2-40B4-BE49-F238E27FC236}">
                  <a16:creationId xmlns:a16="http://schemas.microsoft.com/office/drawing/2014/main" id="{8D16E67F-C4E8-B152-78A3-79F135A2BAE2}"/>
                </a:ext>
              </a:extLst>
            </p:cNvPr>
            <p:cNvSpPr/>
            <p:nvPr/>
          </p:nvSpPr>
          <p:spPr>
            <a:xfrm>
              <a:off x="751114" y="2265930"/>
              <a:ext cx="5845629" cy="3273878"/>
            </a:xfrm>
            <a:prstGeom prst="roundRect">
              <a:avLst>
                <a:gd name="adj" fmla="val 3949"/>
              </a:avLst>
            </a:prstGeom>
            <a:grpFill/>
            <a:ln>
              <a:solidFill>
                <a:srgbClr val="00B40E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682;p22">
              <a:extLst>
                <a:ext uri="{FF2B5EF4-FFF2-40B4-BE49-F238E27FC236}">
                  <a16:creationId xmlns:a16="http://schemas.microsoft.com/office/drawing/2014/main" id="{C54F4030-DC5C-5CFE-E5DE-0AF46E498733}"/>
                </a:ext>
              </a:extLst>
            </p:cNvPr>
            <p:cNvSpPr/>
            <p:nvPr/>
          </p:nvSpPr>
          <p:spPr>
            <a:xfrm>
              <a:off x="641172" y="2139043"/>
              <a:ext cx="6065512" cy="3527652"/>
            </a:xfrm>
            <a:prstGeom prst="roundRect">
              <a:avLst>
                <a:gd name="adj" fmla="val 3949"/>
              </a:avLst>
            </a:prstGeom>
            <a:grpFill/>
            <a:ln w="28575" cap="flat" cmpd="sng">
              <a:solidFill>
                <a:srgbClr val="00B40E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" name="Google Shape;683;p22">
            <a:extLst>
              <a:ext uri="{FF2B5EF4-FFF2-40B4-BE49-F238E27FC236}">
                <a16:creationId xmlns:a16="http://schemas.microsoft.com/office/drawing/2014/main" id="{80DCB651-E488-08AF-5791-90D76936CDD3}"/>
              </a:ext>
            </a:extLst>
          </p:cNvPr>
          <p:cNvSpPr txBox="1"/>
          <p:nvPr/>
        </p:nvSpPr>
        <p:spPr>
          <a:xfrm>
            <a:off x="1464752" y="2273626"/>
            <a:ext cx="288881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Sassoon Sans Std" panose="020B0503020103030203" pitchFamily="34" charset="0"/>
                <a:sym typeface="Arial"/>
              </a:rPr>
              <a:t>1</a:t>
            </a:r>
            <a:r>
              <a:rPr lang="es-ES" sz="3200" b="0" i="0" u="none" strike="noStrike" cap="none" dirty="0">
                <a:solidFill>
                  <a:schemeClr val="dk1"/>
                </a:solidFill>
                <a:sym typeface="Arial"/>
              </a:rPr>
              <a:t> </a:t>
            </a:r>
            <a:r>
              <a:rPr lang="es-ES" sz="32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0"/>
                <a:sym typeface="Arial"/>
              </a:rPr>
              <a:t>grupo de </a:t>
            </a:r>
            <a:r>
              <a:rPr lang="es-ES" sz="32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Sassoon Sans Std" panose="020B0503020103030203" pitchFamily="34" charset="0"/>
                <a:sym typeface="Arial"/>
              </a:rPr>
              <a:t>10</a:t>
            </a:r>
            <a:endParaRPr sz="3200" dirty="0">
              <a:solidFill>
                <a:schemeClr val="tx1">
                  <a:lumMod val="75000"/>
                  <a:lumOff val="25000"/>
                </a:schemeClr>
              </a:solidFill>
              <a:latin typeface="Sassoon Sans Std" panose="020B0503020103030203" pitchFamily="34" charset="0"/>
            </a:endParaRPr>
          </a:p>
        </p:txBody>
      </p:sp>
      <p:grpSp>
        <p:nvGrpSpPr>
          <p:cNvPr id="23" name="Google Shape;680;p22">
            <a:extLst>
              <a:ext uri="{FF2B5EF4-FFF2-40B4-BE49-F238E27FC236}">
                <a16:creationId xmlns:a16="http://schemas.microsoft.com/office/drawing/2014/main" id="{7E1DA376-654A-2F9B-E819-B25AAA13A34F}"/>
              </a:ext>
            </a:extLst>
          </p:cNvPr>
          <p:cNvGrpSpPr/>
          <p:nvPr/>
        </p:nvGrpSpPr>
        <p:grpSpPr>
          <a:xfrm>
            <a:off x="1348547" y="3693430"/>
            <a:ext cx="3153002" cy="918210"/>
            <a:chOff x="641172" y="2139043"/>
            <a:chExt cx="6065512" cy="3527652"/>
          </a:xfrm>
          <a:solidFill>
            <a:schemeClr val="bg1"/>
          </a:solidFill>
        </p:grpSpPr>
        <p:sp>
          <p:nvSpPr>
            <p:cNvPr id="24" name="Google Shape;681;p22">
              <a:extLst>
                <a:ext uri="{FF2B5EF4-FFF2-40B4-BE49-F238E27FC236}">
                  <a16:creationId xmlns:a16="http://schemas.microsoft.com/office/drawing/2014/main" id="{EB350D96-EB2B-90A6-CD83-D282AA2BA6DC}"/>
                </a:ext>
              </a:extLst>
            </p:cNvPr>
            <p:cNvSpPr/>
            <p:nvPr/>
          </p:nvSpPr>
          <p:spPr>
            <a:xfrm>
              <a:off x="751114" y="2265930"/>
              <a:ext cx="5845629" cy="3273878"/>
            </a:xfrm>
            <a:prstGeom prst="roundRect">
              <a:avLst>
                <a:gd name="adj" fmla="val 3949"/>
              </a:avLst>
            </a:prstGeom>
            <a:grpFill/>
            <a:ln>
              <a:solidFill>
                <a:srgbClr val="00B40E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682;p22">
              <a:extLst>
                <a:ext uri="{FF2B5EF4-FFF2-40B4-BE49-F238E27FC236}">
                  <a16:creationId xmlns:a16="http://schemas.microsoft.com/office/drawing/2014/main" id="{D51E5DC4-38D2-2B91-F819-B111CFB1CFC0}"/>
                </a:ext>
              </a:extLst>
            </p:cNvPr>
            <p:cNvSpPr/>
            <p:nvPr/>
          </p:nvSpPr>
          <p:spPr>
            <a:xfrm>
              <a:off x="641172" y="2139043"/>
              <a:ext cx="6065512" cy="3527652"/>
            </a:xfrm>
            <a:prstGeom prst="roundRect">
              <a:avLst>
                <a:gd name="adj" fmla="val 3949"/>
              </a:avLst>
            </a:prstGeom>
            <a:grpFill/>
            <a:ln w="28575" cap="flat" cmpd="sng">
              <a:solidFill>
                <a:srgbClr val="00B40E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" name="Google Shape;683;p22">
            <a:extLst>
              <a:ext uri="{FF2B5EF4-FFF2-40B4-BE49-F238E27FC236}">
                <a16:creationId xmlns:a16="http://schemas.microsoft.com/office/drawing/2014/main" id="{84709837-C1B7-19CD-A81E-F295827190AF}"/>
              </a:ext>
            </a:extLst>
          </p:cNvPr>
          <p:cNvSpPr txBox="1"/>
          <p:nvPr/>
        </p:nvSpPr>
        <p:spPr>
          <a:xfrm>
            <a:off x="1366841" y="3860899"/>
            <a:ext cx="313470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Sassoon Sans Std" panose="020B0503020103030203" pitchFamily="34" charset="0"/>
                <a:sym typeface="Arial"/>
              </a:rPr>
              <a:t>5</a:t>
            </a:r>
            <a:r>
              <a:rPr lang="es-ES" sz="3200" b="0" i="0" u="none" strike="noStrike" cap="none" dirty="0">
                <a:solidFill>
                  <a:schemeClr val="dk1"/>
                </a:solidFill>
                <a:sym typeface="Arial"/>
              </a:rPr>
              <a:t> </a:t>
            </a:r>
            <a:r>
              <a:rPr lang="es-ES" sz="32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0"/>
                <a:sym typeface="Arial"/>
              </a:rPr>
              <a:t>cubos sueltos</a:t>
            </a:r>
            <a:endParaRPr sz="3200" dirty="0">
              <a:solidFill>
                <a:schemeClr val="tx1">
                  <a:lumMod val="75000"/>
                  <a:lumOff val="25000"/>
                </a:schemeClr>
              </a:solidFill>
              <a:latin typeface="Sassoon Sans Std" panose="020B050302010303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" name="Google Shape;983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105537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4" name="Google Shape;984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1485265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5" name="Google Shape;985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1914525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6" name="Google Shape;986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234188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7" name="Google Shape;987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275209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9" name="Google Shape;989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317500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0" name="Google Shape;990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3602355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1" name="Google Shape;991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402590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2" name="Google Shape;992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444881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3" name="Google Shape;993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4876165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8" name="Google Shape;998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6830" y="274447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9" name="Google Shape;999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6830" y="316865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0" name="Google Shape;1000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6830" y="3596005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1" name="Google Shape;1001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6830" y="401955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2" name="Google Shape;1002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6830" y="444246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3" name="Google Shape;1003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6830" y="4869815"/>
            <a:ext cx="652780" cy="7035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234;p3">
            <a:extLst>
              <a:ext uri="{FF2B5EF4-FFF2-40B4-BE49-F238E27FC236}">
                <a16:creationId xmlns:a16="http://schemas.microsoft.com/office/drawing/2014/main" id="{630FD88C-D3FA-6F6D-6159-D2D72DF82E4E}"/>
              </a:ext>
            </a:extLst>
          </p:cNvPr>
          <p:cNvSpPr txBox="1"/>
          <p:nvPr/>
        </p:nvSpPr>
        <p:spPr>
          <a:xfrm>
            <a:off x="1405697" y="-108426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40E"/>
              </a:buClr>
              <a:buSzPts val="8000"/>
              <a:buFont typeface="Arial"/>
              <a:buNone/>
            </a:pPr>
            <a:r>
              <a:rPr lang="es-ES" sz="5400" b="0" i="0" u="none" strike="noStrike" cap="none" dirty="0">
                <a:solidFill>
                  <a:srgbClr val="00B40E"/>
                </a:solidFill>
                <a:latin typeface="Muli ExtraBold" panose="00000900000000000000" pitchFamily="2" charset="0"/>
                <a:ea typeface="Nunito"/>
                <a:cs typeface="Nunito"/>
                <a:sym typeface="Nunito"/>
              </a:rPr>
              <a:t>¿Cuántos hay?</a:t>
            </a:r>
            <a:endParaRPr lang="es-ES" sz="5400" dirty="0">
              <a:latin typeface="Muli ExtraBold" panose="00000900000000000000" pitchFamily="2" charset="0"/>
            </a:endParaRPr>
          </a:p>
        </p:txBody>
      </p:sp>
      <p:grpSp>
        <p:nvGrpSpPr>
          <p:cNvPr id="2" name="Google Shape;785;p27">
            <a:extLst>
              <a:ext uri="{FF2B5EF4-FFF2-40B4-BE49-F238E27FC236}">
                <a16:creationId xmlns:a16="http://schemas.microsoft.com/office/drawing/2014/main" id="{51F55B86-7C74-EBB5-9B3D-91F0F45AC261}"/>
              </a:ext>
            </a:extLst>
          </p:cNvPr>
          <p:cNvGrpSpPr/>
          <p:nvPr/>
        </p:nvGrpSpPr>
        <p:grpSpPr>
          <a:xfrm>
            <a:off x="8072120" y="2294843"/>
            <a:ext cx="2143760" cy="2096770"/>
            <a:chOff x="641172" y="2139043"/>
            <a:chExt cx="6065512" cy="3527652"/>
          </a:xfrm>
          <a:solidFill>
            <a:srgbClr val="00B40E"/>
          </a:solidFill>
        </p:grpSpPr>
        <p:sp>
          <p:nvSpPr>
            <p:cNvPr id="3" name="Google Shape;786;p27">
              <a:extLst>
                <a:ext uri="{FF2B5EF4-FFF2-40B4-BE49-F238E27FC236}">
                  <a16:creationId xmlns:a16="http://schemas.microsoft.com/office/drawing/2014/main" id="{1F7374B3-4D37-49B7-8561-71372C3B463D}"/>
                </a:ext>
              </a:extLst>
            </p:cNvPr>
            <p:cNvSpPr/>
            <p:nvPr/>
          </p:nvSpPr>
          <p:spPr>
            <a:xfrm>
              <a:off x="751114" y="2265930"/>
              <a:ext cx="5845629" cy="3273878"/>
            </a:xfrm>
            <a:prstGeom prst="roundRect">
              <a:avLst>
                <a:gd name="adj" fmla="val 3949"/>
              </a:avLst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787;p27">
              <a:extLst>
                <a:ext uri="{FF2B5EF4-FFF2-40B4-BE49-F238E27FC236}">
                  <a16:creationId xmlns:a16="http://schemas.microsoft.com/office/drawing/2014/main" id="{38178A61-5417-95EE-EAE7-DD7C140DA2F4}"/>
                </a:ext>
              </a:extLst>
            </p:cNvPr>
            <p:cNvSpPr/>
            <p:nvPr/>
          </p:nvSpPr>
          <p:spPr>
            <a:xfrm>
              <a:off x="641172" y="2139043"/>
              <a:ext cx="6065512" cy="3527652"/>
            </a:xfrm>
            <a:prstGeom prst="roundRect">
              <a:avLst>
                <a:gd name="adj" fmla="val 3949"/>
              </a:avLst>
            </a:prstGeom>
            <a:grpFill/>
            <a:ln w="28575" cap="flat" cmpd="sng">
              <a:noFill/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" name="Google Shape;788;p27">
            <a:extLst>
              <a:ext uri="{FF2B5EF4-FFF2-40B4-BE49-F238E27FC236}">
                <a16:creationId xmlns:a16="http://schemas.microsoft.com/office/drawing/2014/main" id="{A56DB232-B29B-5EE6-B1A5-209AAEB813E3}"/>
              </a:ext>
            </a:extLst>
          </p:cNvPr>
          <p:cNvSpPr txBox="1"/>
          <p:nvPr/>
        </p:nvSpPr>
        <p:spPr>
          <a:xfrm>
            <a:off x="8287067" y="2533920"/>
            <a:ext cx="1713865" cy="1618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Arial"/>
              <a:buNone/>
            </a:pPr>
            <a:r>
              <a:rPr lang="es-ES" sz="8800" b="0" i="0" u="none" strike="noStrike" cap="none" dirty="0">
                <a:solidFill>
                  <a:schemeClr val="bg1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16</a:t>
            </a:r>
            <a:endParaRPr dirty="0">
              <a:solidFill>
                <a:schemeClr val="bg1"/>
              </a:solidFill>
              <a:latin typeface="Sassoon Sans Std" panose="020B0503020103030203" pitchFamily="34" charset="0"/>
            </a:endParaRPr>
          </a:p>
        </p:txBody>
      </p:sp>
      <p:grpSp>
        <p:nvGrpSpPr>
          <p:cNvPr id="19" name="Google Shape;680;p22">
            <a:extLst>
              <a:ext uri="{FF2B5EF4-FFF2-40B4-BE49-F238E27FC236}">
                <a16:creationId xmlns:a16="http://schemas.microsoft.com/office/drawing/2014/main" id="{05D76B88-8CA5-A132-6BE1-0B94A8F4D4DC}"/>
              </a:ext>
            </a:extLst>
          </p:cNvPr>
          <p:cNvGrpSpPr/>
          <p:nvPr/>
        </p:nvGrpSpPr>
        <p:grpSpPr>
          <a:xfrm>
            <a:off x="1405697" y="2106157"/>
            <a:ext cx="3153002" cy="918210"/>
            <a:chOff x="641172" y="2139043"/>
            <a:chExt cx="6065512" cy="3527652"/>
          </a:xfrm>
          <a:solidFill>
            <a:schemeClr val="bg1"/>
          </a:solidFill>
        </p:grpSpPr>
        <p:sp>
          <p:nvSpPr>
            <p:cNvPr id="20" name="Google Shape;681;p22">
              <a:extLst>
                <a:ext uri="{FF2B5EF4-FFF2-40B4-BE49-F238E27FC236}">
                  <a16:creationId xmlns:a16="http://schemas.microsoft.com/office/drawing/2014/main" id="{06EF26AB-8C89-80DA-82B0-83BFB71E06C9}"/>
                </a:ext>
              </a:extLst>
            </p:cNvPr>
            <p:cNvSpPr/>
            <p:nvPr/>
          </p:nvSpPr>
          <p:spPr>
            <a:xfrm>
              <a:off x="751114" y="2265930"/>
              <a:ext cx="5845629" cy="3273878"/>
            </a:xfrm>
            <a:prstGeom prst="roundRect">
              <a:avLst>
                <a:gd name="adj" fmla="val 3949"/>
              </a:avLst>
            </a:prstGeom>
            <a:grpFill/>
            <a:ln>
              <a:solidFill>
                <a:srgbClr val="00B40E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682;p22">
              <a:extLst>
                <a:ext uri="{FF2B5EF4-FFF2-40B4-BE49-F238E27FC236}">
                  <a16:creationId xmlns:a16="http://schemas.microsoft.com/office/drawing/2014/main" id="{85A9E367-F885-71C3-8E80-3D35AA1C9B85}"/>
                </a:ext>
              </a:extLst>
            </p:cNvPr>
            <p:cNvSpPr/>
            <p:nvPr/>
          </p:nvSpPr>
          <p:spPr>
            <a:xfrm>
              <a:off x="641172" y="2139043"/>
              <a:ext cx="6065512" cy="3527652"/>
            </a:xfrm>
            <a:prstGeom prst="roundRect">
              <a:avLst>
                <a:gd name="adj" fmla="val 3949"/>
              </a:avLst>
            </a:prstGeom>
            <a:grpFill/>
            <a:ln w="28575" cap="flat" cmpd="sng">
              <a:solidFill>
                <a:srgbClr val="00B40E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" name="Google Shape;683;p22">
            <a:extLst>
              <a:ext uri="{FF2B5EF4-FFF2-40B4-BE49-F238E27FC236}">
                <a16:creationId xmlns:a16="http://schemas.microsoft.com/office/drawing/2014/main" id="{9C70E76E-4F90-E760-1BCB-44F223492A04}"/>
              </a:ext>
            </a:extLst>
          </p:cNvPr>
          <p:cNvSpPr txBox="1"/>
          <p:nvPr/>
        </p:nvSpPr>
        <p:spPr>
          <a:xfrm>
            <a:off x="1464752" y="2273626"/>
            <a:ext cx="288881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Sassoon Sans Std" panose="020B0503020103030203" pitchFamily="34" charset="0"/>
                <a:sym typeface="Arial"/>
              </a:rPr>
              <a:t>1</a:t>
            </a:r>
            <a:r>
              <a:rPr lang="es-ES" sz="3200" b="0" i="0" u="none" strike="noStrike" cap="none" dirty="0">
                <a:solidFill>
                  <a:schemeClr val="dk1"/>
                </a:solidFill>
                <a:sym typeface="Arial"/>
              </a:rPr>
              <a:t> </a:t>
            </a:r>
            <a:r>
              <a:rPr lang="es-ES" sz="32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0"/>
                <a:sym typeface="Arial"/>
              </a:rPr>
              <a:t>grupo de </a:t>
            </a:r>
            <a:r>
              <a:rPr lang="es-ES" sz="32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Sassoon Sans Std" panose="020B0503020103030203" pitchFamily="34" charset="0"/>
                <a:sym typeface="Arial"/>
              </a:rPr>
              <a:t>10</a:t>
            </a:r>
            <a:endParaRPr sz="3200" dirty="0">
              <a:solidFill>
                <a:schemeClr val="tx1">
                  <a:lumMod val="75000"/>
                  <a:lumOff val="25000"/>
                </a:schemeClr>
              </a:solidFill>
              <a:latin typeface="Sassoon Sans Std" panose="020B0503020103030203" pitchFamily="34" charset="0"/>
            </a:endParaRPr>
          </a:p>
        </p:txBody>
      </p:sp>
      <p:grpSp>
        <p:nvGrpSpPr>
          <p:cNvPr id="23" name="Google Shape;680;p22">
            <a:extLst>
              <a:ext uri="{FF2B5EF4-FFF2-40B4-BE49-F238E27FC236}">
                <a16:creationId xmlns:a16="http://schemas.microsoft.com/office/drawing/2014/main" id="{97C62972-74F0-122E-1DA8-A9160B150264}"/>
              </a:ext>
            </a:extLst>
          </p:cNvPr>
          <p:cNvGrpSpPr/>
          <p:nvPr/>
        </p:nvGrpSpPr>
        <p:grpSpPr>
          <a:xfrm>
            <a:off x="1348547" y="3693430"/>
            <a:ext cx="3153002" cy="918210"/>
            <a:chOff x="641172" y="2139043"/>
            <a:chExt cx="6065512" cy="3527652"/>
          </a:xfrm>
          <a:solidFill>
            <a:schemeClr val="bg1"/>
          </a:solidFill>
        </p:grpSpPr>
        <p:sp>
          <p:nvSpPr>
            <p:cNvPr id="24" name="Google Shape;681;p22">
              <a:extLst>
                <a:ext uri="{FF2B5EF4-FFF2-40B4-BE49-F238E27FC236}">
                  <a16:creationId xmlns:a16="http://schemas.microsoft.com/office/drawing/2014/main" id="{47E88C2B-A0CD-300D-DBF3-6606CB3BE0FD}"/>
                </a:ext>
              </a:extLst>
            </p:cNvPr>
            <p:cNvSpPr/>
            <p:nvPr/>
          </p:nvSpPr>
          <p:spPr>
            <a:xfrm>
              <a:off x="751114" y="2265930"/>
              <a:ext cx="5845629" cy="3273878"/>
            </a:xfrm>
            <a:prstGeom prst="roundRect">
              <a:avLst>
                <a:gd name="adj" fmla="val 3949"/>
              </a:avLst>
            </a:prstGeom>
            <a:grpFill/>
            <a:ln>
              <a:solidFill>
                <a:srgbClr val="00B40E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682;p22">
              <a:extLst>
                <a:ext uri="{FF2B5EF4-FFF2-40B4-BE49-F238E27FC236}">
                  <a16:creationId xmlns:a16="http://schemas.microsoft.com/office/drawing/2014/main" id="{A8E25664-A4C7-D992-78C2-66A0D1690B74}"/>
                </a:ext>
              </a:extLst>
            </p:cNvPr>
            <p:cNvSpPr/>
            <p:nvPr/>
          </p:nvSpPr>
          <p:spPr>
            <a:xfrm>
              <a:off x="641172" y="2139043"/>
              <a:ext cx="6065512" cy="3527652"/>
            </a:xfrm>
            <a:prstGeom prst="roundRect">
              <a:avLst>
                <a:gd name="adj" fmla="val 3949"/>
              </a:avLst>
            </a:prstGeom>
            <a:grpFill/>
            <a:ln w="28575" cap="flat" cmpd="sng">
              <a:solidFill>
                <a:srgbClr val="00B40E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" name="Google Shape;683;p22">
            <a:extLst>
              <a:ext uri="{FF2B5EF4-FFF2-40B4-BE49-F238E27FC236}">
                <a16:creationId xmlns:a16="http://schemas.microsoft.com/office/drawing/2014/main" id="{0F5EA3D8-4600-A35F-17F2-8D0839E96BDD}"/>
              </a:ext>
            </a:extLst>
          </p:cNvPr>
          <p:cNvSpPr txBox="1"/>
          <p:nvPr/>
        </p:nvSpPr>
        <p:spPr>
          <a:xfrm>
            <a:off x="1366841" y="3860899"/>
            <a:ext cx="313470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Sassoon Sans Std" panose="020B0503020103030203" pitchFamily="34" charset="0"/>
                <a:sym typeface="Arial"/>
              </a:rPr>
              <a:t>6</a:t>
            </a:r>
            <a:r>
              <a:rPr lang="es-ES" sz="3200" b="0" i="0" u="none" strike="noStrike" cap="none" dirty="0">
                <a:solidFill>
                  <a:schemeClr val="dk1"/>
                </a:solidFill>
                <a:sym typeface="Arial"/>
              </a:rPr>
              <a:t> </a:t>
            </a:r>
            <a:r>
              <a:rPr lang="es-ES" sz="32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0"/>
                <a:sym typeface="Arial"/>
              </a:rPr>
              <a:t>cubos sueltos</a:t>
            </a:r>
            <a:endParaRPr sz="3200" dirty="0">
              <a:solidFill>
                <a:schemeClr val="tx1">
                  <a:lumMod val="75000"/>
                  <a:lumOff val="25000"/>
                </a:schemeClr>
              </a:solidFill>
              <a:latin typeface="Sassoon Sans Std" panose="020B050302010303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" name="Google Shape;1024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105537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5" name="Google Shape;1025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1485265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Google Shape;1026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1914525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Google Shape;1027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234188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Google Shape;1028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275209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Google Shape;1030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317500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1" name="Google Shape;1031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3602355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2" name="Google Shape;1032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402590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3" name="Google Shape;1033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444881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4" name="Google Shape;1034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4876165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9" name="Google Shape;1039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6830" y="230632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0" name="Google Shape;1040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6830" y="274574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1" name="Google Shape;1041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6830" y="316865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2" name="Google Shape;1042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6830" y="3596005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3" name="Google Shape;1043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6830" y="401955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4" name="Google Shape;1044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6830" y="444246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5" name="Google Shape;1045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6830" y="4869815"/>
            <a:ext cx="652780" cy="7035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234;p3">
            <a:extLst>
              <a:ext uri="{FF2B5EF4-FFF2-40B4-BE49-F238E27FC236}">
                <a16:creationId xmlns:a16="http://schemas.microsoft.com/office/drawing/2014/main" id="{BD4A5601-B0C3-7821-5D25-D0DB6524AA05}"/>
              </a:ext>
            </a:extLst>
          </p:cNvPr>
          <p:cNvSpPr txBox="1"/>
          <p:nvPr/>
        </p:nvSpPr>
        <p:spPr>
          <a:xfrm>
            <a:off x="1405697" y="-108426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40E"/>
              </a:buClr>
              <a:buSzPts val="8000"/>
              <a:buFont typeface="Arial"/>
              <a:buNone/>
            </a:pPr>
            <a:r>
              <a:rPr lang="es-ES" sz="5400" b="0" i="0" u="none" strike="noStrike" cap="none" dirty="0">
                <a:solidFill>
                  <a:srgbClr val="00B40E"/>
                </a:solidFill>
                <a:latin typeface="Muli ExtraBold" panose="00000900000000000000" pitchFamily="2" charset="0"/>
                <a:ea typeface="Nunito"/>
                <a:cs typeface="Nunito"/>
                <a:sym typeface="Nunito"/>
              </a:rPr>
              <a:t>¿Cuántos hay?</a:t>
            </a:r>
            <a:endParaRPr lang="es-ES" sz="5400" dirty="0">
              <a:latin typeface="Muli ExtraBold" panose="00000900000000000000" pitchFamily="2" charset="0"/>
            </a:endParaRPr>
          </a:p>
        </p:txBody>
      </p:sp>
      <p:grpSp>
        <p:nvGrpSpPr>
          <p:cNvPr id="2" name="Google Shape;785;p27">
            <a:extLst>
              <a:ext uri="{FF2B5EF4-FFF2-40B4-BE49-F238E27FC236}">
                <a16:creationId xmlns:a16="http://schemas.microsoft.com/office/drawing/2014/main" id="{EA8D7D3D-B7B7-2BB0-0E8E-22419FADEB51}"/>
              </a:ext>
            </a:extLst>
          </p:cNvPr>
          <p:cNvGrpSpPr/>
          <p:nvPr/>
        </p:nvGrpSpPr>
        <p:grpSpPr>
          <a:xfrm>
            <a:off x="8072120" y="2294843"/>
            <a:ext cx="2143760" cy="2096770"/>
            <a:chOff x="641172" y="2139043"/>
            <a:chExt cx="6065512" cy="3527652"/>
          </a:xfrm>
          <a:solidFill>
            <a:srgbClr val="00B40E"/>
          </a:solidFill>
        </p:grpSpPr>
        <p:sp>
          <p:nvSpPr>
            <p:cNvPr id="3" name="Google Shape;786;p27">
              <a:extLst>
                <a:ext uri="{FF2B5EF4-FFF2-40B4-BE49-F238E27FC236}">
                  <a16:creationId xmlns:a16="http://schemas.microsoft.com/office/drawing/2014/main" id="{5FA6B38D-44AE-D604-EFF8-977BD0306C8B}"/>
                </a:ext>
              </a:extLst>
            </p:cNvPr>
            <p:cNvSpPr/>
            <p:nvPr/>
          </p:nvSpPr>
          <p:spPr>
            <a:xfrm>
              <a:off x="751114" y="2265930"/>
              <a:ext cx="5845629" cy="3273878"/>
            </a:xfrm>
            <a:prstGeom prst="roundRect">
              <a:avLst>
                <a:gd name="adj" fmla="val 3949"/>
              </a:avLst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787;p27">
              <a:extLst>
                <a:ext uri="{FF2B5EF4-FFF2-40B4-BE49-F238E27FC236}">
                  <a16:creationId xmlns:a16="http://schemas.microsoft.com/office/drawing/2014/main" id="{F954D093-4E0F-0ABD-3368-31CC87F9A3CC}"/>
                </a:ext>
              </a:extLst>
            </p:cNvPr>
            <p:cNvSpPr/>
            <p:nvPr/>
          </p:nvSpPr>
          <p:spPr>
            <a:xfrm>
              <a:off x="641172" y="2139043"/>
              <a:ext cx="6065512" cy="3527652"/>
            </a:xfrm>
            <a:prstGeom prst="roundRect">
              <a:avLst>
                <a:gd name="adj" fmla="val 3949"/>
              </a:avLst>
            </a:prstGeom>
            <a:grpFill/>
            <a:ln w="28575" cap="flat" cmpd="sng">
              <a:noFill/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" name="Google Shape;788;p27">
            <a:extLst>
              <a:ext uri="{FF2B5EF4-FFF2-40B4-BE49-F238E27FC236}">
                <a16:creationId xmlns:a16="http://schemas.microsoft.com/office/drawing/2014/main" id="{02996E1C-72C8-CEEA-5E1D-A00A55FFE2B2}"/>
              </a:ext>
            </a:extLst>
          </p:cNvPr>
          <p:cNvSpPr txBox="1"/>
          <p:nvPr/>
        </p:nvSpPr>
        <p:spPr>
          <a:xfrm>
            <a:off x="8287067" y="2533920"/>
            <a:ext cx="1713865" cy="1618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Arial"/>
              <a:buNone/>
            </a:pPr>
            <a:r>
              <a:rPr lang="es-ES" sz="8800" b="0" i="0" u="none" strike="noStrike" cap="none" dirty="0">
                <a:solidFill>
                  <a:schemeClr val="bg1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17</a:t>
            </a:r>
            <a:endParaRPr dirty="0">
              <a:solidFill>
                <a:schemeClr val="bg1"/>
              </a:solidFill>
              <a:latin typeface="Sassoon Sans Std" panose="020B0503020103030203" pitchFamily="34" charset="0"/>
            </a:endParaRPr>
          </a:p>
        </p:txBody>
      </p:sp>
      <p:grpSp>
        <p:nvGrpSpPr>
          <p:cNvPr id="19" name="Google Shape;680;p22">
            <a:extLst>
              <a:ext uri="{FF2B5EF4-FFF2-40B4-BE49-F238E27FC236}">
                <a16:creationId xmlns:a16="http://schemas.microsoft.com/office/drawing/2014/main" id="{BC85D798-F0BE-3F00-F972-60B5345DA3A8}"/>
              </a:ext>
            </a:extLst>
          </p:cNvPr>
          <p:cNvGrpSpPr/>
          <p:nvPr/>
        </p:nvGrpSpPr>
        <p:grpSpPr>
          <a:xfrm>
            <a:off x="1405697" y="2106157"/>
            <a:ext cx="3153002" cy="918210"/>
            <a:chOff x="641172" y="2139043"/>
            <a:chExt cx="6065512" cy="3527652"/>
          </a:xfrm>
          <a:solidFill>
            <a:schemeClr val="bg1"/>
          </a:solidFill>
        </p:grpSpPr>
        <p:sp>
          <p:nvSpPr>
            <p:cNvPr id="20" name="Google Shape;681;p22">
              <a:extLst>
                <a:ext uri="{FF2B5EF4-FFF2-40B4-BE49-F238E27FC236}">
                  <a16:creationId xmlns:a16="http://schemas.microsoft.com/office/drawing/2014/main" id="{AAE37580-DC6E-5AB4-A7C7-CA618A30F685}"/>
                </a:ext>
              </a:extLst>
            </p:cNvPr>
            <p:cNvSpPr/>
            <p:nvPr/>
          </p:nvSpPr>
          <p:spPr>
            <a:xfrm>
              <a:off x="751114" y="2265930"/>
              <a:ext cx="5845629" cy="3273878"/>
            </a:xfrm>
            <a:prstGeom prst="roundRect">
              <a:avLst>
                <a:gd name="adj" fmla="val 3949"/>
              </a:avLst>
            </a:prstGeom>
            <a:grpFill/>
            <a:ln>
              <a:solidFill>
                <a:srgbClr val="00B40E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682;p22">
              <a:extLst>
                <a:ext uri="{FF2B5EF4-FFF2-40B4-BE49-F238E27FC236}">
                  <a16:creationId xmlns:a16="http://schemas.microsoft.com/office/drawing/2014/main" id="{191273F4-0340-84B4-1DCA-2720F14B3BCE}"/>
                </a:ext>
              </a:extLst>
            </p:cNvPr>
            <p:cNvSpPr/>
            <p:nvPr/>
          </p:nvSpPr>
          <p:spPr>
            <a:xfrm>
              <a:off x="641172" y="2139043"/>
              <a:ext cx="6065512" cy="3527652"/>
            </a:xfrm>
            <a:prstGeom prst="roundRect">
              <a:avLst>
                <a:gd name="adj" fmla="val 3949"/>
              </a:avLst>
            </a:prstGeom>
            <a:grpFill/>
            <a:ln w="28575" cap="flat" cmpd="sng">
              <a:solidFill>
                <a:srgbClr val="00B40E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" name="Google Shape;683;p22">
            <a:extLst>
              <a:ext uri="{FF2B5EF4-FFF2-40B4-BE49-F238E27FC236}">
                <a16:creationId xmlns:a16="http://schemas.microsoft.com/office/drawing/2014/main" id="{A0316485-6C57-3F86-4C62-BBD7D7119E5E}"/>
              </a:ext>
            </a:extLst>
          </p:cNvPr>
          <p:cNvSpPr txBox="1"/>
          <p:nvPr/>
        </p:nvSpPr>
        <p:spPr>
          <a:xfrm>
            <a:off x="1464752" y="2273626"/>
            <a:ext cx="288881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Sassoon Sans Std" panose="020B0503020103030203" pitchFamily="34" charset="0"/>
                <a:sym typeface="Arial"/>
              </a:rPr>
              <a:t>1</a:t>
            </a:r>
            <a:r>
              <a:rPr lang="es-ES" sz="3200" b="0" i="0" u="none" strike="noStrike" cap="none" dirty="0">
                <a:solidFill>
                  <a:schemeClr val="dk1"/>
                </a:solidFill>
                <a:sym typeface="Arial"/>
              </a:rPr>
              <a:t> </a:t>
            </a:r>
            <a:r>
              <a:rPr lang="es-ES" sz="32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0"/>
                <a:sym typeface="Arial"/>
              </a:rPr>
              <a:t>grupo de </a:t>
            </a:r>
            <a:r>
              <a:rPr lang="es-ES" sz="32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Sassoon Sans Std" panose="020B0503020103030203" pitchFamily="34" charset="0"/>
                <a:sym typeface="Arial"/>
              </a:rPr>
              <a:t>10</a:t>
            </a:r>
            <a:endParaRPr sz="3200" dirty="0">
              <a:solidFill>
                <a:schemeClr val="tx1">
                  <a:lumMod val="75000"/>
                  <a:lumOff val="25000"/>
                </a:schemeClr>
              </a:solidFill>
              <a:latin typeface="Sassoon Sans Std" panose="020B0503020103030203" pitchFamily="34" charset="0"/>
            </a:endParaRPr>
          </a:p>
        </p:txBody>
      </p:sp>
      <p:grpSp>
        <p:nvGrpSpPr>
          <p:cNvPr id="23" name="Google Shape;680;p22">
            <a:extLst>
              <a:ext uri="{FF2B5EF4-FFF2-40B4-BE49-F238E27FC236}">
                <a16:creationId xmlns:a16="http://schemas.microsoft.com/office/drawing/2014/main" id="{FED1C048-FFBB-B9CB-6A4B-76234C96A70D}"/>
              </a:ext>
            </a:extLst>
          </p:cNvPr>
          <p:cNvGrpSpPr/>
          <p:nvPr/>
        </p:nvGrpSpPr>
        <p:grpSpPr>
          <a:xfrm>
            <a:off x="1348547" y="3693430"/>
            <a:ext cx="3153002" cy="918210"/>
            <a:chOff x="641172" y="2139043"/>
            <a:chExt cx="6065512" cy="3527652"/>
          </a:xfrm>
          <a:solidFill>
            <a:schemeClr val="bg1"/>
          </a:solidFill>
        </p:grpSpPr>
        <p:sp>
          <p:nvSpPr>
            <p:cNvPr id="24" name="Google Shape;681;p22">
              <a:extLst>
                <a:ext uri="{FF2B5EF4-FFF2-40B4-BE49-F238E27FC236}">
                  <a16:creationId xmlns:a16="http://schemas.microsoft.com/office/drawing/2014/main" id="{0B801DC7-60AB-7F9C-E921-19B9EFEFBA8E}"/>
                </a:ext>
              </a:extLst>
            </p:cNvPr>
            <p:cNvSpPr/>
            <p:nvPr/>
          </p:nvSpPr>
          <p:spPr>
            <a:xfrm>
              <a:off x="751114" y="2265930"/>
              <a:ext cx="5845629" cy="3273878"/>
            </a:xfrm>
            <a:prstGeom prst="roundRect">
              <a:avLst>
                <a:gd name="adj" fmla="val 3949"/>
              </a:avLst>
            </a:prstGeom>
            <a:grpFill/>
            <a:ln>
              <a:solidFill>
                <a:srgbClr val="00B40E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682;p22">
              <a:extLst>
                <a:ext uri="{FF2B5EF4-FFF2-40B4-BE49-F238E27FC236}">
                  <a16:creationId xmlns:a16="http://schemas.microsoft.com/office/drawing/2014/main" id="{F5F610CC-89E2-A1F6-76F3-969F04874542}"/>
                </a:ext>
              </a:extLst>
            </p:cNvPr>
            <p:cNvSpPr/>
            <p:nvPr/>
          </p:nvSpPr>
          <p:spPr>
            <a:xfrm>
              <a:off x="641172" y="2139043"/>
              <a:ext cx="6065512" cy="3527652"/>
            </a:xfrm>
            <a:prstGeom prst="roundRect">
              <a:avLst>
                <a:gd name="adj" fmla="val 3949"/>
              </a:avLst>
            </a:prstGeom>
            <a:grpFill/>
            <a:ln w="28575" cap="flat" cmpd="sng">
              <a:solidFill>
                <a:srgbClr val="00B40E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" name="Google Shape;683;p22">
            <a:extLst>
              <a:ext uri="{FF2B5EF4-FFF2-40B4-BE49-F238E27FC236}">
                <a16:creationId xmlns:a16="http://schemas.microsoft.com/office/drawing/2014/main" id="{2A9C3FB1-5AAC-2848-BA7C-55645E7DB67F}"/>
              </a:ext>
            </a:extLst>
          </p:cNvPr>
          <p:cNvSpPr txBox="1"/>
          <p:nvPr/>
        </p:nvSpPr>
        <p:spPr>
          <a:xfrm>
            <a:off x="1366841" y="3860899"/>
            <a:ext cx="313470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Sassoon Sans Std" panose="020B0503020103030203" pitchFamily="34" charset="0"/>
                <a:sym typeface="Arial"/>
              </a:rPr>
              <a:t>7</a:t>
            </a:r>
            <a:r>
              <a:rPr lang="es-ES" sz="3200" b="0" i="0" u="none" strike="noStrike" cap="none" dirty="0">
                <a:solidFill>
                  <a:schemeClr val="dk1"/>
                </a:solidFill>
                <a:sym typeface="Arial"/>
              </a:rPr>
              <a:t> </a:t>
            </a:r>
            <a:r>
              <a:rPr lang="es-ES" sz="32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0"/>
                <a:sym typeface="Arial"/>
              </a:rPr>
              <a:t>cubos sueltos</a:t>
            </a:r>
            <a:endParaRPr sz="3200" dirty="0">
              <a:solidFill>
                <a:schemeClr val="tx1">
                  <a:lumMod val="75000"/>
                  <a:lumOff val="25000"/>
                </a:schemeClr>
              </a:solidFill>
              <a:latin typeface="Sassoon Sans Std" panose="020B050302010303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6" name="Google Shape;1066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105537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7" name="Google Shape;1067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1485265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8" name="Google Shape;1068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1914525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9" name="Google Shape;1069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234188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0" name="Google Shape;1070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275209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2" name="Google Shape;1072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317500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3" name="Google Shape;1073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3602355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4" name="Google Shape;1074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402590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5" name="Google Shape;1075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444881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6" name="Google Shape;1076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4876165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1" name="Google Shape;1081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6830" y="190627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2" name="Google Shape;1082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6830" y="233553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3" name="Google Shape;1083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6830" y="274574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4" name="Google Shape;1084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6830" y="316865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5" name="Google Shape;1085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6830" y="3596005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6" name="Google Shape;1086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6830" y="401955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7" name="Google Shape;1087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6830" y="444246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8" name="Google Shape;1088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6830" y="4869815"/>
            <a:ext cx="652780" cy="7035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234;p3">
            <a:extLst>
              <a:ext uri="{FF2B5EF4-FFF2-40B4-BE49-F238E27FC236}">
                <a16:creationId xmlns:a16="http://schemas.microsoft.com/office/drawing/2014/main" id="{469440EB-9ACA-E9C7-5E97-D312A20F7AB9}"/>
              </a:ext>
            </a:extLst>
          </p:cNvPr>
          <p:cNvSpPr txBox="1"/>
          <p:nvPr/>
        </p:nvSpPr>
        <p:spPr>
          <a:xfrm>
            <a:off x="1405697" y="-108426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40E"/>
              </a:buClr>
              <a:buSzPts val="8000"/>
              <a:buFont typeface="Arial"/>
              <a:buNone/>
            </a:pPr>
            <a:r>
              <a:rPr lang="es-ES" sz="5400" b="0" i="0" u="none" strike="noStrike" cap="none" dirty="0">
                <a:solidFill>
                  <a:srgbClr val="00B40E"/>
                </a:solidFill>
                <a:latin typeface="Muli ExtraBold" panose="00000900000000000000" pitchFamily="2" charset="0"/>
                <a:ea typeface="Nunito"/>
                <a:cs typeface="Nunito"/>
                <a:sym typeface="Nunito"/>
              </a:rPr>
              <a:t>¿Cuántos hay?</a:t>
            </a:r>
            <a:endParaRPr lang="es-ES" sz="5400" dirty="0">
              <a:latin typeface="Muli ExtraBold" panose="00000900000000000000" pitchFamily="2" charset="0"/>
            </a:endParaRPr>
          </a:p>
        </p:txBody>
      </p:sp>
      <p:grpSp>
        <p:nvGrpSpPr>
          <p:cNvPr id="2" name="Google Shape;785;p27">
            <a:extLst>
              <a:ext uri="{FF2B5EF4-FFF2-40B4-BE49-F238E27FC236}">
                <a16:creationId xmlns:a16="http://schemas.microsoft.com/office/drawing/2014/main" id="{9A7F0332-47EE-D64D-7B46-01D25C04E146}"/>
              </a:ext>
            </a:extLst>
          </p:cNvPr>
          <p:cNvGrpSpPr/>
          <p:nvPr/>
        </p:nvGrpSpPr>
        <p:grpSpPr>
          <a:xfrm>
            <a:off x="8072120" y="2294843"/>
            <a:ext cx="2143760" cy="2096770"/>
            <a:chOff x="641172" y="2139043"/>
            <a:chExt cx="6065512" cy="3527652"/>
          </a:xfrm>
          <a:solidFill>
            <a:srgbClr val="00B40E"/>
          </a:solidFill>
        </p:grpSpPr>
        <p:sp>
          <p:nvSpPr>
            <p:cNvPr id="3" name="Google Shape;786;p27">
              <a:extLst>
                <a:ext uri="{FF2B5EF4-FFF2-40B4-BE49-F238E27FC236}">
                  <a16:creationId xmlns:a16="http://schemas.microsoft.com/office/drawing/2014/main" id="{EC3A6D47-362B-DEB0-6B6A-A570A9272E0F}"/>
                </a:ext>
              </a:extLst>
            </p:cNvPr>
            <p:cNvSpPr/>
            <p:nvPr/>
          </p:nvSpPr>
          <p:spPr>
            <a:xfrm>
              <a:off x="751114" y="2265930"/>
              <a:ext cx="5845629" cy="3273878"/>
            </a:xfrm>
            <a:prstGeom prst="roundRect">
              <a:avLst>
                <a:gd name="adj" fmla="val 3949"/>
              </a:avLst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787;p27">
              <a:extLst>
                <a:ext uri="{FF2B5EF4-FFF2-40B4-BE49-F238E27FC236}">
                  <a16:creationId xmlns:a16="http://schemas.microsoft.com/office/drawing/2014/main" id="{C452C45E-A01B-D366-A687-D97A6D58D27A}"/>
                </a:ext>
              </a:extLst>
            </p:cNvPr>
            <p:cNvSpPr/>
            <p:nvPr/>
          </p:nvSpPr>
          <p:spPr>
            <a:xfrm>
              <a:off x="641172" y="2139043"/>
              <a:ext cx="6065512" cy="3527652"/>
            </a:xfrm>
            <a:prstGeom prst="roundRect">
              <a:avLst>
                <a:gd name="adj" fmla="val 3949"/>
              </a:avLst>
            </a:prstGeom>
            <a:grpFill/>
            <a:ln w="28575" cap="flat" cmpd="sng">
              <a:noFill/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" name="Google Shape;788;p27">
            <a:extLst>
              <a:ext uri="{FF2B5EF4-FFF2-40B4-BE49-F238E27FC236}">
                <a16:creationId xmlns:a16="http://schemas.microsoft.com/office/drawing/2014/main" id="{CF250171-6515-8AD6-A03F-6A28F3CF61C9}"/>
              </a:ext>
            </a:extLst>
          </p:cNvPr>
          <p:cNvSpPr txBox="1"/>
          <p:nvPr/>
        </p:nvSpPr>
        <p:spPr>
          <a:xfrm>
            <a:off x="8287067" y="2533920"/>
            <a:ext cx="1713865" cy="1618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Arial"/>
              <a:buNone/>
            </a:pPr>
            <a:r>
              <a:rPr lang="es-ES" sz="8800" b="0" i="0" u="none" strike="noStrike" cap="none" dirty="0">
                <a:solidFill>
                  <a:schemeClr val="bg1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18</a:t>
            </a:r>
            <a:endParaRPr dirty="0">
              <a:solidFill>
                <a:schemeClr val="bg1"/>
              </a:solidFill>
              <a:latin typeface="Sassoon Sans Std" panose="020B0503020103030203" pitchFamily="34" charset="0"/>
            </a:endParaRPr>
          </a:p>
        </p:txBody>
      </p:sp>
      <p:grpSp>
        <p:nvGrpSpPr>
          <p:cNvPr id="19" name="Google Shape;680;p22">
            <a:extLst>
              <a:ext uri="{FF2B5EF4-FFF2-40B4-BE49-F238E27FC236}">
                <a16:creationId xmlns:a16="http://schemas.microsoft.com/office/drawing/2014/main" id="{1BB57FD4-9AB1-2DED-E31D-C83D09438CC5}"/>
              </a:ext>
            </a:extLst>
          </p:cNvPr>
          <p:cNvGrpSpPr/>
          <p:nvPr/>
        </p:nvGrpSpPr>
        <p:grpSpPr>
          <a:xfrm>
            <a:off x="1405697" y="2106157"/>
            <a:ext cx="3153002" cy="918210"/>
            <a:chOff x="641172" y="2139043"/>
            <a:chExt cx="6065512" cy="3527652"/>
          </a:xfrm>
          <a:solidFill>
            <a:schemeClr val="bg1"/>
          </a:solidFill>
        </p:grpSpPr>
        <p:sp>
          <p:nvSpPr>
            <p:cNvPr id="20" name="Google Shape;681;p22">
              <a:extLst>
                <a:ext uri="{FF2B5EF4-FFF2-40B4-BE49-F238E27FC236}">
                  <a16:creationId xmlns:a16="http://schemas.microsoft.com/office/drawing/2014/main" id="{2F5830AC-9161-1837-9DC9-DF745819D5AB}"/>
                </a:ext>
              </a:extLst>
            </p:cNvPr>
            <p:cNvSpPr/>
            <p:nvPr/>
          </p:nvSpPr>
          <p:spPr>
            <a:xfrm>
              <a:off x="751114" y="2265930"/>
              <a:ext cx="5845629" cy="3273878"/>
            </a:xfrm>
            <a:prstGeom prst="roundRect">
              <a:avLst>
                <a:gd name="adj" fmla="val 3949"/>
              </a:avLst>
            </a:prstGeom>
            <a:grpFill/>
            <a:ln>
              <a:solidFill>
                <a:srgbClr val="00B40E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682;p22">
              <a:extLst>
                <a:ext uri="{FF2B5EF4-FFF2-40B4-BE49-F238E27FC236}">
                  <a16:creationId xmlns:a16="http://schemas.microsoft.com/office/drawing/2014/main" id="{6A9A18C8-EE9B-003D-EE6F-820F814A47E2}"/>
                </a:ext>
              </a:extLst>
            </p:cNvPr>
            <p:cNvSpPr/>
            <p:nvPr/>
          </p:nvSpPr>
          <p:spPr>
            <a:xfrm>
              <a:off x="641172" y="2139043"/>
              <a:ext cx="6065512" cy="3527652"/>
            </a:xfrm>
            <a:prstGeom prst="roundRect">
              <a:avLst>
                <a:gd name="adj" fmla="val 3949"/>
              </a:avLst>
            </a:prstGeom>
            <a:grpFill/>
            <a:ln w="28575" cap="flat" cmpd="sng">
              <a:solidFill>
                <a:srgbClr val="00B40E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" name="Google Shape;683;p22">
            <a:extLst>
              <a:ext uri="{FF2B5EF4-FFF2-40B4-BE49-F238E27FC236}">
                <a16:creationId xmlns:a16="http://schemas.microsoft.com/office/drawing/2014/main" id="{7EB8E633-D129-0FE2-F70D-F4E9EDFB0E96}"/>
              </a:ext>
            </a:extLst>
          </p:cNvPr>
          <p:cNvSpPr txBox="1"/>
          <p:nvPr/>
        </p:nvSpPr>
        <p:spPr>
          <a:xfrm>
            <a:off x="1464752" y="2273626"/>
            <a:ext cx="288881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Sassoon Sans Std" panose="020B0503020103030203" pitchFamily="34" charset="0"/>
                <a:sym typeface="Arial"/>
              </a:rPr>
              <a:t>1</a:t>
            </a:r>
            <a:r>
              <a:rPr lang="es-ES" sz="3200" b="0" i="0" u="none" strike="noStrike" cap="none" dirty="0">
                <a:solidFill>
                  <a:schemeClr val="dk1"/>
                </a:solidFill>
                <a:sym typeface="Arial"/>
              </a:rPr>
              <a:t> </a:t>
            </a:r>
            <a:r>
              <a:rPr lang="es-ES" sz="32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0"/>
                <a:sym typeface="Arial"/>
              </a:rPr>
              <a:t>grupo de </a:t>
            </a:r>
            <a:r>
              <a:rPr lang="es-ES" sz="32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Sassoon Sans Std" panose="020B0503020103030203" pitchFamily="34" charset="0"/>
                <a:sym typeface="Arial"/>
              </a:rPr>
              <a:t>10</a:t>
            </a:r>
            <a:endParaRPr sz="3200" dirty="0">
              <a:solidFill>
                <a:schemeClr val="tx1">
                  <a:lumMod val="75000"/>
                  <a:lumOff val="25000"/>
                </a:schemeClr>
              </a:solidFill>
              <a:latin typeface="Sassoon Sans Std" panose="020B0503020103030203" pitchFamily="34" charset="0"/>
            </a:endParaRPr>
          </a:p>
        </p:txBody>
      </p:sp>
      <p:grpSp>
        <p:nvGrpSpPr>
          <p:cNvPr id="23" name="Google Shape;680;p22">
            <a:extLst>
              <a:ext uri="{FF2B5EF4-FFF2-40B4-BE49-F238E27FC236}">
                <a16:creationId xmlns:a16="http://schemas.microsoft.com/office/drawing/2014/main" id="{006EEA26-3FC9-F43E-261B-C1F5E6E32205}"/>
              </a:ext>
            </a:extLst>
          </p:cNvPr>
          <p:cNvGrpSpPr/>
          <p:nvPr/>
        </p:nvGrpSpPr>
        <p:grpSpPr>
          <a:xfrm>
            <a:off x="1348547" y="3693430"/>
            <a:ext cx="3153002" cy="918210"/>
            <a:chOff x="641172" y="2139043"/>
            <a:chExt cx="6065512" cy="3527652"/>
          </a:xfrm>
          <a:solidFill>
            <a:schemeClr val="bg1"/>
          </a:solidFill>
        </p:grpSpPr>
        <p:sp>
          <p:nvSpPr>
            <p:cNvPr id="24" name="Google Shape;681;p22">
              <a:extLst>
                <a:ext uri="{FF2B5EF4-FFF2-40B4-BE49-F238E27FC236}">
                  <a16:creationId xmlns:a16="http://schemas.microsoft.com/office/drawing/2014/main" id="{B9C72F48-E0FE-1947-3F84-5E2C97C448AB}"/>
                </a:ext>
              </a:extLst>
            </p:cNvPr>
            <p:cNvSpPr/>
            <p:nvPr/>
          </p:nvSpPr>
          <p:spPr>
            <a:xfrm>
              <a:off x="751114" y="2265930"/>
              <a:ext cx="5845629" cy="3273878"/>
            </a:xfrm>
            <a:prstGeom prst="roundRect">
              <a:avLst>
                <a:gd name="adj" fmla="val 3949"/>
              </a:avLst>
            </a:prstGeom>
            <a:grpFill/>
            <a:ln>
              <a:solidFill>
                <a:srgbClr val="00B40E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682;p22">
              <a:extLst>
                <a:ext uri="{FF2B5EF4-FFF2-40B4-BE49-F238E27FC236}">
                  <a16:creationId xmlns:a16="http://schemas.microsoft.com/office/drawing/2014/main" id="{774CB6AB-AD68-F0A3-2558-FACF9242EDF8}"/>
                </a:ext>
              </a:extLst>
            </p:cNvPr>
            <p:cNvSpPr/>
            <p:nvPr/>
          </p:nvSpPr>
          <p:spPr>
            <a:xfrm>
              <a:off x="641172" y="2139043"/>
              <a:ext cx="6065512" cy="3527652"/>
            </a:xfrm>
            <a:prstGeom prst="roundRect">
              <a:avLst>
                <a:gd name="adj" fmla="val 3949"/>
              </a:avLst>
            </a:prstGeom>
            <a:grpFill/>
            <a:ln w="28575" cap="flat" cmpd="sng">
              <a:solidFill>
                <a:srgbClr val="00B40E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" name="Google Shape;683;p22">
            <a:extLst>
              <a:ext uri="{FF2B5EF4-FFF2-40B4-BE49-F238E27FC236}">
                <a16:creationId xmlns:a16="http://schemas.microsoft.com/office/drawing/2014/main" id="{B9B4EE4E-1293-F4D5-DB71-913749C7B667}"/>
              </a:ext>
            </a:extLst>
          </p:cNvPr>
          <p:cNvSpPr txBox="1"/>
          <p:nvPr/>
        </p:nvSpPr>
        <p:spPr>
          <a:xfrm>
            <a:off x="1366841" y="3860899"/>
            <a:ext cx="313470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Sassoon Sans Std" panose="020B0503020103030203" pitchFamily="34" charset="0"/>
                <a:sym typeface="Arial"/>
              </a:rPr>
              <a:t>8</a:t>
            </a:r>
            <a:r>
              <a:rPr lang="es-ES" sz="3200" b="0" i="0" u="none" strike="noStrike" cap="none" dirty="0">
                <a:solidFill>
                  <a:schemeClr val="dk1"/>
                </a:solidFill>
                <a:sym typeface="Arial"/>
              </a:rPr>
              <a:t> </a:t>
            </a:r>
            <a:r>
              <a:rPr lang="es-ES" sz="32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0"/>
                <a:sym typeface="Arial"/>
              </a:rPr>
              <a:t>cubos sueltos</a:t>
            </a:r>
            <a:endParaRPr sz="3200" dirty="0">
              <a:solidFill>
                <a:schemeClr val="tx1">
                  <a:lumMod val="75000"/>
                  <a:lumOff val="25000"/>
                </a:schemeClr>
              </a:solidFill>
              <a:latin typeface="Sassoon Sans Std" panose="020B050302010303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1" name="Google Shape;1101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105537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2" name="Google Shape;1102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1485265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3" name="Google Shape;1103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1914525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4" name="Google Shape;1104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234188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5" name="Google Shape;1105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275209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7" name="Google Shape;1107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317500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8" name="Google Shape;1108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3602355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9" name="Google Shape;1109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402590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0" name="Google Shape;1110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444881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1" name="Google Shape;1111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4876165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0" name="Google Shape;1120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6830" y="148717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1" name="Google Shape;1121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6830" y="1908175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2" name="Google Shape;1122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6830" y="233553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3" name="Google Shape;1123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6830" y="274574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4" name="Google Shape;1124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6830" y="316865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5" name="Google Shape;1125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6830" y="3596005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6" name="Google Shape;1126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6830" y="401955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7" name="Google Shape;1127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6830" y="444246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8" name="Google Shape;1128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6830" y="4869815"/>
            <a:ext cx="652780" cy="7035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234;p3">
            <a:extLst>
              <a:ext uri="{FF2B5EF4-FFF2-40B4-BE49-F238E27FC236}">
                <a16:creationId xmlns:a16="http://schemas.microsoft.com/office/drawing/2014/main" id="{F1CB281B-FE65-FA85-7EAF-AFD7F84D36F0}"/>
              </a:ext>
            </a:extLst>
          </p:cNvPr>
          <p:cNvSpPr txBox="1"/>
          <p:nvPr/>
        </p:nvSpPr>
        <p:spPr>
          <a:xfrm>
            <a:off x="1405697" y="-108426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40E"/>
              </a:buClr>
              <a:buSzPts val="8000"/>
              <a:buFont typeface="Arial"/>
              <a:buNone/>
            </a:pPr>
            <a:r>
              <a:rPr lang="es-ES" sz="5400" b="0" i="0" u="none" strike="noStrike" cap="none" dirty="0">
                <a:solidFill>
                  <a:srgbClr val="00B40E"/>
                </a:solidFill>
                <a:latin typeface="Muli ExtraBold" panose="00000900000000000000" pitchFamily="2" charset="0"/>
                <a:ea typeface="Nunito"/>
                <a:cs typeface="Nunito"/>
                <a:sym typeface="Nunito"/>
              </a:rPr>
              <a:t>¿Cuántos hay?</a:t>
            </a:r>
            <a:endParaRPr lang="es-ES" sz="5400" dirty="0">
              <a:latin typeface="Muli ExtraBold" panose="00000900000000000000" pitchFamily="2" charset="0"/>
            </a:endParaRPr>
          </a:p>
        </p:txBody>
      </p:sp>
      <p:grpSp>
        <p:nvGrpSpPr>
          <p:cNvPr id="2" name="Google Shape;785;p27">
            <a:extLst>
              <a:ext uri="{FF2B5EF4-FFF2-40B4-BE49-F238E27FC236}">
                <a16:creationId xmlns:a16="http://schemas.microsoft.com/office/drawing/2014/main" id="{B0958F4B-4966-28A0-C8F1-31E076C7AAA6}"/>
              </a:ext>
            </a:extLst>
          </p:cNvPr>
          <p:cNvGrpSpPr/>
          <p:nvPr/>
        </p:nvGrpSpPr>
        <p:grpSpPr>
          <a:xfrm>
            <a:off x="8072120" y="2294843"/>
            <a:ext cx="2143760" cy="2096770"/>
            <a:chOff x="641172" y="2139043"/>
            <a:chExt cx="6065512" cy="3527652"/>
          </a:xfrm>
          <a:solidFill>
            <a:srgbClr val="00B40E"/>
          </a:solidFill>
        </p:grpSpPr>
        <p:sp>
          <p:nvSpPr>
            <p:cNvPr id="3" name="Google Shape;786;p27">
              <a:extLst>
                <a:ext uri="{FF2B5EF4-FFF2-40B4-BE49-F238E27FC236}">
                  <a16:creationId xmlns:a16="http://schemas.microsoft.com/office/drawing/2014/main" id="{82B0F4C2-3C9A-70DA-1BFB-7871570D4556}"/>
                </a:ext>
              </a:extLst>
            </p:cNvPr>
            <p:cNvSpPr/>
            <p:nvPr/>
          </p:nvSpPr>
          <p:spPr>
            <a:xfrm>
              <a:off x="751114" y="2265930"/>
              <a:ext cx="5845629" cy="3273878"/>
            </a:xfrm>
            <a:prstGeom prst="roundRect">
              <a:avLst>
                <a:gd name="adj" fmla="val 3949"/>
              </a:avLst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787;p27">
              <a:extLst>
                <a:ext uri="{FF2B5EF4-FFF2-40B4-BE49-F238E27FC236}">
                  <a16:creationId xmlns:a16="http://schemas.microsoft.com/office/drawing/2014/main" id="{53C57788-2C46-316A-B0DC-05CD0FE47681}"/>
                </a:ext>
              </a:extLst>
            </p:cNvPr>
            <p:cNvSpPr/>
            <p:nvPr/>
          </p:nvSpPr>
          <p:spPr>
            <a:xfrm>
              <a:off x="641172" y="2139043"/>
              <a:ext cx="6065512" cy="3527652"/>
            </a:xfrm>
            <a:prstGeom prst="roundRect">
              <a:avLst>
                <a:gd name="adj" fmla="val 3949"/>
              </a:avLst>
            </a:prstGeom>
            <a:grpFill/>
            <a:ln w="28575" cap="flat" cmpd="sng">
              <a:noFill/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" name="Google Shape;788;p27">
            <a:extLst>
              <a:ext uri="{FF2B5EF4-FFF2-40B4-BE49-F238E27FC236}">
                <a16:creationId xmlns:a16="http://schemas.microsoft.com/office/drawing/2014/main" id="{F4879AD5-52BC-37DC-D4D8-7EBEC6D214A6}"/>
              </a:ext>
            </a:extLst>
          </p:cNvPr>
          <p:cNvSpPr txBox="1"/>
          <p:nvPr/>
        </p:nvSpPr>
        <p:spPr>
          <a:xfrm>
            <a:off x="8287067" y="2533920"/>
            <a:ext cx="1713865" cy="1618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Arial"/>
              <a:buNone/>
            </a:pPr>
            <a:r>
              <a:rPr lang="es-ES" sz="8800" b="0" i="0" u="none" strike="noStrike" cap="none" dirty="0">
                <a:solidFill>
                  <a:schemeClr val="bg1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19</a:t>
            </a:r>
            <a:endParaRPr dirty="0">
              <a:solidFill>
                <a:schemeClr val="bg1"/>
              </a:solidFill>
              <a:latin typeface="Sassoon Sans Std" panose="020B0503020103030203" pitchFamily="34" charset="0"/>
            </a:endParaRPr>
          </a:p>
        </p:txBody>
      </p:sp>
      <p:grpSp>
        <p:nvGrpSpPr>
          <p:cNvPr id="7" name="Google Shape;680;p22">
            <a:extLst>
              <a:ext uri="{FF2B5EF4-FFF2-40B4-BE49-F238E27FC236}">
                <a16:creationId xmlns:a16="http://schemas.microsoft.com/office/drawing/2014/main" id="{85A52289-4657-9E9B-3B64-D4B65BA8369B}"/>
              </a:ext>
            </a:extLst>
          </p:cNvPr>
          <p:cNvGrpSpPr/>
          <p:nvPr/>
        </p:nvGrpSpPr>
        <p:grpSpPr>
          <a:xfrm>
            <a:off x="1405697" y="2106157"/>
            <a:ext cx="3153002" cy="918210"/>
            <a:chOff x="641172" y="2139043"/>
            <a:chExt cx="6065512" cy="3527652"/>
          </a:xfrm>
          <a:solidFill>
            <a:schemeClr val="bg1"/>
          </a:solidFill>
        </p:grpSpPr>
        <p:sp>
          <p:nvSpPr>
            <p:cNvPr id="8" name="Google Shape;681;p22">
              <a:extLst>
                <a:ext uri="{FF2B5EF4-FFF2-40B4-BE49-F238E27FC236}">
                  <a16:creationId xmlns:a16="http://schemas.microsoft.com/office/drawing/2014/main" id="{F22D4420-6C35-DAD7-EC70-6293C1890E32}"/>
                </a:ext>
              </a:extLst>
            </p:cNvPr>
            <p:cNvSpPr/>
            <p:nvPr/>
          </p:nvSpPr>
          <p:spPr>
            <a:xfrm>
              <a:off x="751114" y="2265930"/>
              <a:ext cx="5845629" cy="3273878"/>
            </a:xfrm>
            <a:prstGeom prst="roundRect">
              <a:avLst>
                <a:gd name="adj" fmla="val 3949"/>
              </a:avLst>
            </a:prstGeom>
            <a:grpFill/>
            <a:ln>
              <a:solidFill>
                <a:srgbClr val="00B40E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682;p22">
              <a:extLst>
                <a:ext uri="{FF2B5EF4-FFF2-40B4-BE49-F238E27FC236}">
                  <a16:creationId xmlns:a16="http://schemas.microsoft.com/office/drawing/2014/main" id="{42B75AB5-E297-5075-F87C-9A685CA29198}"/>
                </a:ext>
              </a:extLst>
            </p:cNvPr>
            <p:cNvSpPr/>
            <p:nvPr/>
          </p:nvSpPr>
          <p:spPr>
            <a:xfrm>
              <a:off x="641172" y="2139043"/>
              <a:ext cx="6065512" cy="3527652"/>
            </a:xfrm>
            <a:prstGeom prst="roundRect">
              <a:avLst>
                <a:gd name="adj" fmla="val 3949"/>
              </a:avLst>
            </a:prstGeom>
            <a:grpFill/>
            <a:ln w="28575" cap="flat" cmpd="sng">
              <a:solidFill>
                <a:srgbClr val="00B40E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" name="Google Shape;683;p22">
            <a:extLst>
              <a:ext uri="{FF2B5EF4-FFF2-40B4-BE49-F238E27FC236}">
                <a16:creationId xmlns:a16="http://schemas.microsoft.com/office/drawing/2014/main" id="{035AC687-DE0D-EA7C-CBFF-4402FC794D7D}"/>
              </a:ext>
            </a:extLst>
          </p:cNvPr>
          <p:cNvSpPr txBox="1"/>
          <p:nvPr/>
        </p:nvSpPr>
        <p:spPr>
          <a:xfrm>
            <a:off x="1464752" y="2273626"/>
            <a:ext cx="288881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Sassoon Sans Std" panose="020B0503020103030203" pitchFamily="34" charset="0"/>
                <a:sym typeface="Arial"/>
              </a:rPr>
              <a:t>1</a:t>
            </a:r>
            <a:r>
              <a:rPr lang="es-ES" sz="3200" b="0" i="0" u="none" strike="noStrike" cap="none" dirty="0">
                <a:solidFill>
                  <a:schemeClr val="dk1"/>
                </a:solidFill>
                <a:sym typeface="Arial"/>
              </a:rPr>
              <a:t> </a:t>
            </a:r>
            <a:r>
              <a:rPr lang="es-ES" sz="32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0"/>
                <a:sym typeface="Arial"/>
              </a:rPr>
              <a:t>grupo de </a:t>
            </a:r>
            <a:r>
              <a:rPr lang="es-ES" sz="32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Sassoon Sans Std" panose="020B0503020103030203" pitchFamily="34" charset="0"/>
                <a:sym typeface="Arial"/>
              </a:rPr>
              <a:t>10</a:t>
            </a:r>
            <a:endParaRPr sz="3200" dirty="0">
              <a:solidFill>
                <a:schemeClr val="tx1">
                  <a:lumMod val="75000"/>
                  <a:lumOff val="25000"/>
                </a:schemeClr>
              </a:solidFill>
              <a:latin typeface="Sassoon Sans Std" panose="020B0503020103030203" pitchFamily="34" charset="0"/>
            </a:endParaRPr>
          </a:p>
        </p:txBody>
      </p:sp>
      <p:grpSp>
        <p:nvGrpSpPr>
          <p:cNvPr id="11" name="Google Shape;680;p22">
            <a:extLst>
              <a:ext uri="{FF2B5EF4-FFF2-40B4-BE49-F238E27FC236}">
                <a16:creationId xmlns:a16="http://schemas.microsoft.com/office/drawing/2014/main" id="{296BD4E0-C475-1F49-DC89-92555EA72205}"/>
              </a:ext>
            </a:extLst>
          </p:cNvPr>
          <p:cNvGrpSpPr/>
          <p:nvPr/>
        </p:nvGrpSpPr>
        <p:grpSpPr>
          <a:xfrm>
            <a:off x="1348547" y="3693430"/>
            <a:ext cx="3153002" cy="918210"/>
            <a:chOff x="641172" y="2139043"/>
            <a:chExt cx="6065512" cy="3527652"/>
          </a:xfrm>
          <a:solidFill>
            <a:schemeClr val="bg1"/>
          </a:solidFill>
        </p:grpSpPr>
        <p:sp>
          <p:nvSpPr>
            <p:cNvPr id="12" name="Google Shape;681;p22">
              <a:extLst>
                <a:ext uri="{FF2B5EF4-FFF2-40B4-BE49-F238E27FC236}">
                  <a16:creationId xmlns:a16="http://schemas.microsoft.com/office/drawing/2014/main" id="{50F9090E-7494-7A0B-7452-EC207CB22F60}"/>
                </a:ext>
              </a:extLst>
            </p:cNvPr>
            <p:cNvSpPr/>
            <p:nvPr/>
          </p:nvSpPr>
          <p:spPr>
            <a:xfrm>
              <a:off x="751114" y="2265930"/>
              <a:ext cx="5845629" cy="3273878"/>
            </a:xfrm>
            <a:prstGeom prst="roundRect">
              <a:avLst>
                <a:gd name="adj" fmla="val 3949"/>
              </a:avLst>
            </a:prstGeom>
            <a:grpFill/>
            <a:ln>
              <a:solidFill>
                <a:srgbClr val="00B40E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682;p22">
              <a:extLst>
                <a:ext uri="{FF2B5EF4-FFF2-40B4-BE49-F238E27FC236}">
                  <a16:creationId xmlns:a16="http://schemas.microsoft.com/office/drawing/2014/main" id="{02DA46B6-F541-CB61-8267-C22D74E015A0}"/>
                </a:ext>
              </a:extLst>
            </p:cNvPr>
            <p:cNvSpPr/>
            <p:nvPr/>
          </p:nvSpPr>
          <p:spPr>
            <a:xfrm>
              <a:off x="641172" y="2139043"/>
              <a:ext cx="6065512" cy="3527652"/>
            </a:xfrm>
            <a:prstGeom prst="roundRect">
              <a:avLst>
                <a:gd name="adj" fmla="val 3949"/>
              </a:avLst>
            </a:prstGeom>
            <a:grpFill/>
            <a:ln w="28575" cap="flat" cmpd="sng">
              <a:solidFill>
                <a:srgbClr val="00B40E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" name="Google Shape;683;p22">
            <a:extLst>
              <a:ext uri="{FF2B5EF4-FFF2-40B4-BE49-F238E27FC236}">
                <a16:creationId xmlns:a16="http://schemas.microsoft.com/office/drawing/2014/main" id="{80AE45C2-7D7B-08D0-7E73-771C9E5D2B58}"/>
              </a:ext>
            </a:extLst>
          </p:cNvPr>
          <p:cNvSpPr txBox="1"/>
          <p:nvPr/>
        </p:nvSpPr>
        <p:spPr>
          <a:xfrm>
            <a:off x="1366841" y="3860899"/>
            <a:ext cx="313470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Sassoon Sans Std" panose="020B0503020103030203" pitchFamily="34" charset="0"/>
                <a:sym typeface="Arial"/>
              </a:rPr>
              <a:t>9</a:t>
            </a:r>
            <a:r>
              <a:rPr lang="es-ES" sz="3200" b="0" i="0" u="none" strike="noStrike" cap="none" dirty="0">
                <a:solidFill>
                  <a:schemeClr val="dk1"/>
                </a:solidFill>
                <a:sym typeface="Arial"/>
              </a:rPr>
              <a:t> </a:t>
            </a:r>
            <a:r>
              <a:rPr lang="es-ES" sz="32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0"/>
                <a:sym typeface="Arial"/>
              </a:rPr>
              <a:t>cubos sueltos</a:t>
            </a:r>
            <a:endParaRPr sz="3200" dirty="0">
              <a:solidFill>
                <a:schemeClr val="tx1">
                  <a:lumMod val="75000"/>
                  <a:lumOff val="25000"/>
                </a:schemeClr>
              </a:solidFill>
              <a:latin typeface="Sassoon Sans Std" panose="020B050302010303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9" name="Google Shape;1149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1369405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0" name="Google Shape;1150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179930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1" name="Google Shape;1151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222856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2" name="Google Shape;1152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2655915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3" name="Google Shape;1153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3066125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5" name="Google Shape;1155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3489035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6" name="Google Shape;1156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391639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7" name="Google Shape;1157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4339935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8" name="Google Shape;1158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4762845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9" name="Google Shape;1159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30" y="519020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8" name="Google Shape;1168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6830" y="1363055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9" name="Google Shape;1169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6830" y="179295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0" name="Google Shape;1170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6830" y="222221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1" name="Google Shape;1171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6830" y="2649565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2" name="Google Shape;1172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6830" y="3059775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3" name="Google Shape;1173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6830" y="3482685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4" name="Google Shape;1174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6830" y="391004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5" name="Google Shape;1175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6830" y="4333585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6" name="Google Shape;1176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6830" y="4756495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7" name="Google Shape;1177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6830" y="5183850"/>
            <a:ext cx="652780" cy="7035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234;p3">
            <a:extLst>
              <a:ext uri="{FF2B5EF4-FFF2-40B4-BE49-F238E27FC236}">
                <a16:creationId xmlns:a16="http://schemas.microsoft.com/office/drawing/2014/main" id="{07B2E6D6-D721-7CB7-59C7-BA2D19C0D318}"/>
              </a:ext>
            </a:extLst>
          </p:cNvPr>
          <p:cNvSpPr txBox="1"/>
          <p:nvPr/>
        </p:nvSpPr>
        <p:spPr>
          <a:xfrm>
            <a:off x="1405697" y="-108426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40E"/>
              </a:buClr>
              <a:buSzPts val="8000"/>
              <a:buFont typeface="Arial"/>
              <a:buNone/>
            </a:pPr>
            <a:r>
              <a:rPr lang="es-ES" sz="5400" b="0" i="0" u="none" strike="noStrike" cap="none" dirty="0">
                <a:solidFill>
                  <a:srgbClr val="00B40E"/>
                </a:solidFill>
                <a:latin typeface="Muli ExtraBold" panose="00000900000000000000" pitchFamily="2" charset="0"/>
                <a:ea typeface="Nunito"/>
                <a:cs typeface="Nunito"/>
                <a:sym typeface="Nunito"/>
              </a:rPr>
              <a:t>¿Cuántos hay?</a:t>
            </a:r>
            <a:endParaRPr lang="es-ES" sz="5400" dirty="0">
              <a:latin typeface="Muli ExtraBold" panose="00000900000000000000" pitchFamily="2" charset="0"/>
            </a:endParaRPr>
          </a:p>
        </p:txBody>
      </p:sp>
      <p:grpSp>
        <p:nvGrpSpPr>
          <p:cNvPr id="2" name="Google Shape;785;p27">
            <a:extLst>
              <a:ext uri="{FF2B5EF4-FFF2-40B4-BE49-F238E27FC236}">
                <a16:creationId xmlns:a16="http://schemas.microsoft.com/office/drawing/2014/main" id="{BD694C7A-8D24-06A6-3EB8-649CD438E2AD}"/>
              </a:ext>
            </a:extLst>
          </p:cNvPr>
          <p:cNvGrpSpPr/>
          <p:nvPr/>
        </p:nvGrpSpPr>
        <p:grpSpPr>
          <a:xfrm>
            <a:off x="8072120" y="2294843"/>
            <a:ext cx="2143760" cy="2096770"/>
            <a:chOff x="641172" y="2139043"/>
            <a:chExt cx="6065512" cy="3527652"/>
          </a:xfrm>
          <a:solidFill>
            <a:srgbClr val="00B40E"/>
          </a:solidFill>
        </p:grpSpPr>
        <p:sp>
          <p:nvSpPr>
            <p:cNvPr id="3" name="Google Shape;786;p27">
              <a:extLst>
                <a:ext uri="{FF2B5EF4-FFF2-40B4-BE49-F238E27FC236}">
                  <a16:creationId xmlns:a16="http://schemas.microsoft.com/office/drawing/2014/main" id="{E0EFC1EA-E331-995D-FB82-0046CEBBA715}"/>
                </a:ext>
              </a:extLst>
            </p:cNvPr>
            <p:cNvSpPr/>
            <p:nvPr/>
          </p:nvSpPr>
          <p:spPr>
            <a:xfrm>
              <a:off x="751114" y="2265930"/>
              <a:ext cx="5845629" cy="3273878"/>
            </a:xfrm>
            <a:prstGeom prst="roundRect">
              <a:avLst>
                <a:gd name="adj" fmla="val 3949"/>
              </a:avLst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787;p27">
              <a:extLst>
                <a:ext uri="{FF2B5EF4-FFF2-40B4-BE49-F238E27FC236}">
                  <a16:creationId xmlns:a16="http://schemas.microsoft.com/office/drawing/2014/main" id="{13F5DBAD-6B59-D8CC-D67A-B837B368C5DA}"/>
                </a:ext>
              </a:extLst>
            </p:cNvPr>
            <p:cNvSpPr/>
            <p:nvPr/>
          </p:nvSpPr>
          <p:spPr>
            <a:xfrm>
              <a:off x="641172" y="2139043"/>
              <a:ext cx="6065512" cy="3527652"/>
            </a:xfrm>
            <a:prstGeom prst="roundRect">
              <a:avLst>
                <a:gd name="adj" fmla="val 3949"/>
              </a:avLst>
            </a:prstGeom>
            <a:grpFill/>
            <a:ln w="28575" cap="flat" cmpd="sng">
              <a:noFill/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" name="Google Shape;788;p27">
            <a:extLst>
              <a:ext uri="{FF2B5EF4-FFF2-40B4-BE49-F238E27FC236}">
                <a16:creationId xmlns:a16="http://schemas.microsoft.com/office/drawing/2014/main" id="{7E725837-ED3F-0E70-F62A-5268AF2312CF}"/>
              </a:ext>
            </a:extLst>
          </p:cNvPr>
          <p:cNvSpPr txBox="1"/>
          <p:nvPr/>
        </p:nvSpPr>
        <p:spPr>
          <a:xfrm>
            <a:off x="8287067" y="2533920"/>
            <a:ext cx="1713865" cy="1618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Arial"/>
              <a:buNone/>
            </a:pPr>
            <a:r>
              <a:rPr lang="es-ES" sz="8800" b="0" i="0" u="none" strike="noStrike" cap="none" dirty="0">
                <a:solidFill>
                  <a:schemeClr val="bg1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20</a:t>
            </a:r>
            <a:endParaRPr dirty="0">
              <a:solidFill>
                <a:schemeClr val="bg1"/>
              </a:solidFill>
              <a:latin typeface="Sassoon Sans Std" panose="020B0503020103030203" pitchFamily="34" charset="0"/>
            </a:endParaRPr>
          </a:p>
        </p:txBody>
      </p:sp>
      <p:grpSp>
        <p:nvGrpSpPr>
          <p:cNvPr id="7" name="Google Shape;680;p22">
            <a:extLst>
              <a:ext uri="{FF2B5EF4-FFF2-40B4-BE49-F238E27FC236}">
                <a16:creationId xmlns:a16="http://schemas.microsoft.com/office/drawing/2014/main" id="{D7F37025-6D5B-5B5F-620F-A70CF5F94451}"/>
              </a:ext>
            </a:extLst>
          </p:cNvPr>
          <p:cNvGrpSpPr/>
          <p:nvPr/>
        </p:nvGrpSpPr>
        <p:grpSpPr>
          <a:xfrm>
            <a:off x="1405696" y="2752090"/>
            <a:ext cx="3552714" cy="918210"/>
            <a:chOff x="641172" y="2139043"/>
            <a:chExt cx="6065512" cy="3527652"/>
          </a:xfrm>
          <a:solidFill>
            <a:schemeClr val="bg1"/>
          </a:solidFill>
        </p:grpSpPr>
        <p:sp>
          <p:nvSpPr>
            <p:cNvPr id="8" name="Google Shape;681;p22">
              <a:extLst>
                <a:ext uri="{FF2B5EF4-FFF2-40B4-BE49-F238E27FC236}">
                  <a16:creationId xmlns:a16="http://schemas.microsoft.com/office/drawing/2014/main" id="{BEDFDF99-C573-0715-3702-820696C3B624}"/>
                </a:ext>
              </a:extLst>
            </p:cNvPr>
            <p:cNvSpPr/>
            <p:nvPr/>
          </p:nvSpPr>
          <p:spPr>
            <a:xfrm>
              <a:off x="751114" y="2265930"/>
              <a:ext cx="5845629" cy="3273878"/>
            </a:xfrm>
            <a:prstGeom prst="roundRect">
              <a:avLst>
                <a:gd name="adj" fmla="val 3949"/>
              </a:avLst>
            </a:prstGeom>
            <a:grpFill/>
            <a:ln>
              <a:solidFill>
                <a:srgbClr val="00B40E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682;p22">
              <a:extLst>
                <a:ext uri="{FF2B5EF4-FFF2-40B4-BE49-F238E27FC236}">
                  <a16:creationId xmlns:a16="http://schemas.microsoft.com/office/drawing/2014/main" id="{29758699-C8CE-44A5-8E07-B08A524A618F}"/>
                </a:ext>
              </a:extLst>
            </p:cNvPr>
            <p:cNvSpPr/>
            <p:nvPr/>
          </p:nvSpPr>
          <p:spPr>
            <a:xfrm>
              <a:off x="641172" y="2139043"/>
              <a:ext cx="6065512" cy="3527652"/>
            </a:xfrm>
            <a:prstGeom prst="roundRect">
              <a:avLst>
                <a:gd name="adj" fmla="val 3949"/>
              </a:avLst>
            </a:prstGeom>
            <a:grpFill/>
            <a:ln w="28575" cap="flat" cmpd="sng">
              <a:solidFill>
                <a:srgbClr val="00B40E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" name="Google Shape;683;p22">
            <a:extLst>
              <a:ext uri="{FF2B5EF4-FFF2-40B4-BE49-F238E27FC236}">
                <a16:creationId xmlns:a16="http://schemas.microsoft.com/office/drawing/2014/main" id="{2657831D-83F6-F7A3-1D2E-71AAAECFD819}"/>
              </a:ext>
            </a:extLst>
          </p:cNvPr>
          <p:cNvSpPr txBox="1"/>
          <p:nvPr/>
        </p:nvSpPr>
        <p:spPr>
          <a:xfrm>
            <a:off x="1405696" y="2919559"/>
            <a:ext cx="355271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Sassoon Sans Std" panose="020B0503020103030203" pitchFamily="34" charset="0"/>
                <a:sym typeface="Arial"/>
              </a:rPr>
              <a:t>2</a:t>
            </a:r>
            <a:r>
              <a:rPr lang="es-ES" sz="3200" b="0" i="0" u="none" strike="noStrike" cap="none" dirty="0">
                <a:solidFill>
                  <a:schemeClr val="dk1"/>
                </a:solidFill>
                <a:sym typeface="Arial"/>
              </a:rPr>
              <a:t> </a:t>
            </a:r>
            <a:r>
              <a:rPr lang="es-ES" sz="32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0"/>
                <a:sym typeface="Arial"/>
              </a:rPr>
              <a:t>grupos de </a:t>
            </a:r>
            <a:r>
              <a:rPr lang="es-ES" sz="32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Sassoon Sans Std" panose="020B0503020103030203" pitchFamily="34" charset="0"/>
                <a:sym typeface="Arial"/>
              </a:rPr>
              <a:t>10</a:t>
            </a:r>
            <a:endParaRPr sz="3200" dirty="0">
              <a:solidFill>
                <a:schemeClr val="tx1">
                  <a:lumMod val="75000"/>
                  <a:lumOff val="25000"/>
                </a:schemeClr>
              </a:solidFill>
              <a:latin typeface="Sassoon Sans Std" panose="020B050302010303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5"/>
          <p:cNvSpPr/>
          <p:nvPr/>
        </p:nvSpPr>
        <p:spPr>
          <a:xfrm>
            <a:off x="231140" y="212725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5"/>
          <p:cNvSpPr txBox="1"/>
          <p:nvPr/>
        </p:nvSpPr>
        <p:spPr>
          <a:xfrm>
            <a:off x="327025" y="259080"/>
            <a:ext cx="41592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+mj-lt"/>
                <a:ea typeface="Nunito"/>
                <a:cs typeface="Nunito"/>
                <a:sym typeface="Nunito"/>
              </a:rPr>
              <a:t>1</a:t>
            </a:r>
            <a:endParaRPr>
              <a:latin typeface="+mj-lt"/>
            </a:endParaRPr>
          </a:p>
        </p:txBody>
      </p:sp>
      <p:pic>
        <p:nvPicPr>
          <p:cNvPr id="252" name="Google Shape;252;p5" descr="Captura de pantalla 2023-10-24 a las 13.44.52"/>
          <p:cNvPicPr preferRelativeResize="0"/>
          <p:nvPr/>
        </p:nvPicPr>
        <p:blipFill rotWithShape="1">
          <a:blip r:embed="rId3">
            <a:alphaModFix/>
          </a:blip>
          <a:srcRect b="2041"/>
          <a:stretch/>
        </p:blipFill>
        <p:spPr>
          <a:xfrm>
            <a:off x="3705860" y="1201824"/>
            <a:ext cx="7213600" cy="4629785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5"/>
          <p:cNvSpPr txBox="1"/>
          <p:nvPr/>
        </p:nvSpPr>
        <p:spPr>
          <a:xfrm>
            <a:off x="859673" y="1540560"/>
            <a:ext cx="2729347" cy="119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0"/>
                <a:sym typeface="Arial"/>
              </a:rPr>
              <a:t>Usemos cubos 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0"/>
                <a:sym typeface="Arial"/>
              </a:rPr>
              <a:t>para representar cada libélula.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  <a:latin typeface="Nunito" pitchFamily="2" charset="0"/>
            </a:endParaRPr>
          </a:p>
        </p:txBody>
      </p:sp>
      <p:sp>
        <p:nvSpPr>
          <p:cNvPr id="255" name="Google Shape;255;p5"/>
          <p:cNvSpPr/>
          <p:nvPr/>
        </p:nvSpPr>
        <p:spPr>
          <a:xfrm>
            <a:off x="611388" y="1337498"/>
            <a:ext cx="2846187" cy="1656080"/>
          </a:xfrm>
          <a:prstGeom prst="wedgeRoundRectCallout">
            <a:avLst>
              <a:gd name="adj1" fmla="val 3994"/>
              <a:gd name="adj2" fmla="val 68404"/>
              <a:gd name="adj3" fmla="val 16667"/>
            </a:avLst>
          </a:prstGeom>
          <a:noFill/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6" name="Google Shape;256;p5" descr="Dibujo animado de un personaje animado&#10;&#10;Descripción generada automáticamente con confianza baj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4357" y="3258185"/>
            <a:ext cx="2133876" cy="2753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19955" y="175260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58005" y="3366135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58005" y="497967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35930" y="3860165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88710" y="1938655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68845" y="3366135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17715" y="4563745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21345" y="2202815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99500" y="3860165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21345" y="497967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05060" y="4563745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05060" y="2906395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572625" y="1938655"/>
            <a:ext cx="652780" cy="7035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234;p3">
            <a:extLst>
              <a:ext uri="{FF2B5EF4-FFF2-40B4-BE49-F238E27FC236}">
                <a16:creationId xmlns:a16="http://schemas.microsoft.com/office/drawing/2014/main" id="{C489AAF7-F8EA-E64F-9CA5-944E269AD896}"/>
              </a:ext>
            </a:extLst>
          </p:cNvPr>
          <p:cNvSpPr txBox="1"/>
          <p:nvPr/>
        </p:nvSpPr>
        <p:spPr>
          <a:xfrm>
            <a:off x="1405697" y="-108426"/>
            <a:ext cx="10850958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40E"/>
              </a:buClr>
              <a:buSzPts val="8000"/>
              <a:buFont typeface="Arial"/>
              <a:buNone/>
            </a:pPr>
            <a:r>
              <a:rPr lang="es-ES" sz="5400" b="0" i="0" u="none" strike="noStrike" cap="none" dirty="0">
                <a:solidFill>
                  <a:srgbClr val="00B40E"/>
                </a:solidFill>
                <a:latin typeface="Muli ExtraBold" panose="00000900000000000000" pitchFamily="2" charset="0"/>
                <a:ea typeface="Nunito"/>
                <a:cs typeface="Nunito"/>
                <a:sym typeface="Nunito"/>
              </a:rPr>
              <a:t>¿Cuántos hay?</a:t>
            </a:r>
            <a:endParaRPr sz="5400" dirty="0">
              <a:latin typeface="Muli ExtraBold" panose="000009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6"/>
          <p:cNvSpPr/>
          <p:nvPr/>
        </p:nvSpPr>
        <p:spPr>
          <a:xfrm>
            <a:off x="231140" y="212725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6"/>
          <p:cNvSpPr txBox="1"/>
          <p:nvPr/>
        </p:nvSpPr>
        <p:spPr>
          <a:xfrm>
            <a:off x="327025" y="259080"/>
            <a:ext cx="41592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+mj-lt"/>
                <a:ea typeface="Nunito"/>
                <a:cs typeface="Nunito"/>
                <a:sym typeface="Nunito"/>
              </a:rPr>
              <a:t>1</a:t>
            </a:r>
            <a:endParaRPr>
              <a:latin typeface="+mj-lt"/>
            </a:endParaRPr>
          </a:p>
        </p:txBody>
      </p:sp>
      <p:sp>
        <p:nvSpPr>
          <p:cNvPr id="276" name="Google Shape;276;p6"/>
          <p:cNvSpPr txBox="1"/>
          <p:nvPr/>
        </p:nvSpPr>
        <p:spPr>
          <a:xfrm>
            <a:off x="1010919" y="1688696"/>
            <a:ext cx="3347085" cy="829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0"/>
                <a:sym typeface="Arial"/>
              </a:rPr>
              <a:t>¿Cuántos grupos de </a:t>
            </a:r>
            <a:r>
              <a:rPr lang="es-E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Sassoon Sans Std" panose="020B0503020103030203" pitchFamily="34" charset="0"/>
                <a:sym typeface="Arial"/>
              </a:rPr>
              <a:t>10</a:t>
            </a:r>
            <a:r>
              <a:rPr lang="es-E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0"/>
                <a:sym typeface="Arial"/>
              </a:rPr>
              <a:t> se forman?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  <a:latin typeface="Nunito" pitchFamily="2" charset="0"/>
            </a:endParaRPr>
          </a:p>
        </p:txBody>
      </p:sp>
      <p:sp>
        <p:nvSpPr>
          <p:cNvPr id="277" name="Google Shape;277;p6"/>
          <p:cNvSpPr/>
          <p:nvPr/>
        </p:nvSpPr>
        <p:spPr>
          <a:xfrm>
            <a:off x="838200" y="1479767"/>
            <a:ext cx="3724564" cy="1253490"/>
          </a:xfrm>
          <a:prstGeom prst="wedgeRoundRectCallout">
            <a:avLst>
              <a:gd name="adj1" fmla="val 3114"/>
              <a:gd name="adj2" fmla="val 71267"/>
              <a:gd name="adj3" fmla="val 16667"/>
            </a:avLst>
          </a:prstGeom>
          <a:noFill/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8" name="Google Shape;278;p6" descr="Dibujo animado de un personaje animado&#10;&#10;Descripción generada automáticamente con confianza baj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363627" y="2896668"/>
            <a:ext cx="2319020" cy="275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05060" y="4563745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05060" y="2906395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72625" y="1938655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96335" y="2166851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25606" y="1606759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68845" y="3366135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66082" y="2845833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17715" y="4563745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21506" y="4563745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35930" y="3860165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21345" y="2202815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99500" y="3860165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21345" y="4979670"/>
            <a:ext cx="652780" cy="70358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234;p3">
            <a:extLst>
              <a:ext uri="{FF2B5EF4-FFF2-40B4-BE49-F238E27FC236}">
                <a16:creationId xmlns:a16="http://schemas.microsoft.com/office/drawing/2014/main" id="{3570ADBA-C145-285A-872A-B7EAD27A2D8C}"/>
              </a:ext>
            </a:extLst>
          </p:cNvPr>
          <p:cNvSpPr txBox="1"/>
          <p:nvPr/>
        </p:nvSpPr>
        <p:spPr>
          <a:xfrm>
            <a:off x="1405697" y="-108426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40E"/>
              </a:buClr>
              <a:buSzPts val="8000"/>
              <a:buFont typeface="Arial"/>
              <a:buNone/>
            </a:pPr>
            <a:r>
              <a:rPr lang="es-ES" sz="5400" b="0" i="0" u="none" strike="noStrike" cap="none" dirty="0">
                <a:solidFill>
                  <a:srgbClr val="00B40E"/>
                </a:solidFill>
                <a:latin typeface="Muli ExtraBold" panose="00000900000000000000" pitchFamily="2" charset="0"/>
                <a:ea typeface="Nunito"/>
                <a:cs typeface="Nunito"/>
                <a:sym typeface="Nunito"/>
              </a:rPr>
              <a:t>¿Cuántos hay?</a:t>
            </a:r>
            <a:endParaRPr sz="5400" dirty="0">
              <a:latin typeface="Muli ExtraBold" panose="000009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7" descr="Icono&#10;&#10;Descripción generada automáticamente con confianza baja"/>
          <p:cNvPicPr preferRelativeResize="0"/>
          <p:nvPr/>
        </p:nvPicPr>
        <p:blipFill rotWithShape="1">
          <a:blip r:embed="rId3">
            <a:alphaModFix/>
          </a:blip>
          <a:srcRect t="3681" r="8393"/>
          <a:stretch/>
        </p:blipFill>
        <p:spPr>
          <a:xfrm>
            <a:off x="5374819" y="1330036"/>
            <a:ext cx="636816" cy="4696074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7"/>
          <p:cNvSpPr/>
          <p:nvPr/>
        </p:nvSpPr>
        <p:spPr>
          <a:xfrm>
            <a:off x="231140" y="212725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7"/>
          <p:cNvSpPr txBox="1"/>
          <p:nvPr/>
        </p:nvSpPr>
        <p:spPr>
          <a:xfrm>
            <a:off x="327025" y="259080"/>
            <a:ext cx="41592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+mj-lt"/>
                <a:ea typeface="Nunito"/>
                <a:cs typeface="Nunito"/>
                <a:sym typeface="Nunito"/>
              </a:rPr>
              <a:t>1</a:t>
            </a:r>
            <a:endParaRPr>
              <a:latin typeface="+mj-lt"/>
            </a:endParaRPr>
          </a:p>
        </p:txBody>
      </p:sp>
      <p:pic>
        <p:nvPicPr>
          <p:cNvPr id="303" name="Google Shape;303;p7" descr="Dibujo animado de un personaje animado&#10;&#10;Descripción generada automáticamente con confianza baj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351495" y="2896668"/>
            <a:ext cx="2319020" cy="27533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4" name="Google Shape;304;p7"/>
          <p:cNvGrpSpPr/>
          <p:nvPr/>
        </p:nvGrpSpPr>
        <p:grpSpPr>
          <a:xfrm>
            <a:off x="6688883" y="1587859"/>
            <a:ext cx="2771775" cy="918210"/>
            <a:chOff x="641172" y="2139043"/>
            <a:chExt cx="6065512" cy="3527652"/>
          </a:xfrm>
          <a:solidFill>
            <a:schemeClr val="bg1"/>
          </a:solidFill>
        </p:grpSpPr>
        <p:sp>
          <p:nvSpPr>
            <p:cNvPr id="305" name="Google Shape;305;p7"/>
            <p:cNvSpPr/>
            <p:nvPr/>
          </p:nvSpPr>
          <p:spPr>
            <a:xfrm>
              <a:off x="751114" y="2265930"/>
              <a:ext cx="5845629" cy="3273878"/>
            </a:xfrm>
            <a:prstGeom prst="roundRect">
              <a:avLst>
                <a:gd name="adj" fmla="val 3949"/>
              </a:avLst>
            </a:prstGeom>
            <a:grpFill/>
            <a:ln>
              <a:solidFill>
                <a:srgbClr val="00B40E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7"/>
            <p:cNvSpPr/>
            <p:nvPr/>
          </p:nvSpPr>
          <p:spPr>
            <a:xfrm>
              <a:off x="641172" y="2139043"/>
              <a:ext cx="6065512" cy="3527652"/>
            </a:xfrm>
            <a:prstGeom prst="roundRect">
              <a:avLst>
                <a:gd name="adj" fmla="val 3949"/>
              </a:avLst>
            </a:prstGeom>
            <a:grpFill/>
            <a:ln w="28575" cap="flat" cmpd="sng">
              <a:solidFill>
                <a:srgbClr val="00B40E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7" name="Google Shape;307;p7"/>
          <p:cNvSpPr txBox="1"/>
          <p:nvPr/>
        </p:nvSpPr>
        <p:spPr>
          <a:xfrm>
            <a:off x="6730951" y="1816775"/>
            <a:ext cx="261683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Sassoon Sans Std" panose="020B0503020103030203" pitchFamily="34" charset="0"/>
                <a:sym typeface="Arial"/>
              </a:rPr>
              <a:t>1</a:t>
            </a:r>
            <a:r>
              <a:rPr lang="es-E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0"/>
                <a:sym typeface="Arial"/>
              </a:rPr>
              <a:t> grupo de </a:t>
            </a:r>
            <a:r>
              <a:rPr lang="es-E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Sassoon Sans Std" panose="020B0503020103030203" pitchFamily="34" charset="0"/>
                <a:sym typeface="Arial"/>
              </a:rPr>
              <a:t>10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  <a:latin typeface="Sassoon Sans Std" panose="020B0503020103030203" pitchFamily="34" charset="0"/>
            </a:endParaRPr>
          </a:p>
        </p:txBody>
      </p:sp>
      <p:sp>
        <p:nvSpPr>
          <p:cNvPr id="308" name="Google Shape;308;p7"/>
          <p:cNvSpPr/>
          <p:nvPr/>
        </p:nvSpPr>
        <p:spPr>
          <a:xfrm>
            <a:off x="6745683" y="3167210"/>
            <a:ext cx="2907843" cy="736664"/>
          </a:xfrm>
          <a:prstGeom prst="wedgeRoundRectCallout">
            <a:avLst>
              <a:gd name="adj1" fmla="val 36808"/>
              <a:gd name="adj2" fmla="val -68541"/>
              <a:gd name="adj3" fmla="val 16667"/>
            </a:avLst>
          </a:prstGeom>
          <a:noFill/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9" name="Google Shape;309;p7" descr="Dibujo animado de un animal con la boca abierta&#10;&#10;Descripción generada automáticamente con confianza baj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595373">
            <a:off x="9391335" y="2304732"/>
            <a:ext cx="2489200" cy="1792605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7"/>
          <p:cNvSpPr txBox="1"/>
          <p:nvPr/>
        </p:nvSpPr>
        <p:spPr>
          <a:xfrm>
            <a:off x="6753075" y="3301577"/>
            <a:ext cx="2893060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0"/>
                <a:sym typeface="Arial"/>
              </a:rPr>
              <a:t>¿Cuántos quedan?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  <a:latin typeface="Nunito" pitchFamily="2" charset="0"/>
            </a:endParaRPr>
          </a:p>
        </p:txBody>
      </p:sp>
      <p:pic>
        <p:nvPicPr>
          <p:cNvPr id="311" name="Google Shape;311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441514" y="5024120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468920" y="4192262"/>
            <a:ext cx="65278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089950" y="5461152"/>
            <a:ext cx="652780" cy="70358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276;p6">
            <a:extLst>
              <a:ext uri="{FF2B5EF4-FFF2-40B4-BE49-F238E27FC236}">
                <a16:creationId xmlns:a16="http://schemas.microsoft.com/office/drawing/2014/main" id="{3605F233-9A9F-AAA1-836B-9969EA179527}"/>
              </a:ext>
            </a:extLst>
          </p:cNvPr>
          <p:cNvSpPr txBox="1"/>
          <p:nvPr/>
        </p:nvSpPr>
        <p:spPr>
          <a:xfrm>
            <a:off x="1010919" y="1688696"/>
            <a:ext cx="3470809" cy="829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0"/>
                <a:sym typeface="Arial"/>
              </a:rPr>
              <a:t>¿Cuántos grupos de </a:t>
            </a:r>
            <a:r>
              <a:rPr lang="es-E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Sassoon Sans Std" panose="020B0503020103030203" pitchFamily="34" charset="0"/>
                <a:sym typeface="Arial"/>
              </a:rPr>
              <a:t>10</a:t>
            </a:r>
            <a:r>
              <a:rPr lang="es-E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0"/>
                <a:sym typeface="Arial"/>
              </a:rPr>
              <a:t> se forman?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  <a:latin typeface="Nunito" pitchFamily="2" charset="0"/>
            </a:endParaRPr>
          </a:p>
        </p:txBody>
      </p:sp>
      <p:sp>
        <p:nvSpPr>
          <p:cNvPr id="8" name="Google Shape;277;p6">
            <a:extLst>
              <a:ext uri="{FF2B5EF4-FFF2-40B4-BE49-F238E27FC236}">
                <a16:creationId xmlns:a16="http://schemas.microsoft.com/office/drawing/2014/main" id="{067545E1-AB56-F24E-DF03-2C4AC4AFDFCE}"/>
              </a:ext>
            </a:extLst>
          </p:cNvPr>
          <p:cNvSpPr/>
          <p:nvPr/>
        </p:nvSpPr>
        <p:spPr>
          <a:xfrm>
            <a:off x="1014616" y="1479767"/>
            <a:ext cx="3557384" cy="1253490"/>
          </a:xfrm>
          <a:prstGeom prst="wedgeRoundRectCallout">
            <a:avLst>
              <a:gd name="adj1" fmla="val 7330"/>
              <a:gd name="adj2" fmla="val 74214"/>
              <a:gd name="adj3" fmla="val 16667"/>
            </a:avLst>
          </a:prstGeom>
          <a:noFill/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234;p3">
            <a:extLst>
              <a:ext uri="{FF2B5EF4-FFF2-40B4-BE49-F238E27FC236}">
                <a16:creationId xmlns:a16="http://schemas.microsoft.com/office/drawing/2014/main" id="{9B9A6CC2-2E87-98D2-A420-55C8CFBF4EDC}"/>
              </a:ext>
            </a:extLst>
          </p:cNvPr>
          <p:cNvSpPr txBox="1"/>
          <p:nvPr/>
        </p:nvSpPr>
        <p:spPr>
          <a:xfrm>
            <a:off x="1405697" y="-108426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40E"/>
              </a:buClr>
              <a:buSzPts val="8000"/>
              <a:buFont typeface="Arial"/>
              <a:buNone/>
            </a:pPr>
            <a:r>
              <a:rPr lang="es-ES" sz="5400" b="0" i="0" u="none" strike="noStrike" cap="none" dirty="0">
                <a:solidFill>
                  <a:srgbClr val="00B40E"/>
                </a:solidFill>
                <a:latin typeface="Muli ExtraBold" panose="00000900000000000000" pitchFamily="2" charset="0"/>
                <a:ea typeface="Nunito"/>
                <a:cs typeface="Nunito"/>
                <a:sym typeface="Nunito"/>
              </a:rPr>
              <a:t>¿Cuántos hay?</a:t>
            </a:r>
            <a:endParaRPr lang="es-ES" sz="5400" dirty="0">
              <a:latin typeface="Muli ExtraBold" panose="000009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>
          <a:extLst>
            <a:ext uri="{FF2B5EF4-FFF2-40B4-BE49-F238E27FC236}">
              <a16:creationId xmlns:a16="http://schemas.microsoft.com/office/drawing/2014/main" id="{55DE8FB2-FFD2-A888-A0F3-089F9E6B26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7" descr="Icono&#10;&#10;Descripción generada automáticamente con confianza baja">
            <a:extLst>
              <a:ext uri="{FF2B5EF4-FFF2-40B4-BE49-F238E27FC236}">
                <a16:creationId xmlns:a16="http://schemas.microsoft.com/office/drawing/2014/main" id="{F1BD8A4B-4519-E325-4F01-60093F6BC9A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3681" r="8393"/>
          <a:stretch/>
        </p:blipFill>
        <p:spPr>
          <a:xfrm>
            <a:off x="5110182" y="1330036"/>
            <a:ext cx="636816" cy="4696074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7">
            <a:extLst>
              <a:ext uri="{FF2B5EF4-FFF2-40B4-BE49-F238E27FC236}">
                <a16:creationId xmlns:a16="http://schemas.microsoft.com/office/drawing/2014/main" id="{AE61C707-0CCB-30BF-DA56-18B173A4AE45}"/>
              </a:ext>
            </a:extLst>
          </p:cNvPr>
          <p:cNvSpPr/>
          <p:nvPr/>
        </p:nvSpPr>
        <p:spPr>
          <a:xfrm>
            <a:off x="231140" y="212725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7">
            <a:extLst>
              <a:ext uri="{FF2B5EF4-FFF2-40B4-BE49-F238E27FC236}">
                <a16:creationId xmlns:a16="http://schemas.microsoft.com/office/drawing/2014/main" id="{8E0371CD-F0E2-B863-5715-23D4BC43D50B}"/>
              </a:ext>
            </a:extLst>
          </p:cNvPr>
          <p:cNvSpPr txBox="1"/>
          <p:nvPr/>
        </p:nvSpPr>
        <p:spPr>
          <a:xfrm>
            <a:off x="327025" y="259080"/>
            <a:ext cx="41592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+mj-lt"/>
                <a:ea typeface="Nunito"/>
                <a:cs typeface="Nunito"/>
                <a:sym typeface="Nunito"/>
              </a:rPr>
              <a:t>1</a:t>
            </a:r>
            <a:endParaRPr>
              <a:latin typeface="+mj-lt"/>
            </a:endParaRPr>
          </a:p>
        </p:txBody>
      </p:sp>
      <p:pic>
        <p:nvPicPr>
          <p:cNvPr id="303" name="Google Shape;303;p7" descr="Dibujo animado de un personaje animado&#10;&#10;Descripción generada automáticamente con confianza baja">
            <a:extLst>
              <a:ext uri="{FF2B5EF4-FFF2-40B4-BE49-F238E27FC236}">
                <a16:creationId xmlns:a16="http://schemas.microsoft.com/office/drawing/2014/main" id="{434C1901-4EEE-0E70-90ED-FC008BB1B3F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351495" y="2896668"/>
            <a:ext cx="2319020" cy="27533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4" name="Google Shape;304;p7">
            <a:extLst>
              <a:ext uri="{FF2B5EF4-FFF2-40B4-BE49-F238E27FC236}">
                <a16:creationId xmlns:a16="http://schemas.microsoft.com/office/drawing/2014/main" id="{BADD3AF0-4DD7-8C10-6733-1DF8F20B7723}"/>
              </a:ext>
            </a:extLst>
          </p:cNvPr>
          <p:cNvGrpSpPr/>
          <p:nvPr/>
        </p:nvGrpSpPr>
        <p:grpSpPr>
          <a:xfrm>
            <a:off x="6688883" y="1587859"/>
            <a:ext cx="2771775" cy="918210"/>
            <a:chOff x="641172" y="2139043"/>
            <a:chExt cx="6065512" cy="3527652"/>
          </a:xfrm>
          <a:solidFill>
            <a:schemeClr val="bg1"/>
          </a:solidFill>
        </p:grpSpPr>
        <p:sp>
          <p:nvSpPr>
            <p:cNvPr id="305" name="Google Shape;305;p7">
              <a:extLst>
                <a:ext uri="{FF2B5EF4-FFF2-40B4-BE49-F238E27FC236}">
                  <a16:creationId xmlns:a16="http://schemas.microsoft.com/office/drawing/2014/main" id="{1AE8FFAB-6575-7A1F-1949-D57A17484A69}"/>
                </a:ext>
              </a:extLst>
            </p:cNvPr>
            <p:cNvSpPr/>
            <p:nvPr/>
          </p:nvSpPr>
          <p:spPr>
            <a:xfrm>
              <a:off x="751114" y="2265930"/>
              <a:ext cx="5845629" cy="3273878"/>
            </a:xfrm>
            <a:prstGeom prst="roundRect">
              <a:avLst>
                <a:gd name="adj" fmla="val 3949"/>
              </a:avLst>
            </a:prstGeom>
            <a:grpFill/>
            <a:ln>
              <a:solidFill>
                <a:srgbClr val="00B40E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7">
              <a:extLst>
                <a:ext uri="{FF2B5EF4-FFF2-40B4-BE49-F238E27FC236}">
                  <a16:creationId xmlns:a16="http://schemas.microsoft.com/office/drawing/2014/main" id="{27ACCC3B-3B14-DB6F-FF07-DF1450FD2DFD}"/>
                </a:ext>
              </a:extLst>
            </p:cNvPr>
            <p:cNvSpPr/>
            <p:nvPr/>
          </p:nvSpPr>
          <p:spPr>
            <a:xfrm>
              <a:off x="641172" y="2139043"/>
              <a:ext cx="6065512" cy="3527652"/>
            </a:xfrm>
            <a:prstGeom prst="roundRect">
              <a:avLst>
                <a:gd name="adj" fmla="val 3949"/>
              </a:avLst>
            </a:prstGeom>
            <a:grpFill/>
            <a:ln w="28575" cap="flat" cmpd="sng">
              <a:solidFill>
                <a:srgbClr val="00B40E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7" name="Google Shape;307;p7">
            <a:extLst>
              <a:ext uri="{FF2B5EF4-FFF2-40B4-BE49-F238E27FC236}">
                <a16:creationId xmlns:a16="http://schemas.microsoft.com/office/drawing/2014/main" id="{283DAA28-33C6-255C-7FAD-503A801847AC}"/>
              </a:ext>
            </a:extLst>
          </p:cNvPr>
          <p:cNvSpPr txBox="1"/>
          <p:nvPr/>
        </p:nvSpPr>
        <p:spPr>
          <a:xfrm>
            <a:off x="6730951" y="1816775"/>
            <a:ext cx="261683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Sassoon Sans Std" panose="020B0503020103030203" pitchFamily="34" charset="0"/>
                <a:sym typeface="Arial"/>
              </a:rPr>
              <a:t>1</a:t>
            </a:r>
            <a:r>
              <a:rPr lang="es-E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0"/>
                <a:sym typeface="Arial"/>
              </a:rPr>
              <a:t> grupo de </a:t>
            </a:r>
            <a:r>
              <a:rPr lang="es-E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Sassoon Sans Std" panose="020B0503020103030203" pitchFamily="34" charset="0"/>
                <a:sym typeface="Arial"/>
              </a:rPr>
              <a:t>10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  <a:latin typeface="Sassoon Sans Std" panose="020B0503020103030203" pitchFamily="34" charset="0"/>
            </a:endParaRPr>
          </a:p>
        </p:txBody>
      </p:sp>
      <p:sp>
        <p:nvSpPr>
          <p:cNvPr id="308" name="Google Shape;308;p7">
            <a:extLst>
              <a:ext uri="{FF2B5EF4-FFF2-40B4-BE49-F238E27FC236}">
                <a16:creationId xmlns:a16="http://schemas.microsoft.com/office/drawing/2014/main" id="{AC255AD9-F865-3E9C-FB6F-B7504F52D039}"/>
              </a:ext>
            </a:extLst>
          </p:cNvPr>
          <p:cNvSpPr/>
          <p:nvPr/>
        </p:nvSpPr>
        <p:spPr>
          <a:xfrm>
            <a:off x="6745683" y="3167210"/>
            <a:ext cx="2907843" cy="736664"/>
          </a:xfrm>
          <a:prstGeom prst="wedgeRoundRectCallout">
            <a:avLst>
              <a:gd name="adj1" fmla="val 36808"/>
              <a:gd name="adj2" fmla="val -68541"/>
              <a:gd name="adj3" fmla="val 16667"/>
            </a:avLst>
          </a:prstGeom>
          <a:noFill/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9" name="Google Shape;309;p7" descr="Dibujo animado de un animal con la boca abierta&#10;&#10;Descripción generada automáticamente con confianza baja">
            <a:extLst>
              <a:ext uri="{FF2B5EF4-FFF2-40B4-BE49-F238E27FC236}">
                <a16:creationId xmlns:a16="http://schemas.microsoft.com/office/drawing/2014/main" id="{A891C7A7-A7B5-691D-95DA-6497E14E0FF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595373">
            <a:off x="9391335" y="2304732"/>
            <a:ext cx="2489200" cy="1792605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7">
            <a:extLst>
              <a:ext uri="{FF2B5EF4-FFF2-40B4-BE49-F238E27FC236}">
                <a16:creationId xmlns:a16="http://schemas.microsoft.com/office/drawing/2014/main" id="{56F718B6-AEB9-72CB-76BE-09DC15227957}"/>
              </a:ext>
            </a:extLst>
          </p:cNvPr>
          <p:cNvSpPr txBox="1"/>
          <p:nvPr/>
        </p:nvSpPr>
        <p:spPr>
          <a:xfrm>
            <a:off x="6753075" y="3301577"/>
            <a:ext cx="2893060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0"/>
                <a:sym typeface="Arial"/>
              </a:rPr>
              <a:t>¿Cuántos quedan?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  <a:latin typeface="Nunito" pitchFamily="2" charset="0"/>
            </a:endParaRPr>
          </a:p>
        </p:txBody>
      </p:sp>
      <p:sp>
        <p:nvSpPr>
          <p:cNvPr id="7" name="Google Shape;276;p6">
            <a:extLst>
              <a:ext uri="{FF2B5EF4-FFF2-40B4-BE49-F238E27FC236}">
                <a16:creationId xmlns:a16="http://schemas.microsoft.com/office/drawing/2014/main" id="{57414C18-9788-4CBE-D591-C036E5402517}"/>
              </a:ext>
            </a:extLst>
          </p:cNvPr>
          <p:cNvSpPr txBox="1"/>
          <p:nvPr/>
        </p:nvSpPr>
        <p:spPr>
          <a:xfrm>
            <a:off x="1010919" y="1688696"/>
            <a:ext cx="3470809" cy="829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0"/>
                <a:sym typeface="Arial"/>
              </a:rPr>
              <a:t>¿Cuántos grupos de </a:t>
            </a:r>
            <a:r>
              <a:rPr lang="es-E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Sassoon Sans Std" panose="020B0503020103030203" pitchFamily="34" charset="0"/>
                <a:sym typeface="Arial"/>
              </a:rPr>
              <a:t>10</a:t>
            </a:r>
            <a:r>
              <a:rPr lang="es-E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0"/>
                <a:sym typeface="Arial"/>
              </a:rPr>
              <a:t> se forman?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  <a:latin typeface="Nunito" pitchFamily="2" charset="0"/>
            </a:endParaRPr>
          </a:p>
        </p:txBody>
      </p:sp>
      <p:sp>
        <p:nvSpPr>
          <p:cNvPr id="8" name="Google Shape;277;p6">
            <a:extLst>
              <a:ext uri="{FF2B5EF4-FFF2-40B4-BE49-F238E27FC236}">
                <a16:creationId xmlns:a16="http://schemas.microsoft.com/office/drawing/2014/main" id="{BFE4C46F-65AA-466E-562F-059FB74E5603}"/>
              </a:ext>
            </a:extLst>
          </p:cNvPr>
          <p:cNvSpPr/>
          <p:nvPr/>
        </p:nvSpPr>
        <p:spPr>
          <a:xfrm>
            <a:off x="1014616" y="1479767"/>
            <a:ext cx="3557384" cy="1253490"/>
          </a:xfrm>
          <a:prstGeom prst="wedgeRoundRectCallout">
            <a:avLst>
              <a:gd name="adj1" fmla="val 7330"/>
              <a:gd name="adj2" fmla="val 74214"/>
              <a:gd name="adj3" fmla="val 16667"/>
            </a:avLst>
          </a:prstGeom>
          <a:noFill/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234;p3">
            <a:extLst>
              <a:ext uri="{FF2B5EF4-FFF2-40B4-BE49-F238E27FC236}">
                <a16:creationId xmlns:a16="http://schemas.microsoft.com/office/drawing/2014/main" id="{E085C1F1-9763-8DCA-612E-17C96F39BD74}"/>
              </a:ext>
            </a:extLst>
          </p:cNvPr>
          <p:cNvSpPr txBox="1"/>
          <p:nvPr/>
        </p:nvSpPr>
        <p:spPr>
          <a:xfrm>
            <a:off x="1405697" y="-108426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40E"/>
              </a:buClr>
              <a:buSzPts val="8000"/>
              <a:buFont typeface="Arial"/>
              <a:buNone/>
            </a:pPr>
            <a:r>
              <a:rPr lang="es-ES" sz="5400" b="0" i="0" u="none" strike="noStrike" cap="none" dirty="0">
                <a:solidFill>
                  <a:srgbClr val="00B40E"/>
                </a:solidFill>
                <a:latin typeface="Muli ExtraBold" panose="00000900000000000000" pitchFamily="2" charset="0"/>
                <a:ea typeface="Nunito"/>
                <a:cs typeface="Nunito"/>
                <a:sym typeface="Nunito"/>
              </a:rPr>
              <a:t>¿Cuántos hay?</a:t>
            </a:r>
            <a:endParaRPr lang="es-ES" sz="5400" dirty="0">
              <a:latin typeface="Muli ExtraBold" panose="00000900000000000000" pitchFamily="2" charset="0"/>
            </a:endParaRPr>
          </a:p>
        </p:txBody>
      </p:sp>
      <p:pic>
        <p:nvPicPr>
          <p:cNvPr id="2" name="Google Shape;318;p8" descr="Imagen que contiene Rectángulo&#10;&#10;Descripción generada automáticamente">
            <a:extLst>
              <a:ext uri="{FF2B5EF4-FFF2-40B4-BE49-F238E27FC236}">
                <a16:creationId xmlns:a16="http://schemas.microsoft.com/office/drawing/2014/main" id="{F998F66D-D1B3-09DC-7005-A90DF03E6DE5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55326" t="1306" b="2337"/>
          <a:stretch/>
        </p:blipFill>
        <p:spPr>
          <a:xfrm>
            <a:off x="5852627" y="1688696"/>
            <a:ext cx="652780" cy="435396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oogle Shape;304;p7">
            <a:extLst>
              <a:ext uri="{FF2B5EF4-FFF2-40B4-BE49-F238E27FC236}">
                <a16:creationId xmlns:a16="http://schemas.microsoft.com/office/drawing/2014/main" id="{E2F48B39-B8EF-A5D5-1571-067A34C25CA9}"/>
              </a:ext>
            </a:extLst>
          </p:cNvPr>
          <p:cNvGrpSpPr/>
          <p:nvPr/>
        </p:nvGrpSpPr>
        <p:grpSpPr>
          <a:xfrm>
            <a:off x="6800777" y="4613448"/>
            <a:ext cx="2771775" cy="918210"/>
            <a:chOff x="641172" y="2139043"/>
            <a:chExt cx="6065512" cy="3527652"/>
          </a:xfrm>
          <a:solidFill>
            <a:schemeClr val="bg1"/>
          </a:solidFill>
        </p:grpSpPr>
        <p:sp>
          <p:nvSpPr>
            <p:cNvPr id="4" name="Google Shape;305;p7">
              <a:extLst>
                <a:ext uri="{FF2B5EF4-FFF2-40B4-BE49-F238E27FC236}">
                  <a16:creationId xmlns:a16="http://schemas.microsoft.com/office/drawing/2014/main" id="{649465C5-DE31-D56B-30D9-8C96B38DCFFB}"/>
                </a:ext>
              </a:extLst>
            </p:cNvPr>
            <p:cNvSpPr/>
            <p:nvPr/>
          </p:nvSpPr>
          <p:spPr>
            <a:xfrm>
              <a:off x="751114" y="2265930"/>
              <a:ext cx="5845629" cy="3273878"/>
            </a:xfrm>
            <a:prstGeom prst="roundRect">
              <a:avLst>
                <a:gd name="adj" fmla="val 3949"/>
              </a:avLst>
            </a:prstGeom>
            <a:grpFill/>
            <a:ln>
              <a:solidFill>
                <a:srgbClr val="00B40E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306;p7">
              <a:extLst>
                <a:ext uri="{FF2B5EF4-FFF2-40B4-BE49-F238E27FC236}">
                  <a16:creationId xmlns:a16="http://schemas.microsoft.com/office/drawing/2014/main" id="{153D6835-CB89-1B40-ED05-619A38934214}"/>
                </a:ext>
              </a:extLst>
            </p:cNvPr>
            <p:cNvSpPr/>
            <p:nvPr/>
          </p:nvSpPr>
          <p:spPr>
            <a:xfrm>
              <a:off x="641172" y="2139043"/>
              <a:ext cx="6065512" cy="3527652"/>
            </a:xfrm>
            <a:prstGeom prst="roundRect">
              <a:avLst>
                <a:gd name="adj" fmla="val 3949"/>
              </a:avLst>
            </a:prstGeom>
            <a:grpFill/>
            <a:ln w="28575" cap="flat" cmpd="sng">
              <a:solidFill>
                <a:srgbClr val="00B40E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" name="Google Shape;307;p7">
            <a:extLst>
              <a:ext uri="{FF2B5EF4-FFF2-40B4-BE49-F238E27FC236}">
                <a16:creationId xmlns:a16="http://schemas.microsoft.com/office/drawing/2014/main" id="{C3A5A0EA-CD64-88E2-7125-3C5A125CA60A}"/>
              </a:ext>
            </a:extLst>
          </p:cNvPr>
          <p:cNvSpPr txBox="1"/>
          <p:nvPr/>
        </p:nvSpPr>
        <p:spPr>
          <a:xfrm>
            <a:off x="6842845" y="4842364"/>
            <a:ext cx="261683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Sassoon Sans Std" panose="020B0503020103030203" pitchFamily="34" charset="0"/>
                <a:sym typeface="Arial"/>
              </a:rPr>
              <a:t>3</a:t>
            </a:r>
            <a:r>
              <a:rPr lang="es-E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0"/>
                <a:sym typeface="Arial"/>
              </a:rPr>
              <a:t> cubos sueltos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  <a:latin typeface="Sassoon Sans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93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>
          <a:extLst>
            <a:ext uri="{FF2B5EF4-FFF2-40B4-BE49-F238E27FC236}">
              <a16:creationId xmlns:a16="http://schemas.microsoft.com/office/drawing/2014/main" id="{7E81ACC2-AE1D-7166-DDDF-19EC31A350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7" descr="Icono&#10;&#10;Descripción generada automáticamente con confianza baja">
            <a:extLst>
              <a:ext uri="{FF2B5EF4-FFF2-40B4-BE49-F238E27FC236}">
                <a16:creationId xmlns:a16="http://schemas.microsoft.com/office/drawing/2014/main" id="{16BB0F14-6AE6-A930-3EEE-570AEB7D7CF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3681" r="8393"/>
          <a:stretch/>
        </p:blipFill>
        <p:spPr>
          <a:xfrm>
            <a:off x="5110182" y="1330037"/>
            <a:ext cx="404010" cy="2979290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7">
            <a:extLst>
              <a:ext uri="{FF2B5EF4-FFF2-40B4-BE49-F238E27FC236}">
                <a16:creationId xmlns:a16="http://schemas.microsoft.com/office/drawing/2014/main" id="{54BDDDAD-74B0-9CEC-E5D6-5C9D45154BEC}"/>
              </a:ext>
            </a:extLst>
          </p:cNvPr>
          <p:cNvSpPr/>
          <p:nvPr/>
        </p:nvSpPr>
        <p:spPr>
          <a:xfrm>
            <a:off x="231140" y="212725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7">
            <a:extLst>
              <a:ext uri="{FF2B5EF4-FFF2-40B4-BE49-F238E27FC236}">
                <a16:creationId xmlns:a16="http://schemas.microsoft.com/office/drawing/2014/main" id="{255821C3-E147-B341-9D54-E6E5181FEB8F}"/>
              </a:ext>
            </a:extLst>
          </p:cNvPr>
          <p:cNvSpPr txBox="1"/>
          <p:nvPr/>
        </p:nvSpPr>
        <p:spPr>
          <a:xfrm>
            <a:off x="327025" y="259080"/>
            <a:ext cx="41592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+mj-lt"/>
                <a:ea typeface="Nunito"/>
                <a:cs typeface="Nunito"/>
                <a:sym typeface="Nunito"/>
              </a:rPr>
              <a:t>1</a:t>
            </a:r>
            <a:endParaRPr>
              <a:latin typeface="+mj-lt"/>
            </a:endParaRPr>
          </a:p>
        </p:txBody>
      </p:sp>
      <p:grpSp>
        <p:nvGrpSpPr>
          <p:cNvPr id="304" name="Google Shape;304;p7">
            <a:extLst>
              <a:ext uri="{FF2B5EF4-FFF2-40B4-BE49-F238E27FC236}">
                <a16:creationId xmlns:a16="http://schemas.microsoft.com/office/drawing/2014/main" id="{70A69895-A414-7B60-772E-3EC947B583F4}"/>
              </a:ext>
            </a:extLst>
          </p:cNvPr>
          <p:cNvGrpSpPr/>
          <p:nvPr/>
        </p:nvGrpSpPr>
        <p:grpSpPr>
          <a:xfrm>
            <a:off x="1083498" y="1754113"/>
            <a:ext cx="2771775" cy="918210"/>
            <a:chOff x="641172" y="2139043"/>
            <a:chExt cx="6065512" cy="3527652"/>
          </a:xfrm>
          <a:solidFill>
            <a:schemeClr val="bg1"/>
          </a:solidFill>
        </p:grpSpPr>
        <p:sp>
          <p:nvSpPr>
            <p:cNvPr id="305" name="Google Shape;305;p7">
              <a:extLst>
                <a:ext uri="{FF2B5EF4-FFF2-40B4-BE49-F238E27FC236}">
                  <a16:creationId xmlns:a16="http://schemas.microsoft.com/office/drawing/2014/main" id="{1C66B804-5127-6F14-BBAE-7BC62FB06A6E}"/>
                </a:ext>
              </a:extLst>
            </p:cNvPr>
            <p:cNvSpPr/>
            <p:nvPr/>
          </p:nvSpPr>
          <p:spPr>
            <a:xfrm>
              <a:off x="751114" y="2265930"/>
              <a:ext cx="5845629" cy="3273878"/>
            </a:xfrm>
            <a:prstGeom prst="roundRect">
              <a:avLst>
                <a:gd name="adj" fmla="val 3949"/>
              </a:avLst>
            </a:prstGeom>
            <a:grpFill/>
            <a:ln>
              <a:solidFill>
                <a:srgbClr val="00B40E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7">
              <a:extLst>
                <a:ext uri="{FF2B5EF4-FFF2-40B4-BE49-F238E27FC236}">
                  <a16:creationId xmlns:a16="http://schemas.microsoft.com/office/drawing/2014/main" id="{2056E12F-9DC5-B534-30D0-5A003C2CE519}"/>
                </a:ext>
              </a:extLst>
            </p:cNvPr>
            <p:cNvSpPr/>
            <p:nvPr/>
          </p:nvSpPr>
          <p:spPr>
            <a:xfrm>
              <a:off x="641172" y="2139043"/>
              <a:ext cx="6065512" cy="3527652"/>
            </a:xfrm>
            <a:prstGeom prst="roundRect">
              <a:avLst>
                <a:gd name="adj" fmla="val 3949"/>
              </a:avLst>
            </a:prstGeom>
            <a:grpFill/>
            <a:ln w="28575" cap="flat" cmpd="sng">
              <a:solidFill>
                <a:srgbClr val="00B40E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7" name="Google Shape;307;p7">
            <a:extLst>
              <a:ext uri="{FF2B5EF4-FFF2-40B4-BE49-F238E27FC236}">
                <a16:creationId xmlns:a16="http://schemas.microsoft.com/office/drawing/2014/main" id="{D0794C78-9006-C329-BE1F-B823CCD9D858}"/>
              </a:ext>
            </a:extLst>
          </p:cNvPr>
          <p:cNvSpPr txBox="1"/>
          <p:nvPr/>
        </p:nvSpPr>
        <p:spPr>
          <a:xfrm>
            <a:off x="1125566" y="1983029"/>
            <a:ext cx="261683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Sassoon Sans Std" panose="020B0503020103030203" pitchFamily="34" charset="0"/>
                <a:sym typeface="Arial"/>
              </a:rPr>
              <a:t>1</a:t>
            </a:r>
            <a:r>
              <a:rPr lang="es-E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0"/>
                <a:sym typeface="Arial"/>
              </a:rPr>
              <a:t> grupo de </a:t>
            </a:r>
            <a:r>
              <a:rPr lang="es-E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Sassoon Sans Std" panose="020B0503020103030203" pitchFamily="34" charset="0"/>
                <a:sym typeface="Arial"/>
              </a:rPr>
              <a:t>10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  <a:latin typeface="Sassoon Sans Std" panose="020B0503020103030203" pitchFamily="34" charset="0"/>
            </a:endParaRPr>
          </a:p>
        </p:txBody>
      </p:sp>
      <p:sp>
        <p:nvSpPr>
          <p:cNvPr id="9" name="Google Shape;234;p3">
            <a:extLst>
              <a:ext uri="{FF2B5EF4-FFF2-40B4-BE49-F238E27FC236}">
                <a16:creationId xmlns:a16="http://schemas.microsoft.com/office/drawing/2014/main" id="{9268F651-0908-ECC6-3BFF-99F5B05C1D92}"/>
              </a:ext>
            </a:extLst>
          </p:cNvPr>
          <p:cNvSpPr txBox="1"/>
          <p:nvPr/>
        </p:nvSpPr>
        <p:spPr>
          <a:xfrm>
            <a:off x="1405697" y="-108426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40E"/>
              </a:buClr>
              <a:buSzPts val="8000"/>
              <a:buFont typeface="Arial"/>
              <a:buNone/>
            </a:pPr>
            <a:r>
              <a:rPr lang="es-ES" sz="5400" b="0" i="0" u="none" strike="noStrike" cap="none" dirty="0">
                <a:solidFill>
                  <a:srgbClr val="00B40E"/>
                </a:solidFill>
                <a:latin typeface="Muli ExtraBold" panose="00000900000000000000" pitchFamily="2" charset="0"/>
                <a:ea typeface="Nunito"/>
                <a:cs typeface="Nunito"/>
                <a:sym typeface="Nunito"/>
              </a:rPr>
              <a:t>¿Cuántos hay?</a:t>
            </a:r>
            <a:endParaRPr lang="es-ES" sz="5400" dirty="0">
              <a:latin typeface="Muli ExtraBold" panose="00000900000000000000" pitchFamily="2" charset="0"/>
            </a:endParaRPr>
          </a:p>
        </p:txBody>
      </p:sp>
      <p:pic>
        <p:nvPicPr>
          <p:cNvPr id="2" name="Google Shape;318;p8" descr="Imagen que contiene Rectángulo&#10;&#10;Descripción generada automáticamente">
            <a:extLst>
              <a:ext uri="{FF2B5EF4-FFF2-40B4-BE49-F238E27FC236}">
                <a16:creationId xmlns:a16="http://schemas.microsoft.com/office/drawing/2014/main" id="{2974943E-C251-FA41-887F-F422C74C307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55326" t="1306" b="2337"/>
          <a:stretch/>
        </p:blipFill>
        <p:spPr>
          <a:xfrm>
            <a:off x="5617177" y="1636633"/>
            <a:ext cx="403207" cy="268934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oogle Shape;304;p7">
            <a:extLst>
              <a:ext uri="{FF2B5EF4-FFF2-40B4-BE49-F238E27FC236}">
                <a16:creationId xmlns:a16="http://schemas.microsoft.com/office/drawing/2014/main" id="{216DB736-7B85-EAD8-87BF-C902B64C156A}"/>
              </a:ext>
            </a:extLst>
          </p:cNvPr>
          <p:cNvGrpSpPr/>
          <p:nvPr/>
        </p:nvGrpSpPr>
        <p:grpSpPr>
          <a:xfrm>
            <a:off x="1083498" y="3380192"/>
            <a:ext cx="2771775" cy="918210"/>
            <a:chOff x="641172" y="2139043"/>
            <a:chExt cx="6065512" cy="3527652"/>
          </a:xfrm>
          <a:solidFill>
            <a:schemeClr val="bg1"/>
          </a:solidFill>
        </p:grpSpPr>
        <p:sp>
          <p:nvSpPr>
            <p:cNvPr id="4" name="Google Shape;305;p7">
              <a:extLst>
                <a:ext uri="{FF2B5EF4-FFF2-40B4-BE49-F238E27FC236}">
                  <a16:creationId xmlns:a16="http://schemas.microsoft.com/office/drawing/2014/main" id="{44C149B5-E2C1-A49B-D23E-7D90B4ADD84C}"/>
                </a:ext>
              </a:extLst>
            </p:cNvPr>
            <p:cNvSpPr/>
            <p:nvPr/>
          </p:nvSpPr>
          <p:spPr>
            <a:xfrm>
              <a:off x="751114" y="2265930"/>
              <a:ext cx="5845629" cy="3273878"/>
            </a:xfrm>
            <a:prstGeom prst="roundRect">
              <a:avLst>
                <a:gd name="adj" fmla="val 3949"/>
              </a:avLst>
            </a:prstGeom>
            <a:grpFill/>
            <a:ln>
              <a:solidFill>
                <a:srgbClr val="00B40E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306;p7">
              <a:extLst>
                <a:ext uri="{FF2B5EF4-FFF2-40B4-BE49-F238E27FC236}">
                  <a16:creationId xmlns:a16="http://schemas.microsoft.com/office/drawing/2014/main" id="{E657834E-EC2B-D4B3-B67C-32D74CB1726C}"/>
                </a:ext>
              </a:extLst>
            </p:cNvPr>
            <p:cNvSpPr/>
            <p:nvPr/>
          </p:nvSpPr>
          <p:spPr>
            <a:xfrm>
              <a:off x="641172" y="2139043"/>
              <a:ext cx="6065512" cy="3527652"/>
            </a:xfrm>
            <a:prstGeom prst="roundRect">
              <a:avLst>
                <a:gd name="adj" fmla="val 3949"/>
              </a:avLst>
            </a:prstGeom>
            <a:grpFill/>
            <a:ln w="28575" cap="flat" cmpd="sng">
              <a:solidFill>
                <a:srgbClr val="00B40E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" name="Google Shape;307;p7">
            <a:extLst>
              <a:ext uri="{FF2B5EF4-FFF2-40B4-BE49-F238E27FC236}">
                <a16:creationId xmlns:a16="http://schemas.microsoft.com/office/drawing/2014/main" id="{439D0E8C-B3E0-0FD6-7179-B16AD18155CE}"/>
              </a:ext>
            </a:extLst>
          </p:cNvPr>
          <p:cNvSpPr txBox="1"/>
          <p:nvPr/>
        </p:nvSpPr>
        <p:spPr>
          <a:xfrm>
            <a:off x="1125566" y="3609108"/>
            <a:ext cx="261683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Sassoon Sans Std" panose="020B0503020103030203" pitchFamily="34" charset="0"/>
                <a:sym typeface="Arial"/>
              </a:rPr>
              <a:t>3</a:t>
            </a:r>
            <a:r>
              <a:rPr lang="es-E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0"/>
                <a:sym typeface="Arial"/>
              </a:rPr>
              <a:t> cubos sueltos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  <a:latin typeface="Sassoon Sans Std" panose="020B0503020103030203" pitchFamily="34" charset="0"/>
            </a:endParaRPr>
          </a:p>
        </p:txBody>
      </p:sp>
      <p:pic>
        <p:nvPicPr>
          <p:cNvPr id="348" name="Google Shape;348;p9" descr="Captura de pantalla 2023-10-24 a las 13.45.0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30885" y="4644305"/>
            <a:ext cx="1270635" cy="1376680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9"/>
          <p:cNvSpPr txBox="1"/>
          <p:nvPr/>
        </p:nvSpPr>
        <p:spPr>
          <a:xfrm>
            <a:off x="4875958" y="4644305"/>
            <a:ext cx="873760" cy="91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s-ES" sz="4800" b="1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1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  <a:latin typeface="Sassoon Sans Std" panose="020B0503020103030203" pitchFamily="34" charset="0"/>
            </a:endParaRPr>
          </a:p>
        </p:txBody>
      </p:sp>
      <p:sp>
        <p:nvSpPr>
          <p:cNvPr id="355" name="Google Shape;355;p9"/>
          <p:cNvSpPr txBox="1"/>
          <p:nvPr/>
        </p:nvSpPr>
        <p:spPr>
          <a:xfrm>
            <a:off x="5428215" y="4644305"/>
            <a:ext cx="873760" cy="91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s-ES" sz="4800" b="1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3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  <a:latin typeface="Sassoon Sans Std" panose="020B0503020103030203" pitchFamily="34" charset="0"/>
            </a:endParaRPr>
          </a:p>
        </p:txBody>
      </p:sp>
      <p:grpSp>
        <p:nvGrpSpPr>
          <p:cNvPr id="10" name="Google Shape;304;p7">
            <a:extLst>
              <a:ext uri="{FF2B5EF4-FFF2-40B4-BE49-F238E27FC236}">
                <a16:creationId xmlns:a16="http://schemas.microsoft.com/office/drawing/2014/main" id="{09EE216E-57E4-E786-5507-BDBCB94810EC}"/>
              </a:ext>
            </a:extLst>
          </p:cNvPr>
          <p:cNvGrpSpPr/>
          <p:nvPr/>
        </p:nvGrpSpPr>
        <p:grpSpPr>
          <a:xfrm>
            <a:off x="7445474" y="1787140"/>
            <a:ext cx="2771775" cy="918210"/>
            <a:chOff x="641172" y="2139043"/>
            <a:chExt cx="6065512" cy="3527652"/>
          </a:xfrm>
          <a:solidFill>
            <a:srgbClr val="00B40E"/>
          </a:solidFill>
        </p:grpSpPr>
        <p:sp>
          <p:nvSpPr>
            <p:cNvPr id="11" name="Google Shape;305;p7">
              <a:extLst>
                <a:ext uri="{FF2B5EF4-FFF2-40B4-BE49-F238E27FC236}">
                  <a16:creationId xmlns:a16="http://schemas.microsoft.com/office/drawing/2014/main" id="{3D33F2B4-80E2-C734-3737-4BE2053484C2}"/>
                </a:ext>
              </a:extLst>
            </p:cNvPr>
            <p:cNvSpPr/>
            <p:nvPr/>
          </p:nvSpPr>
          <p:spPr>
            <a:xfrm>
              <a:off x="751114" y="2265930"/>
              <a:ext cx="5845629" cy="3273878"/>
            </a:xfrm>
            <a:prstGeom prst="roundRect">
              <a:avLst>
                <a:gd name="adj" fmla="val 3949"/>
              </a:avLst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306;p7">
              <a:extLst>
                <a:ext uri="{FF2B5EF4-FFF2-40B4-BE49-F238E27FC236}">
                  <a16:creationId xmlns:a16="http://schemas.microsoft.com/office/drawing/2014/main" id="{8C3E0F17-3D7E-BDDC-0EC9-2A463DE64A2F}"/>
                </a:ext>
              </a:extLst>
            </p:cNvPr>
            <p:cNvSpPr/>
            <p:nvPr/>
          </p:nvSpPr>
          <p:spPr>
            <a:xfrm>
              <a:off x="641172" y="2139043"/>
              <a:ext cx="6065512" cy="3527652"/>
            </a:xfrm>
            <a:prstGeom prst="roundRect">
              <a:avLst>
                <a:gd name="adj" fmla="val 3949"/>
              </a:avLst>
            </a:prstGeom>
            <a:grpFill/>
            <a:ln w="28575" cap="flat" cmpd="sng">
              <a:noFill/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" name="Google Shape;307;p7">
            <a:extLst>
              <a:ext uri="{FF2B5EF4-FFF2-40B4-BE49-F238E27FC236}">
                <a16:creationId xmlns:a16="http://schemas.microsoft.com/office/drawing/2014/main" id="{B351F9F4-2029-1C96-A7DA-0C5158868F3B}"/>
              </a:ext>
            </a:extLst>
          </p:cNvPr>
          <p:cNvSpPr txBox="1"/>
          <p:nvPr/>
        </p:nvSpPr>
        <p:spPr>
          <a:xfrm>
            <a:off x="7506014" y="2016056"/>
            <a:ext cx="261683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0" i="0" u="none" strike="noStrike" cap="none" dirty="0">
                <a:solidFill>
                  <a:schemeClr val="bg1"/>
                </a:solidFill>
                <a:latin typeface="Sassoon Sans Std" panose="020B0503020103030203" pitchFamily="34" charset="0"/>
                <a:sym typeface="Arial"/>
              </a:rPr>
              <a:t>10 </a:t>
            </a:r>
            <a:r>
              <a:rPr lang="es-ES" sz="2400" b="0" i="0" u="none" strike="noStrike" cap="none" dirty="0">
                <a:solidFill>
                  <a:schemeClr val="bg1"/>
                </a:solidFill>
                <a:latin typeface="Nunito" pitchFamily="2" charset="0"/>
                <a:sym typeface="Arial"/>
              </a:rPr>
              <a:t>y</a:t>
            </a:r>
            <a:r>
              <a:rPr lang="es-ES" sz="2400" b="0" i="0" u="none" strike="noStrike" cap="none" dirty="0">
                <a:solidFill>
                  <a:schemeClr val="bg1"/>
                </a:solidFill>
                <a:latin typeface="Sassoon Sans Std" panose="020B0503020103030203" pitchFamily="34" charset="0"/>
                <a:sym typeface="Arial"/>
              </a:rPr>
              <a:t> 3 </a:t>
            </a:r>
            <a:r>
              <a:rPr lang="es-ES" sz="2400" b="0" i="0" u="none" strike="noStrike" cap="none" dirty="0">
                <a:solidFill>
                  <a:schemeClr val="bg1"/>
                </a:solidFill>
                <a:latin typeface="Nunito" pitchFamily="2" charset="0"/>
                <a:sym typeface="Arial"/>
              </a:rPr>
              <a:t>son</a:t>
            </a:r>
            <a:endParaRPr dirty="0">
              <a:solidFill>
                <a:schemeClr val="bg1"/>
              </a:solidFill>
              <a:latin typeface="Nunito" pitchFamily="2" charset="0"/>
            </a:endParaRPr>
          </a:p>
        </p:txBody>
      </p:sp>
      <p:grpSp>
        <p:nvGrpSpPr>
          <p:cNvPr id="14" name="Google Shape;304;p7">
            <a:extLst>
              <a:ext uri="{FF2B5EF4-FFF2-40B4-BE49-F238E27FC236}">
                <a16:creationId xmlns:a16="http://schemas.microsoft.com/office/drawing/2014/main" id="{69EE5186-B7D9-E4F7-A17A-7445A43916C9}"/>
              </a:ext>
            </a:extLst>
          </p:cNvPr>
          <p:cNvGrpSpPr/>
          <p:nvPr/>
        </p:nvGrpSpPr>
        <p:grpSpPr>
          <a:xfrm>
            <a:off x="7445474" y="3413219"/>
            <a:ext cx="2771775" cy="918210"/>
            <a:chOff x="641172" y="2139043"/>
            <a:chExt cx="6065512" cy="3527652"/>
          </a:xfrm>
          <a:solidFill>
            <a:srgbClr val="00B40E"/>
          </a:solidFill>
        </p:grpSpPr>
        <p:sp>
          <p:nvSpPr>
            <p:cNvPr id="15" name="Google Shape;305;p7">
              <a:extLst>
                <a:ext uri="{FF2B5EF4-FFF2-40B4-BE49-F238E27FC236}">
                  <a16:creationId xmlns:a16="http://schemas.microsoft.com/office/drawing/2014/main" id="{142C93C1-BBA1-72A9-A516-242B287AF4F0}"/>
                </a:ext>
              </a:extLst>
            </p:cNvPr>
            <p:cNvSpPr/>
            <p:nvPr/>
          </p:nvSpPr>
          <p:spPr>
            <a:xfrm>
              <a:off x="751114" y="2265930"/>
              <a:ext cx="5845629" cy="3273878"/>
            </a:xfrm>
            <a:prstGeom prst="roundRect">
              <a:avLst>
                <a:gd name="adj" fmla="val 3949"/>
              </a:avLst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306;p7">
              <a:extLst>
                <a:ext uri="{FF2B5EF4-FFF2-40B4-BE49-F238E27FC236}">
                  <a16:creationId xmlns:a16="http://schemas.microsoft.com/office/drawing/2014/main" id="{4FB5EE87-07F3-ED59-7284-41C32BD07422}"/>
                </a:ext>
              </a:extLst>
            </p:cNvPr>
            <p:cNvSpPr/>
            <p:nvPr/>
          </p:nvSpPr>
          <p:spPr>
            <a:xfrm>
              <a:off x="641172" y="2139043"/>
              <a:ext cx="6065512" cy="3527652"/>
            </a:xfrm>
            <a:prstGeom prst="roundRect">
              <a:avLst>
                <a:gd name="adj" fmla="val 3949"/>
              </a:avLst>
            </a:prstGeom>
            <a:grpFill/>
            <a:ln w="28575" cap="flat" cmpd="sng">
              <a:noFill/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" name="Google Shape;307;p7">
            <a:extLst>
              <a:ext uri="{FF2B5EF4-FFF2-40B4-BE49-F238E27FC236}">
                <a16:creationId xmlns:a16="http://schemas.microsoft.com/office/drawing/2014/main" id="{9F101D61-C4D4-A554-88F5-F461320F82F6}"/>
              </a:ext>
            </a:extLst>
          </p:cNvPr>
          <p:cNvSpPr txBox="1"/>
          <p:nvPr/>
        </p:nvSpPr>
        <p:spPr>
          <a:xfrm>
            <a:off x="7487542" y="3642135"/>
            <a:ext cx="261683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0" i="0" u="none" strike="noStrike" cap="none" dirty="0">
                <a:solidFill>
                  <a:schemeClr val="bg1"/>
                </a:solidFill>
                <a:latin typeface="Nunito" pitchFamily="2" charset="0"/>
                <a:sym typeface="Arial"/>
              </a:rPr>
              <a:t>trece</a:t>
            </a:r>
            <a:endParaRPr dirty="0">
              <a:solidFill>
                <a:schemeClr val="bg1"/>
              </a:solidFill>
              <a:latin typeface="Sassoon Sans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04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0"/>
          <p:cNvSpPr/>
          <p:nvPr/>
        </p:nvSpPr>
        <p:spPr>
          <a:xfrm>
            <a:off x="231140" y="212725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10"/>
          <p:cNvSpPr txBox="1"/>
          <p:nvPr/>
        </p:nvSpPr>
        <p:spPr>
          <a:xfrm>
            <a:off x="327025" y="259080"/>
            <a:ext cx="41592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+mj-lt"/>
                <a:ea typeface="Nunito"/>
                <a:cs typeface="Nunito"/>
                <a:sym typeface="Nunito"/>
              </a:rPr>
              <a:t>2</a:t>
            </a:r>
            <a:endParaRPr sz="2400" b="1" i="0" u="none" strike="noStrike" cap="none">
              <a:solidFill>
                <a:schemeClr val="lt1"/>
              </a:solidFill>
              <a:latin typeface="+mj-lt"/>
              <a:ea typeface="Nunito"/>
              <a:cs typeface="Nunito"/>
              <a:sym typeface="Nunito"/>
            </a:endParaRPr>
          </a:p>
        </p:txBody>
      </p:sp>
      <p:pic>
        <p:nvPicPr>
          <p:cNvPr id="373" name="Google Shape;373;p10" descr="Captura de pantalla 2023-10-24 a las 10.04.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94585" y="1581150"/>
            <a:ext cx="7402830" cy="36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10"/>
          <p:cNvSpPr txBox="1"/>
          <p:nvPr/>
        </p:nvSpPr>
        <p:spPr>
          <a:xfrm>
            <a:off x="900430" y="271780"/>
            <a:ext cx="561340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i="0" u="none" strike="noStrike" cap="none">
                <a:solidFill>
                  <a:srgbClr val="00B40E"/>
                </a:solidFill>
                <a:latin typeface="+mj-lt"/>
                <a:ea typeface="Nunito"/>
                <a:cs typeface="Nunito"/>
                <a:sym typeface="Nunito"/>
              </a:rPr>
              <a:t>A</a:t>
            </a:r>
            <a:endParaRPr>
              <a:latin typeface="+mj-lt"/>
            </a:endParaRPr>
          </a:p>
        </p:txBody>
      </p:sp>
      <p:sp>
        <p:nvSpPr>
          <p:cNvPr id="375" name="Google Shape;375;p10"/>
          <p:cNvSpPr/>
          <p:nvPr/>
        </p:nvSpPr>
        <p:spPr>
          <a:xfrm>
            <a:off x="877570" y="212725"/>
            <a:ext cx="607060" cy="57785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4" name="Google Shape;234;p3">
            <a:extLst>
              <a:ext uri="{FF2B5EF4-FFF2-40B4-BE49-F238E27FC236}">
                <a16:creationId xmlns:a16="http://schemas.microsoft.com/office/drawing/2014/main" id="{74CF3FA9-769D-9C5A-3CC3-7CDB82EA6EB5}"/>
              </a:ext>
            </a:extLst>
          </p:cNvPr>
          <p:cNvSpPr txBox="1"/>
          <p:nvPr/>
        </p:nvSpPr>
        <p:spPr>
          <a:xfrm>
            <a:off x="1405697" y="-108426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40E"/>
              </a:buClr>
              <a:buSzPts val="8000"/>
              <a:buFont typeface="Arial"/>
              <a:buNone/>
            </a:pPr>
            <a:r>
              <a:rPr lang="es-ES" sz="5400" b="0" i="0" u="none" strike="noStrike" cap="none" dirty="0">
                <a:solidFill>
                  <a:srgbClr val="00B40E"/>
                </a:solidFill>
                <a:latin typeface="Muli ExtraBold" panose="00000900000000000000" pitchFamily="2" charset="0"/>
                <a:ea typeface="Nunito"/>
                <a:cs typeface="Nunito"/>
                <a:sym typeface="Nunito"/>
              </a:rPr>
              <a:t>¿Cuántos hay?</a:t>
            </a:r>
            <a:endParaRPr sz="5400" dirty="0">
              <a:latin typeface="Muli ExtraBold" panose="000009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2012</TotalTime>
  <Words>477</Words>
  <Application>Microsoft Office PowerPoint</Application>
  <PresentationFormat>Panorámica</PresentationFormat>
  <Paragraphs>151</Paragraphs>
  <Slides>35</Slides>
  <Notes>35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40" baseType="lpstr">
      <vt:lpstr>Nunito</vt:lpstr>
      <vt:lpstr>Sassoon Sans Std</vt:lpstr>
      <vt:lpstr>Muli ExtraBold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Tomás Gonzalo Basaure Retamal</dc:creator>
  <cp:lastModifiedBy>Ximena Zepeda Harasic</cp:lastModifiedBy>
  <cp:revision>13</cp:revision>
  <dcterms:created xsi:type="dcterms:W3CDTF">2023-10-25T12:54:19Z</dcterms:created>
  <dcterms:modified xsi:type="dcterms:W3CDTF">2024-12-11T15:23:40Z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3082-5.4.4.8063</vt:lpwstr>
  </property>
</Properties>
</file>