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0.xml" ContentType="application/vnd.ms-powerpoint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modernComment_108_0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embeddedFontLst>
    <p:embeddedFont>
      <p:font typeface="Muli ExtraBold" panose="00000900000000000000" pitchFamily="2" charset="0"/>
      <p:bold r:id="rId11"/>
      <p:boldItalic r:id="rId12"/>
    </p:embeddedFont>
    <p:embeddedFont>
      <p:font typeface="Nunito" panose="00000500000000000000" pitchFamily="2" charset="0"/>
      <p:regular r:id="rId13"/>
      <p:bold r:id="rId14"/>
      <p:italic r:id="rId15"/>
      <p:boldItalic r:id="rId16"/>
    </p:embeddedFont>
    <p:embeddedFont>
      <p:font typeface="Sassoon Sans Std" panose="020B0503020103030203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z9EYbD6GNNaTzbMaqY1bpdhBBY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918896-C049-A582-D732-A694582543C8}" name="Macarena Ovalle Larrain" initials="MO" userId="S::macarena.ovalle@mineduc.cl::feac4b69-8b2b-49af-a1db-41f5b17ced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C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4F1500-5D49-4EE1-B110-14EDF5686CEF}" v="9" dt="2024-12-11T15:12:41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89" autoAdjust="0"/>
    <p:restoredTop sz="94049" autoAdjust="0"/>
  </p:normalViewPr>
  <p:slideViewPr>
    <p:cSldViewPr snapToGrid="0">
      <p:cViewPr varScale="1">
        <p:scale>
          <a:sx n="97" d="100"/>
          <a:sy n="97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2B4F1500-5D49-4EE1-B110-14EDF5686CEF}"/>
    <pc:docChg chg="modSld">
      <pc:chgData name="Ximena Zepeda Harasic" userId="90cf4ab7-3c32-4e50-a5d0-8fb63c062729" providerId="ADAL" clId="{2B4F1500-5D49-4EE1-B110-14EDF5686CEF}" dt="2024-12-11T15:25:31.476" v="51" actId="2711"/>
      <pc:docMkLst>
        <pc:docMk/>
      </pc:docMkLst>
      <pc:sldChg chg="modSp mod">
        <pc:chgData name="Ximena Zepeda Harasic" userId="90cf4ab7-3c32-4e50-a5d0-8fb63c062729" providerId="ADAL" clId="{2B4F1500-5D49-4EE1-B110-14EDF5686CEF}" dt="2024-12-11T15:25:31.476" v="51" actId="2711"/>
        <pc:sldMkLst>
          <pc:docMk/>
          <pc:sldMk cId="0" sldId="256"/>
        </pc:sldMkLst>
        <pc:spChg chg="mod">
          <ac:chgData name="Ximena Zepeda Harasic" userId="90cf4ab7-3c32-4e50-a5d0-8fb63c062729" providerId="ADAL" clId="{2B4F1500-5D49-4EE1-B110-14EDF5686CEF}" dt="2024-12-11T15:24:19.375" v="45" actId="207"/>
          <ac:spMkLst>
            <pc:docMk/>
            <pc:sldMk cId="0" sldId="256"/>
            <ac:spMk id="221" creationId="{00000000-0000-0000-0000-000000000000}"/>
          </ac:spMkLst>
        </pc:spChg>
        <pc:spChg chg="mod">
          <ac:chgData name="Ximena Zepeda Harasic" userId="90cf4ab7-3c32-4e50-a5d0-8fb63c062729" providerId="ADAL" clId="{2B4F1500-5D49-4EE1-B110-14EDF5686CEF}" dt="2024-12-11T15:24:19.375" v="45" actId="207"/>
          <ac:spMkLst>
            <pc:docMk/>
            <pc:sldMk cId="0" sldId="256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2B4F1500-5D49-4EE1-B110-14EDF5686CEF}" dt="2024-12-11T15:25:31.476" v="51" actId="2711"/>
          <ac:spMkLst>
            <pc:docMk/>
            <pc:sldMk cId="0" sldId="256"/>
            <ac:spMk id="223" creationId="{00000000-0000-0000-0000-000000000000}"/>
          </ac:spMkLst>
        </pc:spChg>
      </pc:sldChg>
      <pc:sldChg chg="modSp">
        <pc:chgData name="Ximena Zepeda Harasic" userId="90cf4ab7-3c32-4e50-a5d0-8fb63c062729" providerId="ADAL" clId="{2B4F1500-5D49-4EE1-B110-14EDF5686CEF}" dt="2024-12-11T15:12:41.969" v="44" actId="20577"/>
        <pc:sldMkLst>
          <pc:docMk/>
          <pc:sldMk cId="0" sldId="264"/>
        </pc:sldMkLst>
        <pc:spChg chg="mod">
          <ac:chgData name="Ximena Zepeda Harasic" userId="90cf4ab7-3c32-4e50-a5d0-8fb63c062729" providerId="ADAL" clId="{2B4F1500-5D49-4EE1-B110-14EDF5686CEF}" dt="2024-12-11T15:12:41.969" v="44" actId="20577"/>
          <ac:spMkLst>
            <pc:docMk/>
            <pc:sldMk cId="0" sldId="264"/>
            <ac:spMk id="275" creationId="{00000000-0000-0000-0000-000000000000}"/>
          </ac:spMkLst>
        </pc:spChg>
      </pc:sldChg>
    </pc:docChg>
  </pc:docChgLst>
</pc:chgInfo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732104E-ECE9-4910-BAF3-43FE816DCB69}" authorId="{0A918896-C049-A582-D732-A694582543C8}" created="2024-10-22T18:17:48.35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spMk id="222" creationId="{00000000-0000-0000-0000-000000000000}"/>
    </ac:deMkLst>
    <p188:txBody>
      <a:bodyPr/>
      <a:lstStyle/>
      <a:p>
        <a:r>
          <a:rPr lang="es-ES"/>
          <a:t>Cambiar “Sumas” por “Adiciones”</a:t>
        </a:r>
      </a:p>
    </p188:txBody>
  </p188:cm>
  <p188:cm id="{A40AB888-5748-424A-9321-58DE8E9652FA}" authorId="{0A918896-C049-A582-D732-A694582543C8}" created="2024-10-22T18:18:10.56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spMk id="223" creationId="{00000000-0000-0000-0000-000000000000}"/>
    </ac:deMkLst>
    <p188:txBody>
      <a:bodyPr/>
      <a:lstStyle/>
      <a:p>
        <a:r>
          <a:rPr lang="es-ES"/>
          <a:t>Cambiar “Sumas” por “Adiciones”</a:t>
        </a:r>
      </a:p>
    </p188:txBody>
  </p188:cm>
</p188:cmLst>
</file>

<file path=ppt/comments/modernComment_108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156DBBA-0D2A-4F84-8596-59A9D2DAD6A9}" authorId="{0A918896-C049-A582-D732-A694582543C8}" created="2024-10-22T18:18:33.18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64"/>
      <ac:spMk id="275" creationId="{00000000-0000-0000-0000-000000000000}"/>
    </ac:deMkLst>
    <p188:txBody>
      <a:bodyPr/>
      <a:lstStyle/>
      <a:p>
        <a:r>
          <a:rPr lang="es-ES"/>
          <a:t>Cambiar “sumas” por “adiciones”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b0426ffe56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g2b0426ffe5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0_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s://es.piliapp.com/random/dice/?num=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s://es.piliapp.com/random/dice/?num=2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microsoft.com/office/2018/10/relationships/comments" Target="../comments/modernComment_108_0.xml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"/>
          <p:cNvSpPr txBox="1">
            <a:spLocks noGrp="1"/>
          </p:cNvSpPr>
          <p:nvPr>
            <p:ph type="subTitle" idx="1"/>
          </p:nvPr>
        </p:nvSpPr>
        <p:spPr>
          <a:xfrm>
            <a:off x="1524000" y="170135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9600"/>
              <a:buNone/>
            </a:pPr>
            <a:r>
              <a:rPr lang="es-ES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 ExtraBold"/>
                <a:cs typeface="Nunito ExtraBold"/>
                <a:sym typeface="Nunito ExtraBold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</a:endParaRPr>
          </a:p>
        </p:txBody>
      </p:sp>
      <p:sp>
        <p:nvSpPr>
          <p:cNvPr id="222" name="Google Shape;222;p1"/>
          <p:cNvSpPr txBox="1"/>
          <p:nvPr/>
        </p:nvSpPr>
        <p:spPr>
          <a:xfrm>
            <a:off x="1524000" y="3108434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ct val="100000"/>
              <a:buFont typeface="Arial"/>
              <a:buNone/>
            </a:pPr>
            <a:r>
              <a:rPr lang="es-ES" sz="5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Adiciones</a:t>
            </a:r>
            <a:r>
              <a:rPr lang="es-ES" sz="5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 hasta </a:t>
            </a:r>
            <a:r>
              <a:rPr lang="es-ES" sz="5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10</a:t>
            </a:r>
            <a:r>
              <a:rPr lang="es-ES" sz="5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2027208" y="4341022"/>
            <a:ext cx="9028984" cy="134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° Básico. Unidad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. 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Capítulo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4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: Adiciones hasta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10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Preparar Problemas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1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 página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"/>
                <a:cs typeface="Nunito"/>
                <a:sym typeface="Nunito"/>
              </a:rPr>
              <a:t>68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.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3" name="Google Shape;23;p2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4B7794E1-AA3A-29D4-5D06-55F13D5F140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Google Shape;238;p3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647496" y="2620595"/>
            <a:ext cx="2395991" cy="27533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Bocadillo: rectángulo con esquinas redondeadas 2">
            <a:extLst>
              <a:ext uri="{FF2B5EF4-FFF2-40B4-BE49-F238E27FC236}">
                <a16:creationId xmlns:a16="http://schemas.microsoft.com/office/drawing/2014/main" id="{9E368A83-6FBA-1B2B-5A73-8B24E784938A}"/>
              </a:ext>
            </a:extLst>
          </p:cNvPr>
          <p:cNvSpPr/>
          <p:nvPr/>
        </p:nvSpPr>
        <p:spPr>
          <a:xfrm>
            <a:off x="3709539" y="888794"/>
            <a:ext cx="7834965" cy="3303643"/>
          </a:xfrm>
          <a:prstGeom prst="wedgeRoundRectCallout">
            <a:avLst>
              <a:gd name="adj1" fmla="val -60926"/>
              <a:gd name="adj2" fmla="val -2961"/>
              <a:gd name="adj3" fmla="val 16667"/>
            </a:avLst>
          </a:prstGeom>
          <a:ln w="12700">
            <a:solidFill>
              <a:srgbClr val="FF1C5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ea typeface="Arial"/>
                <a:cs typeface="Arial"/>
                <a:sym typeface="Arial"/>
              </a:rPr>
              <a:t>A continuación, les mostraré dos dados por un breve tiempo.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s-ES" sz="40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 pitchFamily="2" charset="0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s-ES" sz="40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 pitchFamily="2" charset="0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ea typeface="Arial"/>
                <a:cs typeface="Arial"/>
                <a:sym typeface="Arial"/>
              </a:rPr>
              <a:t>Deben decir el total de puntos.</a:t>
            </a:r>
          </a:p>
        </p:txBody>
      </p:sp>
      <p:pic>
        <p:nvPicPr>
          <p:cNvPr id="2" name="Google Shape;269;p8">
            <a:hlinkClick r:id="rId4"/>
            <a:extLst>
              <a:ext uri="{FF2B5EF4-FFF2-40B4-BE49-F238E27FC236}">
                <a16:creationId xmlns:a16="http://schemas.microsoft.com/office/drawing/2014/main" id="{A6F9BE2B-9D22-9571-C2D8-0894170D56D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643834" y="2154640"/>
            <a:ext cx="1232084" cy="1232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b0426ffe56_1_0"/>
          <p:cNvSpPr txBox="1"/>
          <p:nvPr/>
        </p:nvSpPr>
        <p:spPr>
          <a:xfrm>
            <a:off x="1345110" y="688684"/>
            <a:ext cx="949915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ES" sz="4800" b="1" dirty="0">
                <a:solidFill>
                  <a:srgbClr val="FF1C54"/>
                </a:solidFill>
                <a:latin typeface="Muli ExtraBold" panose="00000900000000000000" pitchFamily="2" charset="0"/>
              </a:rPr>
              <a:t>¿Cuántos puntos hay en total?</a:t>
            </a:r>
            <a:endParaRPr sz="4800" b="1" dirty="0">
              <a:solidFill>
                <a:srgbClr val="FF1C54"/>
              </a:solidFill>
              <a:latin typeface="Muli ExtraBold" panose="00000900000000000000" pitchFamily="2" charset="0"/>
            </a:endParaRPr>
          </a:p>
        </p:txBody>
      </p:sp>
      <p:pic>
        <p:nvPicPr>
          <p:cNvPr id="244" name="Google Shape;244;g2b0426ffe56_1_0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ED12C6D7-70CD-5F28-9E95-6E860E487B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5929" y="2958704"/>
            <a:ext cx="1467170" cy="1440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BF83A15-8306-1665-FD82-77D68316E0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8902" y="2958704"/>
            <a:ext cx="1440000" cy="14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5"/>
          <p:cNvSpPr txBox="1"/>
          <p:nvPr/>
        </p:nvSpPr>
        <p:spPr>
          <a:xfrm>
            <a:off x="3149363" y="2292932"/>
            <a:ext cx="5893274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600"/>
              <a:buFont typeface="Arial"/>
              <a:buNone/>
            </a:pPr>
            <a:r>
              <a:rPr lang="es-ES" sz="9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cs typeface="Arial" panose="020B0604020202020204" pitchFamily="34" charset="0"/>
                <a:sym typeface="Arial"/>
              </a:rPr>
              <a:t>4 + 2 = 6</a:t>
            </a:r>
            <a:endParaRPr sz="9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6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43;g2b0426ffe56_1_0">
            <a:extLst>
              <a:ext uri="{FF2B5EF4-FFF2-40B4-BE49-F238E27FC236}">
                <a16:creationId xmlns:a16="http://schemas.microsoft.com/office/drawing/2014/main" id="{57628500-010E-22EF-CA7B-5C323665DB3A}"/>
              </a:ext>
            </a:extLst>
          </p:cNvPr>
          <p:cNvSpPr txBox="1"/>
          <p:nvPr/>
        </p:nvSpPr>
        <p:spPr>
          <a:xfrm>
            <a:off x="1345110" y="688684"/>
            <a:ext cx="9499152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ES" sz="4800" b="1" dirty="0">
                <a:solidFill>
                  <a:srgbClr val="FF1C54"/>
                </a:solidFill>
              </a:rPr>
              <a:t>¿Cuántos puntos hay en total?</a:t>
            </a:r>
            <a:endParaRPr sz="4800" b="1" dirty="0">
              <a:solidFill>
                <a:srgbClr val="FF1C54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BC6F084-6EC5-0953-8411-B4087E12CC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849" y="2917797"/>
            <a:ext cx="1431055" cy="14400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FC0BFF3-ABC3-3740-A79B-8B7D6F0E26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8701" y="2917797"/>
            <a:ext cx="1503001" cy="1440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7"/>
          <p:cNvSpPr txBox="1"/>
          <p:nvPr/>
        </p:nvSpPr>
        <p:spPr>
          <a:xfrm>
            <a:off x="3582340" y="2364337"/>
            <a:ext cx="5263545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600"/>
              <a:buFont typeface="Arial"/>
              <a:buNone/>
            </a:pPr>
            <a:r>
              <a:rPr lang="es-ES" sz="9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6 + 3 = 9</a:t>
            </a:r>
            <a:endParaRPr sz="96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Google Shape;267;p8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44034" y="1448320"/>
            <a:ext cx="2395448" cy="2753388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8"/>
          <p:cNvSpPr/>
          <p:nvPr/>
        </p:nvSpPr>
        <p:spPr>
          <a:xfrm>
            <a:off x="2027208" y="640219"/>
            <a:ext cx="6880199" cy="1616202"/>
          </a:xfrm>
          <a:prstGeom prst="wedgeRoundRectCallout">
            <a:avLst>
              <a:gd name="adj1" fmla="val 65373"/>
              <a:gd name="adj2" fmla="val 30660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Ahora, lanzamos los dados varias veces. </a:t>
            </a:r>
            <a:endParaRPr sz="40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 pitchFamily="2" charset="0"/>
              <a:sym typeface="Arial"/>
            </a:endParaRPr>
          </a:p>
        </p:txBody>
      </p:sp>
      <p:pic>
        <p:nvPicPr>
          <p:cNvPr id="269" name="Google Shape;269;p8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116958" y="3112275"/>
            <a:ext cx="1956600" cy="195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p9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25862" y="896306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9"/>
          <p:cNvSpPr/>
          <p:nvPr/>
        </p:nvSpPr>
        <p:spPr>
          <a:xfrm>
            <a:off x="5144804" y="553426"/>
            <a:ext cx="4174883" cy="1988067"/>
          </a:xfrm>
          <a:prstGeom prst="wedgeRoundRectCallout">
            <a:avLst>
              <a:gd name="adj1" fmla="val 63517"/>
              <a:gd name="adj2" fmla="val -11139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¡Muy bien!</a:t>
            </a:r>
            <a:endParaRPr sz="24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 pitchFamily="2" charset="0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Estamos aprendiendo muchas adiciones hasta </a:t>
            </a:r>
            <a:r>
              <a:rPr lang="es-ES" sz="24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10</a:t>
            </a:r>
            <a:r>
              <a:rPr lang="es-ES" sz="24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.</a:t>
            </a:r>
            <a:endParaRPr sz="2400" dirty="0">
              <a:solidFill>
                <a:schemeClr val="tx1">
                  <a:lumMod val="75000"/>
                  <a:lumOff val="25000"/>
                </a:schemeClr>
              </a:solidFill>
              <a:latin typeface="Nunito" pitchFamily="2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Sigamos practicando.  </a:t>
            </a:r>
            <a:endParaRPr sz="24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 pitchFamily="2" charset="0"/>
              <a:sym typeface="Arial"/>
            </a:endParaRPr>
          </a:p>
        </p:txBody>
      </p:sp>
      <p:sp>
        <p:nvSpPr>
          <p:cNvPr id="277" name="Google Shape;277;p9"/>
          <p:cNvSpPr txBox="1"/>
          <p:nvPr/>
        </p:nvSpPr>
        <p:spPr>
          <a:xfrm>
            <a:off x="1149909" y="1671201"/>
            <a:ext cx="3317400" cy="6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s-ES" sz="3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4 + 1 = 5</a:t>
            </a:r>
            <a:endParaRPr sz="36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279" name="Google Shape;279;p9"/>
          <p:cNvSpPr txBox="1"/>
          <p:nvPr/>
        </p:nvSpPr>
        <p:spPr>
          <a:xfrm>
            <a:off x="1733909" y="4640451"/>
            <a:ext cx="2061714" cy="6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s-ES" sz="3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3 + 3 = 6</a:t>
            </a:r>
            <a:endParaRPr sz="36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281" name="Google Shape;281;p9"/>
          <p:cNvSpPr txBox="1"/>
          <p:nvPr/>
        </p:nvSpPr>
        <p:spPr>
          <a:xfrm>
            <a:off x="7530860" y="4600270"/>
            <a:ext cx="2139351" cy="6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s-ES" sz="36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2 + 6 = 8</a:t>
            </a:r>
            <a:endParaRPr sz="36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2C31C1C-3EA5-29C0-3356-28091147BF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4967" y="513252"/>
            <a:ext cx="1100378" cy="1080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3D49D18-D0CD-5FAB-7842-790947C717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8560" y="3492068"/>
            <a:ext cx="1080000" cy="1080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DF58F6D-F9D3-E035-DB1A-67CB4A3EC8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47236" y="3520270"/>
            <a:ext cx="1073291" cy="10800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62528AF-61A5-E234-7C50-E4214E756F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67022" y="3520270"/>
            <a:ext cx="1127251" cy="10800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21051439-33A9-00A1-7E41-CC1D42E6A3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8094" y="3513816"/>
            <a:ext cx="1127251" cy="10800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AEC9ABF-07C9-A30A-AEA3-7DF98D89CD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07997" y="532525"/>
            <a:ext cx="1093170" cy="10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105</Words>
  <Application>Microsoft Office PowerPoint</Application>
  <PresentationFormat>Panorámica</PresentationFormat>
  <Paragraphs>20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Sassoon Sans Std</vt:lpstr>
      <vt:lpstr>Arial</vt:lpstr>
      <vt:lpstr>Calibri</vt:lpstr>
      <vt:lpstr>Nunito</vt:lpstr>
      <vt:lpstr>Muli ExtraBold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13</cp:revision>
  <dcterms:created xsi:type="dcterms:W3CDTF">2023-09-12T20:21:07Z</dcterms:created>
  <dcterms:modified xsi:type="dcterms:W3CDTF">2024-12-11T15:25:40Z</dcterms:modified>
</cp:coreProperties>
</file>