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Nunito SemiBold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hm3GZj/aWfLCsY8S2cwJ4q4Q1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emiBold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NunitoSemiBold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NunitoSemiBold-bold.fntdata"/><Relationship Id="rId18" Type="http://schemas.openxmlformats.org/officeDocument/2006/relationships/font" Target="fonts/Nunito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0" name="Google Shape;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5" name="Google Shape;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0" name="Google Shape;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6" name="Google Shape;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2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3" name="Google Shape;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9" name="Google Shape;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3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6" name="Google Shape;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31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2" name="Google Shape;1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1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32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0" name="Google Shape;11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2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3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33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0" name="Google Shape;1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4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6" name="Google Shape;1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4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2" name="Google Shape;1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6" name="Google Shape;1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0" name="Google Shape;1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4" name="Google Shape;1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7" name="Google Shape;1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44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5" name="Google Shape;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>
            <p:ph idx="1" type="subTitle"/>
          </p:nvPr>
        </p:nvSpPr>
        <p:spPr>
          <a:xfrm>
            <a:off x="1417320" y="177595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b="1" lang="es-CL" sz="960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417320" y="3429000"/>
            <a:ext cx="91440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EF7D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Isla Rapa Nui y su área marina protegida</a:t>
            </a:r>
            <a:endParaRPr b="0" i="0" sz="3200" u="none" cap="none" strike="noStrike">
              <a:solidFill>
                <a:srgbClr val="EF7D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1633220" y="4512916"/>
            <a:ext cx="9570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5° básico. Unidad 4.</a:t>
            </a:r>
            <a:endParaRPr b="0" i="0" sz="2000" u="none" cap="none" strike="noStrike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Aventura matemática.</a:t>
            </a:r>
            <a:endParaRPr b="0" i="0" sz="2000" u="none" cap="none" strike="noStrike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Apoyo gestión actividad 2. </a:t>
            </a:r>
            <a:endParaRPr b="0" i="0" sz="2000" u="none" cap="none" strike="noStrike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Página 194.  </a:t>
            </a:r>
            <a:endParaRPr b="0" i="0" sz="2000" u="none" cap="none" strike="noStrike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/>
        </p:nvSpPr>
        <p:spPr>
          <a:xfrm>
            <a:off x="4956950" y="1320828"/>
            <a:ext cx="65793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4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El área real de Rapa Nui es 163,8 km</a:t>
            </a:r>
            <a:r>
              <a:rPr b="0" baseline="30000" i="0" lang="es-CL" sz="24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0" i="0" lang="es-CL" sz="24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baseline="-25000" i="0" sz="2400" u="none" cap="none" strike="noStrike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001" y="892200"/>
            <a:ext cx="4186950" cy="4018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90" name="Google Shape;2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7200" y="2844584"/>
            <a:ext cx="3040701" cy="3209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/>
          <p:nvPr/>
        </p:nvSpPr>
        <p:spPr>
          <a:xfrm>
            <a:off x="5729500" y="2450325"/>
            <a:ext cx="3617700" cy="1340400"/>
          </a:xfrm>
          <a:prstGeom prst="wedgeRoundRectCallout">
            <a:avLst>
              <a:gd fmla="val 60256" name="adj1"/>
              <a:gd fmla="val 71988" name="adj2"/>
              <a:gd fmla="val 0" name="adj3"/>
            </a:avLst>
          </a:prstGeom>
          <a:solidFill>
            <a:schemeClr val="lt1"/>
          </a:solidFill>
          <a:ln cap="flat" cmpd="sng" w="12700">
            <a:solidFill>
              <a:srgbClr val="EF7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unito"/>
              <a:buNone/>
            </a:pPr>
            <a:r>
              <a:rPr b="0" i="0" lang="es-CL" sz="20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¿Qué tan grande es la isla? </a:t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Nunito"/>
              <a:buNone/>
            </a:pPr>
            <a:r>
              <a:rPr b="0" i="0" lang="es-CL" sz="20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¿Conoces otra zona con un tamaño parecido?</a:t>
            </a:r>
            <a:endParaRPr b="0" i="0" sz="2000" u="none" cap="none" strike="noStrike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286" y="268821"/>
            <a:ext cx="7850022" cy="524951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8059300" y="510124"/>
            <a:ext cx="39234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superficie del lago Villarrica ubicado en la IX región, tiene un área de 176 km</a:t>
            </a:r>
            <a:r>
              <a:rPr b="0" baseline="3000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baseline="30000"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tamaño de la Isla Rapa Nui es parecido al tamaño del lago </a:t>
            </a:r>
            <a:r>
              <a:rPr lang="es-CL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Villarrica</a:t>
            </a: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98" name="Google Shape;2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3023" y="3023755"/>
            <a:ext cx="3139407" cy="34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1"/>
          <p:cNvSpPr txBox="1"/>
          <p:nvPr/>
        </p:nvSpPr>
        <p:spPr>
          <a:xfrm>
            <a:off x="337325" y="5445153"/>
            <a:ext cx="65793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24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El área real de Rapa Nui es 163,8 km</a:t>
            </a:r>
            <a:r>
              <a:rPr b="0" baseline="30000" i="0" lang="es-CL" sz="24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0" i="0" lang="es-CL" sz="2400" u="none" cap="none" strike="noStrike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baseline="-25000" i="0" sz="2400" u="none" cap="none" strike="noStrike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/>
        </p:nvSpPr>
        <p:spPr>
          <a:xfrm>
            <a:off x="1505226" y="163325"/>
            <a:ext cx="94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área marina protegida en torno a la Isla no tiene forma de rectángulo, sin embargo, su área puede estimarse usando esta figura. </a:t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213" y="947523"/>
            <a:ext cx="9492987" cy="498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 rot="-583109">
            <a:off x="4969659" y="1615971"/>
            <a:ext cx="4952980" cy="4029855"/>
          </a:xfrm>
          <a:prstGeom prst="rect">
            <a:avLst/>
          </a:prstGeom>
          <a:noFill/>
          <a:ln cap="flat" cmpd="sng" w="381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3368040" y="3852075"/>
            <a:ext cx="15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800 km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8244840" y="5511551"/>
            <a:ext cx="15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900 km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/>
          <p:nvPr/>
        </p:nvSpPr>
        <p:spPr>
          <a:xfrm>
            <a:off x="650240" y="794435"/>
            <a:ext cx="8392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 estas aguas misteriosas, criaturas fascinantes dependen de nosotros para asegurar su hogar. Cada pez, cada coral, incluso los más pequeños habitantes, confían en nuestra bondad y cuidado para mantener su paraíso marino.</a:t>
            </a:r>
            <a:endParaRPr b="0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D0D0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¡A cuidar nuestro entorno!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4529" y="2742984"/>
            <a:ext cx="3040701" cy="320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5552950" y="2397275"/>
            <a:ext cx="3130200" cy="1606200"/>
          </a:xfrm>
          <a:prstGeom prst="wedgeRoundRectCallout">
            <a:avLst>
              <a:gd fmla="val 70349" name="adj1"/>
              <a:gd fmla="val -675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¿Dónde está ubicada la isla Rapa Nui? ¿Cuál es la distancia de la isla al continente?</a:t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30" name="Google Shape;2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278" y="2397268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925" y="1246488"/>
            <a:ext cx="4508155" cy="34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/>
        </p:nvSpPr>
        <p:spPr>
          <a:xfrm>
            <a:off x="4853300" y="490275"/>
            <a:ext cx="66747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Isla Rapa Nui está ubicada en medio del Océano Pacífico a unos 3 700 km al oeste de la costa de Chile continental. Reconocida por sus enormes estatuas de piedra llamadas moáis. </a:t>
            </a:r>
            <a:endParaRPr b="0"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Fue designada Patrimonio de la Humanidad en el año 1995, por su rica cultura, gran biodiversidad ecológica y patrimonio histórico.</a:t>
            </a:r>
            <a:endParaRPr b="0"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7" name="Google Shape;2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25" y="1216008"/>
            <a:ext cx="3303457" cy="232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09" y="3204555"/>
            <a:ext cx="6502773" cy="2962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>
            <a:off x="5665475" y="1825775"/>
            <a:ext cx="3513000" cy="1606200"/>
          </a:xfrm>
          <a:prstGeom prst="wedgeRoundRectCallout">
            <a:avLst>
              <a:gd fmla="val 65816" name="adj1"/>
              <a:gd fmla="val 56092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forma tiene la Isla de Pascua? ¿Cuán grande es? ¿Cómo podríamos estimar su área?</a:t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44" name="Google Shape;2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278" y="2397268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925" y="1216008"/>
            <a:ext cx="4508155" cy="345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560" y="306142"/>
            <a:ext cx="9266583" cy="557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 rot="1424869">
            <a:off x="4928373" y="645088"/>
            <a:ext cx="324000" cy="32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/>
          <p:nvPr/>
        </p:nvSpPr>
        <p:spPr>
          <a:xfrm>
            <a:off x="6733350" y="1545448"/>
            <a:ext cx="3176400" cy="957900"/>
          </a:xfrm>
          <a:prstGeom prst="wedgeRoundRectCallout">
            <a:avLst>
              <a:gd fmla="val 43471" name="adj1"/>
              <a:gd fmla="val 14887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EF7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es el área aproximada de la isla?</a:t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cono&#10;&#10;Descripción generada automáticamente" id="257" name="Google Shape;2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2952" y="2372359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76" y="1134151"/>
            <a:ext cx="6434275" cy="38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560" y="306142"/>
            <a:ext cx="9266583" cy="557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gla graduada - Wikipedia, la enciclopedia libre" id="264" name="Google Shape;264;p7"/>
          <p:cNvPicPr preferRelativeResize="0"/>
          <p:nvPr/>
        </p:nvPicPr>
        <p:blipFill rotWithShape="1">
          <a:blip r:embed="rId4">
            <a:alphaModFix amt="85000"/>
          </a:blip>
          <a:srcRect b="7447" l="787" r="15683" t="4165"/>
          <a:stretch/>
        </p:blipFill>
        <p:spPr>
          <a:xfrm rot="1377836">
            <a:off x="4273008" y="1860745"/>
            <a:ext cx="6968108" cy="12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 txBox="1"/>
          <p:nvPr/>
        </p:nvSpPr>
        <p:spPr>
          <a:xfrm>
            <a:off x="6842662" y="713750"/>
            <a:ext cx="138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km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 rot="1424869">
            <a:off x="4928373" y="645088"/>
            <a:ext cx="324000" cy="32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560" y="306142"/>
            <a:ext cx="9266583" cy="557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gla graduada - Wikipedia, la enciclopedia libre" id="272" name="Google Shape;272;p8"/>
          <p:cNvPicPr preferRelativeResize="0"/>
          <p:nvPr/>
        </p:nvPicPr>
        <p:blipFill rotWithShape="1">
          <a:blip r:embed="rId4">
            <a:alphaModFix amt="85000"/>
          </a:blip>
          <a:srcRect b="7447" l="787" r="15683" t="4165"/>
          <a:stretch/>
        </p:blipFill>
        <p:spPr>
          <a:xfrm rot="6746989">
            <a:off x="-334973" y="2744904"/>
            <a:ext cx="6968108" cy="12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4163260" y="2634969"/>
            <a:ext cx="138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km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7146831" y="791722"/>
            <a:ext cx="13817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 km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/>
          <p:nvPr/>
        </p:nvSpPr>
        <p:spPr>
          <a:xfrm rot="1424869">
            <a:off x="4928373" y="645088"/>
            <a:ext cx="324000" cy="324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280" name="Google Shape;2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0507" y="3286759"/>
            <a:ext cx="2501797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818" y="848392"/>
            <a:ext cx="5807726" cy="349500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9"/>
          <p:cNvSpPr txBox="1"/>
          <p:nvPr/>
        </p:nvSpPr>
        <p:spPr>
          <a:xfrm>
            <a:off x="6691468" y="645162"/>
            <a:ext cx="4098451" cy="8989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6418990" y="2210073"/>
            <a:ext cx="5244690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642" l="-1858" r="-1275" t="-58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