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Nuni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7" roundtripDataSignature="AMtx7mjzk+w1dq5jo5VJAoggPfUdzsWN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Nunito-regular.fntdata"/><Relationship Id="rId12" Type="http://schemas.openxmlformats.org/officeDocument/2006/relationships/slide" Target="slides/slide8.xml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7" Type="http://customschemas.google.com/relationships/presentationmetadata" Target="metadata"/><Relationship Id="rId16" Type="http://schemas.openxmlformats.org/officeDocument/2006/relationships/font" Target="fonts/Nuni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5" name="Google Shape;21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3" name="Google Shape;22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28" name="Google Shape;228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43" name="Google Shape;243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51" name="Google Shape;25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6" name="Google Shape;27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93" name="Google Shape;29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3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cabezado de sección">
  <p:cSld name="1_Encabezado de secció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2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6" name="Google Shape;5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cabezado de sección">
  <p:cSld name="2_Encabezado de sección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1" name="Google Shape;6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cabezado de sección">
  <p:cSld name="3_Encabezado de sección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3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66" name="Google Shape;66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72" name="Google Shape;7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os objetos">
  <p:cSld name="1_Dos objeto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8" name="Google Shape;78;p25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65B32E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79" name="Google Shape;79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os objetos">
  <p:cSld name="2_Dos objeto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26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85" name="Google Shape;8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Dos objetos">
  <p:cSld name="3_Dos objetos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7"/>
          <p:cNvSpPr txBox="1"/>
          <p:nvPr>
            <p:ph idx="1" type="body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" name="Google Shape;90;p27"/>
          <p:cNvSpPr txBox="1"/>
          <p:nvPr>
            <p:ph idx="2" type="body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91" name="Google Shape;91;p27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cap="flat" cmpd="sng" w="28575">
            <a:solidFill>
              <a:srgbClr val="EF7D00"/>
            </a:solidFill>
            <a:prstDash val="dash"/>
            <a:round/>
            <a:headEnd len="sm" w="sm" type="none"/>
            <a:tailEnd len="sm" w="sm" type="none"/>
          </a:ln>
        </p:spPr>
      </p:cxnSp>
      <p:pic>
        <p:nvPicPr>
          <p:cNvPr descr="Imagen que contiene Logotipo&#10;&#10;Descripción generada automáticamente" id="92" name="Google Shape;9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2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97" name="Google Shape;97;p28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98" name="Google Shape;98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8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28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mparación">
  <p:cSld name="1_Comparación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5" name="Google Shape;105;p29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06" name="Google Shape;106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9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29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mparación" type="twoTxTwoObj">
  <p:cSld name="TWO_OBJECTS_WITH_TEXT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3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2" name="Google Shape;112;p3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3" name="Google Shape;113;p30"/>
          <p:cNvSpPr txBox="1"/>
          <p:nvPr>
            <p:ph idx="2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4" name="Google Shape;114;p3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15" name="Google Shape;115;p30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16" name="Google Shape;116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19" name="Google Shape;1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mparación">
  <p:cSld name="3_Comparación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31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1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1" name="Google Shape;121;p31"/>
          <p:cNvSpPr txBox="1"/>
          <p:nvPr>
            <p:ph idx="2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pic>
        <p:nvPicPr>
          <p:cNvPr descr="Imagen que contiene Logotipo&#10;&#10;Descripción generada automáticamente" id="122" name="Google Shape;122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31"/>
          <p:cNvSpPr txBox="1"/>
          <p:nvPr>
            <p:ph idx="3" type="body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31"/>
          <p:cNvSpPr txBox="1"/>
          <p:nvPr>
            <p:ph idx="4" type="body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28" name="Google Shape;128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Solo el título">
  <p:cSld name="1_Solo el título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2" name="Google Shape;132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Solo el título">
  <p:cSld name="2_Solo el título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36" name="Google Shape;136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Solo el título">
  <p:cSld name="3_Solo el título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Imagen que contiene Logotipo&#10;&#10;Descripción generada automáticamente" id="140" name="Google Shape;140;p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3" name="Google Shape;143;p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n blanco">
  <p:cSld name="1_En blanco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6" name="Google Shape;146;p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En blanco">
  <p:cSld name="2_En blanco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49" name="Google Shape;149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En blanco">
  <p:cSld name="3_En blanco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n que contiene Logotipo&#10;&#10;Descripción generada automáticamente" id="152" name="Google Shape;152;p3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4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4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7" name="Google Shape;157;p4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58" name="Google Shape;158;p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>
  <p:cSld name="Diapositiva de título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ontenido con título">
  <p:cSld name="1_Contenido con título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4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4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3" name="Google Shape;163;p4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64" name="Google Shape;164;p41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s-CL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Contenido con título">
  <p:cSld name="2_Contenido con título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4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4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69" name="Google Shape;169;p4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0" name="Google Shape;170;p4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Contenido con título">
  <p:cSld name="3_Contenido con título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4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4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75" name="Google Shape;175;p4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76" name="Google Shape;176;p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4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4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1" name="Google Shape;181;p4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2" name="Google Shape;182;p4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Imagen con título">
  <p:cSld name="1_Imagen con título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6" name="Google Shape;186;p45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7" name="Google Shape;187;p45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88" name="Google Shape;188;p4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Imagen con título">
  <p:cSld name="2_Imagen con título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4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4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3" name="Google Shape;193;p4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194" name="Google Shape;194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Imagen con título">
  <p:cSld name="3_Imagen con título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4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4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9" name="Google Shape;199;p4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pic>
        <p:nvPicPr>
          <p:cNvPr descr="Imagen que contiene Logotipo&#10;&#10;Descripción generada automáticamente" id="200" name="Google Shape;200;p4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4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4" name="Google Shape;204;p4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5" name="Google Shape;205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4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4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0" name="Google Shape;210;p4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apositiva de título">
  <p:cSld name="1_Diapositiva de título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Diapositiva de título">
  <p:cSld name="2_Diapositiva de título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>
  <p:cSld name="Título y objeto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36" name="Google Shape;3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ítulo y objetos">
  <p:cSld name="1_Título y objeto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1" name="Google Shape;41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ítulo y objetos">
  <p:cSld name="2_Título y objeto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1" type="body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Imagen que contiene Logotipo&#10;&#10;Descripción generada automáticamente" id="46" name="Google Shape;46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Google Shape;48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20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0"/>
          <p:cNvSpPr txBox="1"/>
          <p:nvPr>
            <p:ph idx="1" type="body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pic>
        <p:nvPicPr>
          <p:cNvPr descr="Imagen que contiene Logotipo&#10;&#10;Descripción generada automáticamente" id="51" name="Google Shape;5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35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12.xml"/><Relationship Id="rId34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15.xml"/><Relationship Id="rId37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14.xml"/><Relationship Id="rId36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17.xml"/><Relationship Id="rId39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38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2.png"/><Relationship Id="rId4" Type="http://schemas.openxmlformats.org/officeDocument/2006/relationships/image" Target="../media/image16.png"/><Relationship Id="rId5" Type="http://schemas.openxmlformats.org/officeDocument/2006/relationships/image" Target="../media/image13.png"/><Relationship Id="rId6" Type="http://schemas.openxmlformats.org/officeDocument/2006/relationships/image" Target="../media/image15.png"/><Relationship Id="rId7" Type="http://schemas.openxmlformats.org/officeDocument/2006/relationships/image" Target="../media/image1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3.png"/><Relationship Id="rId4" Type="http://schemas.openxmlformats.org/officeDocument/2006/relationships/image" Target="../media/image1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"/>
          <p:cNvSpPr txBox="1"/>
          <p:nvPr>
            <p:ph idx="1" type="subTitle"/>
          </p:nvPr>
        </p:nvSpPr>
        <p:spPr>
          <a:xfrm>
            <a:off x="1524000" y="1693613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9600"/>
              <a:buNone/>
            </a:pPr>
            <a:r>
              <a:rPr b="1" lang="es-CL" sz="9600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524000" y="3116795"/>
            <a:ext cx="9144000" cy="7849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7AD65"/>
              </a:buClr>
              <a:buSzPts val="5400"/>
              <a:buFont typeface="Arial"/>
              <a:buNone/>
            </a:pPr>
            <a:r>
              <a:rPr i="0" lang="es-CL" sz="54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Escalas de medida</a:t>
            </a:r>
            <a:endParaRPr i="0" sz="54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1524000" y="4331386"/>
            <a:ext cx="9144000" cy="134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CL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3º básico. Unidad 4.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CL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Capítulo 15: Masa.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s-CL" sz="2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Para presentar las escalas de medición de masas.</a:t>
            </a:r>
            <a:endParaRPr i="0" sz="2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descr="Imagen que contiene Logotipo&#10;&#10;Descripción generada automáticamente" id="220" name="Google Shape;22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"/>
          <p:cNvSpPr txBox="1"/>
          <p:nvPr/>
        </p:nvSpPr>
        <p:spPr>
          <a:xfrm>
            <a:off x="1472290" y="2089225"/>
            <a:ext cx="91821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Veamos cuáles son las escalas de medida de masa.</a:t>
            </a:r>
            <a:endParaRPr i="0" sz="4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2"/>
          <p:cNvSpPr/>
          <p:nvPr/>
        </p:nvSpPr>
        <p:spPr>
          <a:xfrm>
            <a:off x="4998325" y="5967500"/>
            <a:ext cx="2402100" cy="8094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2"/>
          <p:cNvSpPr txBox="1"/>
          <p:nvPr/>
        </p:nvSpPr>
        <p:spPr>
          <a:xfrm>
            <a:off x="1546505" y="180777"/>
            <a:ext cx="91821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s-CL" sz="4000" u="none" cap="none" strike="noStrike">
                <a:solidFill>
                  <a:srgbClr val="FF7E00"/>
                </a:solidFill>
                <a:latin typeface="Nunito"/>
                <a:ea typeface="Nunito"/>
                <a:cs typeface="Nunito"/>
                <a:sym typeface="Nunito"/>
              </a:rPr>
              <a:t>¿Cuál es la escala de medida?</a:t>
            </a:r>
            <a:endParaRPr i="0" sz="4000" u="none" cap="none" strike="noStrike">
              <a:solidFill>
                <a:srgbClr val="FF7E00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i="0" sz="18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32" name="Google Shape;23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8734" y="1091682"/>
            <a:ext cx="4881019" cy="4875826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"/>
          <p:cNvSpPr/>
          <p:nvPr/>
        </p:nvSpPr>
        <p:spPr>
          <a:xfrm>
            <a:off x="7673386" y="1208255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0 kg = 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34" name="Google Shape;234;p2"/>
          <p:cNvGrpSpPr/>
          <p:nvPr/>
        </p:nvGrpSpPr>
        <p:grpSpPr>
          <a:xfrm flipH="1" rot="10800000">
            <a:off x="5980009" y="1945595"/>
            <a:ext cx="318467" cy="3168000"/>
            <a:chOff x="5980594" y="1934308"/>
            <a:chExt cx="318467" cy="3168000"/>
          </a:xfrm>
        </p:grpSpPr>
        <p:sp>
          <p:nvSpPr>
            <p:cNvPr id="235" name="Google Shape;235;p2"/>
            <p:cNvSpPr/>
            <p:nvPr/>
          </p:nvSpPr>
          <p:spPr>
            <a:xfrm>
              <a:off x="5988944" y="1934308"/>
              <a:ext cx="298394" cy="316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36" name="Google Shape;236;p2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980594" y="3118339"/>
              <a:ext cx="318467" cy="19780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7" name="Google Shape;237;p2"/>
          <p:cNvSpPr/>
          <p:nvPr/>
        </p:nvSpPr>
        <p:spPr>
          <a:xfrm>
            <a:off x="8944446" y="3120175"/>
            <a:ext cx="2833934" cy="809389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b="-10522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CL" sz="28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 </a:t>
            </a:r>
            <a:endParaRPr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8" name="Google Shape;238;p2"/>
          <p:cNvSpPr/>
          <p:nvPr/>
        </p:nvSpPr>
        <p:spPr>
          <a:xfrm>
            <a:off x="4998315" y="5967496"/>
            <a:ext cx="2833800" cy="8094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b="-10522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CL" sz="28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 </a:t>
            </a:r>
            <a:endParaRPr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39" name="Google Shape;239;p2"/>
          <p:cNvSpPr/>
          <p:nvPr/>
        </p:nvSpPr>
        <p:spPr>
          <a:xfrm>
            <a:off x="853075" y="3119086"/>
            <a:ext cx="2833800" cy="8106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b="-10522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i="0" lang="es-CL" sz="28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 </a:t>
            </a:r>
            <a:endParaRPr i="0" sz="2800" u="none" cap="none" strike="noStrik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0" name="Google Shape;240;p2"/>
          <p:cNvSpPr/>
          <p:nvPr/>
        </p:nvSpPr>
        <p:spPr>
          <a:xfrm>
            <a:off x="1917075" y="1103100"/>
            <a:ext cx="30813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1 kg = 1 000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245" name="Google Shape;24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80830" y="3429000"/>
            <a:ext cx="1312305" cy="275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46" name="Google Shape;246;p5"/>
          <p:cNvGrpSpPr/>
          <p:nvPr/>
        </p:nvGrpSpPr>
        <p:grpSpPr>
          <a:xfrm>
            <a:off x="3491210" y="1771233"/>
            <a:ext cx="5209572" cy="2533947"/>
            <a:chOff x="641012" y="2139008"/>
            <a:chExt cx="6065400" cy="3527700"/>
          </a:xfrm>
        </p:grpSpPr>
        <p:sp>
          <p:nvSpPr>
            <p:cNvPr id="247" name="Google Shape;247;p5"/>
            <p:cNvSpPr/>
            <p:nvPr/>
          </p:nvSpPr>
          <p:spPr>
            <a:xfrm>
              <a:off x="751114" y="2265930"/>
              <a:ext cx="5845629" cy="3273879"/>
            </a:xfrm>
            <a:prstGeom prst="roundRect">
              <a:avLst>
                <a:gd fmla="val 3949" name="adj"/>
              </a:avLst>
            </a:prstGeom>
            <a:solidFill>
              <a:srgbClr val="F7AD6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Para masas pequeñas</a:t>
              </a:r>
              <a:endParaRPr i="0" sz="14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se usan pesas que miden hasta 1 kg.</a:t>
              </a:r>
              <a:endParaRPr i="0" sz="33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641012" y="2139008"/>
              <a:ext cx="6065400" cy="3527700"/>
            </a:xfrm>
            <a:prstGeom prst="roundRect">
              <a:avLst>
                <a:gd fmla="val 3949" name="adj"/>
              </a:avLst>
            </a:prstGeom>
            <a:noFill/>
            <a:ln cap="flat" cmpd="sng" w="28575">
              <a:solidFill>
                <a:srgbClr val="F7AD65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Google Shape;253;p6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97033" y="1333259"/>
            <a:ext cx="4197933" cy="415448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54" name="Google Shape;254;p6"/>
          <p:cNvGrpSpPr/>
          <p:nvPr/>
        </p:nvGrpSpPr>
        <p:grpSpPr>
          <a:xfrm flipH="1" rot="10800000">
            <a:off x="5925042" y="1861672"/>
            <a:ext cx="318467" cy="3168000"/>
            <a:chOff x="5980594" y="1934308"/>
            <a:chExt cx="318467" cy="3168000"/>
          </a:xfrm>
        </p:grpSpPr>
        <p:sp>
          <p:nvSpPr>
            <p:cNvPr id="255" name="Google Shape;255;p6"/>
            <p:cNvSpPr/>
            <p:nvPr/>
          </p:nvSpPr>
          <p:spPr>
            <a:xfrm>
              <a:off x="5988944" y="1934308"/>
              <a:ext cx="298394" cy="316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56" name="Google Shape;256;p6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980594" y="3118339"/>
              <a:ext cx="318467" cy="19780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57" name="Google Shape;257;p6"/>
          <p:cNvSpPr txBox="1"/>
          <p:nvPr/>
        </p:nvSpPr>
        <p:spPr>
          <a:xfrm>
            <a:off x="422031" y="329368"/>
            <a:ext cx="103083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Otra escala de medida:</a:t>
            </a:r>
            <a:endParaRPr i="0" sz="4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6"/>
          <p:cNvSpPr/>
          <p:nvPr/>
        </p:nvSpPr>
        <p:spPr>
          <a:xfrm>
            <a:off x="5933392" y="809465"/>
            <a:ext cx="2996541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0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9" name="Google Shape;259;p6"/>
          <p:cNvSpPr/>
          <p:nvPr/>
        </p:nvSpPr>
        <p:spPr>
          <a:xfrm>
            <a:off x="7512966" y="1494228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500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0" name="Google Shape;260;p6"/>
          <p:cNvSpPr/>
          <p:nvPr/>
        </p:nvSpPr>
        <p:spPr>
          <a:xfrm>
            <a:off x="8403920" y="3081045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1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1" name="Google Shape;261;p6"/>
          <p:cNvSpPr/>
          <p:nvPr/>
        </p:nvSpPr>
        <p:spPr>
          <a:xfrm>
            <a:off x="7418589" y="4729590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1 kg y 500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2" name="Google Shape;262;p6"/>
          <p:cNvSpPr/>
          <p:nvPr/>
        </p:nvSpPr>
        <p:spPr>
          <a:xfrm>
            <a:off x="5789081" y="5502693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2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3" name="Google Shape;263;p6"/>
          <p:cNvSpPr/>
          <p:nvPr/>
        </p:nvSpPr>
        <p:spPr>
          <a:xfrm>
            <a:off x="2335855" y="4745194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2 kg y 500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4" name="Google Shape;264;p6"/>
          <p:cNvSpPr/>
          <p:nvPr/>
        </p:nvSpPr>
        <p:spPr>
          <a:xfrm>
            <a:off x="2908255" y="3076175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3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65" name="Google Shape;265;p6"/>
          <p:cNvSpPr/>
          <p:nvPr/>
        </p:nvSpPr>
        <p:spPr>
          <a:xfrm>
            <a:off x="2132005" y="1427469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3 kg y 500 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270" name="Google Shape;27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80830" y="3429000"/>
            <a:ext cx="1312305" cy="275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1" name="Google Shape;271;p7"/>
          <p:cNvGrpSpPr/>
          <p:nvPr/>
        </p:nvGrpSpPr>
        <p:grpSpPr>
          <a:xfrm>
            <a:off x="3491223" y="1771245"/>
            <a:ext cx="5209572" cy="2533947"/>
            <a:chOff x="641026" y="2139026"/>
            <a:chExt cx="6065400" cy="3527700"/>
          </a:xfrm>
        </p:grpSpPr>
        <p:sp>
          <p:nvSpPr>
            <p:cNvPr id="272" name="Google Shape;272;p7"/>
            <p:cNvSpPr/>
            <p:nvPr/>
          </p:nvSpPr>
          <p:spPr>
            <a:xfrm>
              <a:off x="751114" y="2265930"/>
              <a:ext cx="5845629" cy="3273879"/>
            </a:xfrm>
            <a:prstGeom prst="roundRect">
              <a:avLst>
                <a:gd fmla="val 3949" name="adj"/>
              </a:avLst>
            </a:prstGeom>
            <a:solidFill>
              <a:srgbClr val="F7AD6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Para masas medianas</a:t>
              </a:r>
              <a:endParaRPr i="0" sz="14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se usan pesas que miden hasta 4 kg.</a:t>
              </a:r>
              <a:endParaRPr i="0" sz="33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641026" y="2139026"/>
              <a:ext cx="6065400" cy="3527700"/>
            </a:xfrm>
            <a:prstGeom prst="roundRect">
              <a:avLst>
                <a:gd fmla="val 3949" name="adj"/>
              </a:avLst>
            </a:prstGeom>
            <a:noFill/>
            <a:ln cap="flat" cmpd="sng" w="28575">
              <a:solidFill>
                <a:srgbClr val="F7AD65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i="0" sz="18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Google Shape;27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22552" y="1275322"/>
            <a:ext cx="4320171" cy="431156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79" name="Google Shape;279;p8"/>
          <p:cNvGrpSpPr/>
          <p:nvPr/>
        </p:nvGrpSpPr>
        <p:grpSpPr>
          <a:xfrm flipH="1" rot="10800000">
            <a:off x="5933834" y="1861672"/>
            <a:ext cx="318467" cy="3168000"/>
            <a:chOff x="5980594" y="1934308"/>
            <a:chExt cx="318467" cy="3168000"/>
          </a:xfrm>
        </p:grpSpPr>
        <p:sp>
          <p:nvSpPr>
            <p:cNvPr id="280" name="Google Shape;280;p8"/>
            <p:cNvSpPr/>
            <p:nvPr/>
          </p:nvSpPr>
          <p:spPr>
            <a:xfrm>
              <a:off x="5988944" y="1934308"/>
              <a:ext cx="298394" cy="316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1" name="Google Shape;281;p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980594" y="3118339"/>
              <a:ext cx="318467" cy="197808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82" name="Google Shape;282;p8"/>
          <p:cNvSpPr txBox="1"/>
          <p:nvPr/>
        </p:nvSpPr>
        <p:spPr>
          <a:xfrm>
            <a:off x="422031" y="329368"/>
            <a:ext cx="103083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i="0" lang="es-CL" sz="4000" u="none" cap="none" strike="noStrike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Otra escala de medida:</a:t>
            </a:r>
            <a:endParaRPr i="0" sz="40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8"/>
          <p:cNvSpPr/>
          <p:nvPr/>
        </p:nvSpPr>
        <p:spPr>
          <a:xfrm>
            <a:off x="5933392" y="809465"/>
            <a:ext cx="2996541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0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4" name="Google Shape;284;p8"/>
          <p:cNvSpPr/>
          <p:nvPr/>
        </p:nvSpPr>
        <p:spPr>
          <a:xfrm>
            <a:off x="8123286" y="2355583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2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5" name="Google Shape;285;p8"/>
          <p:cNvSpPr/>
          <p:nvPr/>
        </p:nvSpPr>
        <p:spPr>
          <a:xfrm>
            <a:off x="4181968" y="5147959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6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6" name="Google Shape;286;p8"/>
          <p:cNvSpPr/>
          <p:nvPr/>
        </p:nvSpPr>
        <p:spPr>
          <a:xfrm>
            <a:off x="3075082" y="3845641"/>
            <a:ext cx="1283832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7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7" name="Google Shape;287;p8"/>
          <p:cNvSpPr/>
          <p:nvPr/>
        </p:nvSpPr>
        <p:spPr>
          <a:xfrm>
            <a:off x="8123286" y="3895998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3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8" name="Google Shape;288;p8"/>
          <p:cNvSpPr/>
          <p:nvPr/>
        </p:nvSpPr>
        <p:spPr>
          <a:xfrm>
            <a:off x="7275318" y="5029672"/>
            <a:ext cx="2833934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4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9" name="Google Shape;289;p8"/>
          <p:cNvSpPr/>
          <p:nvPr/>
        </p:nvSpPr>
        <p:spPr>
          <a:xfrm>
            <a:off x="2998270" y="2294236"/>
            <a:ext cx="1283832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8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0" name="Google Shape;290;p8"/>
          <p:cNvSpPr/>
          <p:nvPr/>
        </p:nvSpPr>
        <p:spPr>
          <a:xfrm>
            <a:off x="3922552" y="1132418"/>
            <a:ext cx="1283832" cy="6001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i="0" lang="es-CL" sz="3300" u="none" cap="none" strike="noStrike">
                <a:solidFill>
                  <a:srgbClr val="222222"/>
                </a:solidFill>
                <a:latin typeface="Nunito"/>
                <a:ea typeface="Nunito"/>
                <a:cs typeface="Nunito"/>
                <a:sym typeface="Nunito"/>
              </a:rPr>
              <a:t>9 kg</a:t>
            </a:r>
            <a:endParaRPr i="0" sz="3300" u="none" cap="none" strike="noStrike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50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n dibujo de un animal con la boca abierta&#10;&#10;Descripción generada automáticamente con confianza baja" id="295" name="Google Shape;295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80830" y="3429000"/>
            <a:ext cx="1312305" cy="27533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96" name="Google Shape;296;p9"/>
          <p:cNvGrpSpPr/>
          <p:nvPr/>
        </p:nvGrpSpPr>
        <p:grpSpPr>
          <a:xfrm>
            <a:off x="3491223" y="1771233"/>
            <a:ext cx="5209572" cy="2533947"/>
            <a:chOff x="641026" y="2139008"/>
            <a:chExt cx="6065400" cy="3527700"/>
          </a:xfrm>
        </p:grpSpPr>
        <p:sp>
          <p:nvSpPr>
            <p:cNvPr id="297" name="Google Shape;297;p9"/>
            <p:cNvSpPr/>
            <p:nvPr/>
          </p:nvSpPr>
          <p:spPr>
            <a:xfrm>
              <a:off x="751114" y="2265930"/>
              <a:ext cx="5845629" cy="3273879"/>
            </a:xfrm>
            <a:prstGeom prst="roundRect">
              <a:avLst>
                <a:gd fmla="val 3949" name="adj"/>
              </a:avLst>
            </a:prstGeom>
            <a:solidFill>
              <a:srgbClr val="F7AD6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Para masas grandes</a:t>
              </a:r>
              <a:endParaRPr i="0" sz="1400" u="none" cap="none" strike="noStrik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300"/>
                <a:buFont typeface="Arial"/>
                <a:buNone/>
              </a:pPr>
              <a:r>
                <a:rPr i="0" lang="es-CL" sz="3300" u="none" cap="none" strike="noStrike">
                  <a:solidFill>
                    <a:schemeClr val="lt1"/>
                  </a:solidFill>
                  <a:latin typeface="Nunito"/>
                  <a:ea typeface="Nunito"/>
                  <a:cs typeface="Nunito"/>
                  <a:sym typeface="Nunito"/>
                </a:rPr>
                <a:t>se usan pesas que miden hasta 10 kg.</a:t>
              </a:r>
              <a:endParaRPr i="0" sz="3300" u="none" cap="none" strike="noStrik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298" name="Google Shape;298;p9"/>
            <p:cNvSpPr/>
            <p:nvPr/>
          </p:nvSpPr>
          <p:spPr>
            <a:xfrm>
              <a:off x="641026" y="2139008"/>
              <a:ext cx="6065400" cy="3527700"/>
            </a:xfrm>
            <a:prstGeom prst="roundRect">
              <a:avLst>
                <a:gd fmla="val 3949" name="adj"/>
              </a:avLst>
            </a:prstGeom>
            <a:noFill/>
            <a:ln cap="flat" cmpd="sng" w="28575">
              <a:solidFill>
                <a:srgbClr val="F7AD65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30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2023-09-12T20:21:07Z</dcterms:created>
  <dc:creator>Tomás Gonzalo Basaure Retamal</dc:creator>
</cp:coreProperties>
</file>