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embeddedFontLst>
    <p:embeddedFont>
      <p:font typeface="Nunito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SvqN+RLT2vLeqol49sVvtNFva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640c17fe1e_0_1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1" name="Google Shape;341;g2640c17fe1e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640c17fe1e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8" name="Google Shape;358;g2640c17fe1e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640c17fe1e_0_1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5" name="Google Shape;375;g2640c17fe1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2640c17fe1e_0_1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4" name="Google Shape;394;g2640c17fe1e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640c17fe1e_0_2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4" name="Google Shape;414;g2640c17fe1e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640c17fe1e_0_1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6" name="Google Shape;436;g2640c17fe1e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640c17fe1e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2640c17fe1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4" name="Google Shape;2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8" name="Google Shape;2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640c17fe1e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2640c17fe1e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640c17fe1e_0_8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1" name="Google Shape;311;g2640c17fe1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640c17fe1e_0_10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g2640c17fe1e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0" name="Google Shape;60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5" name="Google Shape;7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80" name="Google Shape;8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6" name="Google Shape;8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2" name="Google Shape;9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3" name="Google Shape;9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9" name="Google Shape;9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5" name="Google Shape;10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106" name="Google Shape;10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2" name="Google Shape;11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0" name="Google Shape;12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5" name="Google Shape;13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36" name="Google Shape;13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2" name="Google Shape;142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6" name="Google Shape;146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0" name="Google Shape;150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26" name="Google Shape;26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0" name="Google Shape;30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/>
          <p:nvPr/>
        </p:nvSpPr>
        <p:spPr>
          <a:xfrm>
            <a:off x="1524000" y="3116795"/>
            <a:ext cx="9144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r>
              <a:rPr lang="es-ES" sz="5400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Fracciones </a:t>
            </a:r>
            <a:endParaRPr sz="1400" i="0" u="none" strike="noStrike" cap="non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4021301"/>
            <a:ext cx="9144000" cy="19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3° Básico. Unidad 4. </a:t>
            </a:r>
            <a:endParaRPr sz="2000" i="0" u="none" strike="noStrike" cap="non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Capítulo 14: Fracciones.</a:t>
            </a:r>
            <a:endParaRPr sz="2000" i="0" u="none" strike="noStrike" cap="non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Apoyar la sistematización de la sección Problemas</a:t>
            </a:r>
            <a:r>
              <a:rPr lang="es-ES" sz="2000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2000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P</a:t>
            </a:r>
            <a:r>
              <a:rPr lang="es-ES" sz="2000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ágina 112.</a:t>
            </a:r>
            <a:endParaRPr sz="2000" i="0" u="none" strike="noStrike" cap="non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3" name="Google Shape;223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"/>
          <p:cNvSpPr txBox="1"/>
          <p:nvPr/>
        </p:nvSpPr>
        <p:spPr>
          <a:xfrm>
            <a:off x="1524000" y="169960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9600" b="1" i="0" u="none" strike="noStrike" cap="non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9600" b="1" i="0" u="none" strike="noStrike" cap="non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Google Shape;343;g2640c17fe1e_0_116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4" name="Google Shape;344;g2640c17fe1e_0_116"/>
          <p:cNvCxnSpPr>
            <a:stCxn id="343" idx="0"/>
            <a:endCxn id="343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5" name="Google Shape;345;g2640c17fe1e_0_116"/>
          <p:cNvCxnSpPr>
            <a:stCxn id="343" idx="1"/>
            <a:endCxn id="343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46" name="Google Shape;346;g2640c17fe1e_0_116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7" name="Google Shape;347;g2640c17fe1e_0_116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8" name="Google Shape;348;g2640c17fe1e_0_116"/>
          <p:cNvCxnSpPr>
            <a:stCxn id="346" idx="0"/>
            <a:endCxn id="346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9" name="Google Shape;349;g2640c17fe1e_0_116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50" name="Google Shape;350;g2640c17fe1e_0_1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g2640c17fe1e_0_116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640c17fe1e_0_116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3" name="Google Shape;353;g2640c17fe1e_0_116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4" name="Google Shape;354;g2640c17fe1e_0_116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5" name="Google Shape;355;g2640c17fe1e_0_116"/>
          <p:cNvCxnSpPr/>
          <p:nvPr/>
        </p:nvCxnSpPr>
        <p:spPr>
          <a:xfrm>
            <a:off x="2095600" y="3186600"/>
            <a:ext cx="60483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" name="Google Shape;360;g2640c17fe1e_0_131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1" name="Google Shape;361;g2640c17fe1e_0_131"/>
          <p:cNvCxnSpPr>
            <a:stCxn id="360" idx="0"/>
            <a:endCxn id="360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g2640c17fe1e_0_131"/>
          <p:cNvCxnSpPr>
            <a:stCxn id="360" idx="1"/>
            <a:endCxn id="360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63" name="Google Shape;363;g2640c17fe1e_0_131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4" name="Google Shape;364;g2640c17fe1e_0_131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5" name="Google Shape;365;g2640c17fe1e_0_131"/>
          <p:cNvCxnSpPr>
            <a:stCxn id="363" idx="0"/>
            <a:endCxn id="363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6" name="Google Shape;366;g2640c17fe1e_0_131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67" name="Google Shape;367;g2640c17fe1e_0_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g2640c17fe1e_0_131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9" name="Google Shape;369;g2640c17fe1e_0_131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g2640c17fe1e_0_131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1" name="Google Shape;371;g2640c17fe1e_0_131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2" name="Google Shape;372;g2640c17fe1e_0_131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g2640c17fe1e_0_147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8" name="Google Shape;378;g2640c17fe1e_0_147"/>
          <p:cNvCxnSpPr>
            <a:stCxn id="377" idx="0"/>
            <a:endCxn id="377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9" name="Google Shape;379;g2640c17fe1e_0_147"/>
          <p:cNvCxnSpPr>
            <a:stCxn id="377" idx="1"/>
            <a:endCxn id="377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80" name="Google Shape;380;g2640c17fe1e_0_147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1" name="Google Shape;381;g2640c17fe1e_0_147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2" name="Google Shape;382;g2640c17fe1e_0_147"/>
          <p:cNvCxnSpPr>
            <a:stCxn id="380" idx="0"/>
            <a:endCxn id="380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3" name="Google Shape;383;g2640c17fe1e_0_147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84" name="Google Shape;384;g2640c17fe1e_0_1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g2640c17fe1e_0_147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6" name="Google Shape;386;g2640c17fe1e_0_147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7" name="Google Shape;387;g2640c17fe1e_0_147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8" name="Google Shape;388;g2640c17fe1e_0_147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9" name="Google Shape;389;g2640c17fe1e_0_147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0" name="Google Shape;390;g2640c17fe1e_0_147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91" name="Google Shape;391;g2640c17fe1e_0_147"/>
          <p:cNvCxnSpPr>
            <a:endCxn id="390" idx="1"/>
          </p:cNvCxnSpPr>
          <p:nvPr/>
        </p:nvCxnSpPr>
        <p:spPr>
          <a:xfrm rot="10800000" flipH="1">
            <a:off x="5143475" y="2258238"/>
            <a:ext cx="4865400" cy="1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" name="Google Shape;396;g2640c17fe1e_0_164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7" name="Google Shape;397;g2640c17fe1e_0_164"/>
          <p:cNvCxnSpPr>
            <a:stCxn id="396" idx="0"/>
            <a:endCxn id="39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8" name="Google Shape;398;g2640c17fe1e_0_164"/>
          <p:cNvCxnSpPr>
            <a:stCxn id="396" idx="1"/>
            <a:endCxn id="39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99" name="Google Shape;399;g2640c17fe1e_0_164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0" name="Google Shape;400;g2640c17fe1e_0_164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1" name="Google Shape;401;g2640c17fe1e_0_164"/>
          <p:cNvCxnSpPr>
            <a:stCxn id="399" idx="0"/>
            <a:endCxn id="39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2" name="Google Shape;402;g2640c17fe1e_0_164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03" name="Google Shape;403;g2640c17fe1e_0_1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g2640c17fe1e_0_164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5" name="Google Shape;405;g2640c17fe1e_0_164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6" name="Google Shape;406;g2640c17fe1e_0_164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7" name="Google Shape;407;g2640c17fe1e_0_164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8" name="Google Shape;408;g2640c17fe1e_0_164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2640c17fe1e_0_164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0" name="Google Shape;410;g2640c17fe1e_0_164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1" name="Google Shape;411;g2640c17fe1e_0_164"/>
          <p:cNvSpPr/>
          <p:nvPr/>
        </p:nvSpPr>
        <p:spPr>
          <a:xfrm>
            <a:off x="5133975" y="462750"/>
            <a:ext cx="9576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6" name="Google Shape;416;g2640c17fe1e_0_243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7" name="Google Shape;417;g2640c17fe1e_0_243"/>
          <p:cNvCxnSpPr>
            <a:stCxn id="416" idx="0"/>
            <a:endCxn id="41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8" name="Google Shape;418;g2640c17fe1e_0_243"/>
          <p:cNvCxnSpPr>
            <a:stCxn id="416" idx="1"/>
            <a:endCxn id="41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19" name="Google Shape;419;g2640c17fe1e_0_243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0" name="Google Shape;420;g2640c17fe1e_0_243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1" name="Google Shape;421;g2640c17fe1e_0_243"/>
          <p:cNvCxnSpPr>
            <a:stCxn id="419" idx="0"/>
            <a:endCxn id="41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2" name="Google Shape;422;g2640c17fe1e_0_243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23" name="Google Shape;423;g2640c17fe1e_0_2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g2640c17fe1e_0_243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5" name="Google Shape;425;g2640c17fe1e_0_243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6" name="Google Shape;426;g2640c17fe1e_0_243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7" name="Google Shape;427;g2640c17fe1e_0_243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8" name="Google Shape;428;g2640c17fe1e_0_243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g2640c17fe1e_0_243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0" name="Google Shape;430;g2640c17fe1e_0_243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1" name="Google Shape;431;g2640c17fe1e_0_243"/>
          <p:cNvSpPr/>
          <p:nvPr/>
        </p:nvSpPr>
        <p:spPr>
          <a:xfrm>
            <a:off x="5133975" y="462750"/>
            <a:ext cx="9576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2" name="Google Shape;432;g2640c17fe1e_0_243"/>
          <p:cNvSpPr/>
          <p:nvPr/>
        </p:nvSpPr>
        <p:spPr>
          <a:xfrm>
            <a:off x="10977200" y="462750"/>
            <a:ext cx="8973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3" name="Google Shape;433;g2640c17fe1e_0_243"/>
          <p:cNvCxnSpPr/>
          <p:nvPr/>
        </p:nvCxnSpPr>
        <p:spPr>
          <a:xfrm rot="10800000" flipH="1">
            <a:off x="6068350" y="2251238"/>
            <a:ext cx="4865400" cy="1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g2640c17fe1e_0_1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264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g2640c17fe1e_0_183"/>
          <p:cNvSpPr/>
          <p:nvPr/>
        </p:nvSpPr>
        <p:spPr>
          <a:xfrm>
            <a:off x="37242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0" name="Google Shape;440;g2640c17fe1e_0_183"/>
          <p:cNvSpPr/>
          <p:nvPr/>
        </p:nvSpPr>
        <p:spPr>
          <a:xfrm>
            <a:off x="37242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1" name="Google Shape;441;g2640c17fe1e_0_183"/>
          <p:cNvSpPr/>
          <p:nvPr/>
        </p:nvSpPr>
        <p:spPr>
          <a:xfrm>
            <a:off x="55892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2" name="Google Shape;442;g2640c17fe1e_0_183"/>
          <p:cNvSpPr/>
          <p:nvPr/>
        </p:nvSpPr>
        <p:spPr>
          <a:xfrm>
            <a:off x="6557600" y="462750"/>
            <a:ext cx="8973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43" name="Google Shape;443;g2640c17fe1e_0_1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250" y="357917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640c17fe1e_0_18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38575" y="3871452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g2640c17fe1e_0_183"/>
          <p:cNvSpPr/>
          <p:nvPr/>
        </p:nvSpPr>
        <p:spPr>
          <a:xfrm>
            <a:off x="6096000" y="4152875"/>
            <a:ext cx="4114726" cy="1704526"/>
          </a:xfrm>
          <a:prstGeom prst="wedgeRoundRectCallout">
            <a:avLst>
              <a:gd name="adj1" fmla="val 64186"/>
              <a:gd name="adj2" fmla="val -10104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Cada parte es un cuarto del cuadrado porque está formado por 4 cuadraditos. 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6" name="Google Shape;446;g2640c17fe1e_0_183"/>
          <p:cNvSpPr/>
          <p:nvPr/>
        </p:nvSpPr>
        <p:spPr>
          <a:xfrm>
            <a:off x="1981276" y="4152876"/>
            <a:ext cx="3290427" cy="1421134"/>
          </a:xfrm>
          <a:prstGeom prst="wedgeRoundRectCallout">
            <a:avLst>
              <a:gd name="adj1" fmla="val -64727"/>
              <a:gd name="adj2" fmla="val -16693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Este cuadrado está formado por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 cuartos.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2640c17fe1e_0_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0037" y="1648441"/>
            <a:ext cx="4431925" cy="4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640c17fe1e_0_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83725" y="1015125"/>
            <a:ext cx="1258150" cy="2469275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g2640c17fe1e_0_18"/>
          <p:cNvSpPr/>
          <p:nvPr/>
        </p:nvSpPr>
        <p:spPr>
          <a:xfrm>
            <a:off x="2390909" y="230377"/>
            <a:ext cx="8264363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36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¿Cómo podemos dividir este cuadrado en cuatro partes iguales?</a:t>
            </a:r>
            <a:endParaRPr sz="3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3"/>
          <p:cNvGrpSpPr/>
          <p:nvPr/>
        </p:nvGrpSpPr>
        <p:grpSpPr>
          <a:xfrm>
            <a:off x="3880756" y="1658716"/>
            <a:ext cx="4431925" cy="4405000"/>
            <a:chOff x="4307129" y="1545700"/>
            <a:chExt cx="4431925" cy="4405000"/>
          </a:xfrm>
        </p:grpSpPr>
        <p:pic>
          <p:nvPicPr>
            <p:cNvPr id="237" name="Google Shape;237;p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07129" y="1545700"/>
              <a:ext cx="4431925" cy="4405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38" name="Google Shape;238;p3"/>
            <p:cNvCxnSpPr/>
            <p:nvPr/>
          </p:nvCxnSpPr>
          <p:spPr>
            <a:xfrm>
              <a:off x="4408725" y="27236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39" name="Google Shape;239;p3"/>
            <p:cNvCxnSpPr/>
            <p:nvPr/>
          </p:nvCxnSpPr>
          <p:spPr>
            <a:xfrm>
              <a:off x="4406888" y="37482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40" name="Google Shape;240;p3"/>
            <p:cNvCxnSpPr/>
            <p:nvPr/>
          </p:nvCxnSpPr>
          <p:spPr>
            <a:xfrm>
              <a:off x="4408725" y="48202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pic>
        <p:nvPicPr>
          <p:cNvPr id="241" name="Google Shape;24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402738" y="137953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"/>
          <p:cNvSpPr/>
          <p:nvPr/>
        </p:nvSpPr>
        <p:spPr>
          <a:xfrm>
            <a:off x="6572627" y="411899"/>
            <a:ext cx="3290427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Los 4 rectángulos están formados por 4 cuadraditos. 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Puedo dividirlo en 4 rectángulos.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0756" y="1658716"/>
            <a:ext cx="4431925" cy="4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402738" y="137953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4"/>
          <p:cNvSpPr/>
          <p:nvPr/>
        </p:nvSpPr>
        <p:spPr>
          <a:xfrm>
            <a:off x="6572627" y="411899"/>
            <a:ext cx="3290427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Los 4 cuadrados están formados por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 cuadraditos. 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3" name="Google Shape;253;p4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Puedo dividirlo en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 cuadrados.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54" name="Google Shape;254;p4"/>
          <p:cNvCxnSpPr/>
          <p:nvPr/>
        </p:nvCxnSpPr>
        <p:spPr>
          <a:xfrm rot="10800000">
            <a:off x="3986137" y="3873017"/>
            <a:ext cx="4192663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5" name="Google Shape;255;p4"/>
          <p:cNvCxnSpPr/>
          <p:nvPr/>
        </p:nvCxnSpPr>
        <p:spPr>
          <a:xfrm>
            <a:off x="6096000" y="1756071"/>
            <a:ext cx="0" cy="419070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02738" y="137953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5"/>
          <p:cNvSpPr/>
          <p:nvPr/>
        </p:nvSpPr>
        <p:spPr>
          <a:xfrm>
            <a:off x="6572627" y="411899"/>
            <a:ext cx="3290427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Los 4 triángulos están formados por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 cuadraditos. 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5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Puedo dividirlo en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 triángulos.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4" name="Google Shape;264;p5"/>
          <p:cNvCxnSpPr/>
          <p:nvPr/>
        </p:nvCxnSpPr>
        <p:spPr>
          <a:xfrm rot="10800000">
            <a:off x="3986137" y="3873017"/>
            <a:ext cx="4192663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5" name="Google Shape;265;p5"/>
          <p:cNvCxnSpPr/>
          <p:nvPr/>
        </p:nvCxnSpPr>
        <p:spPr>
          <a:xfrm>
            <a:off x="6096000" y="1756071"/>
            <a:ext cx="0" cy="419070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66" name="Google Shape;266;p5"/>
          <p:cNvGrpSpPr/>
          <p:nvPr/>
        </p:nvGrpSpPr>
        <p:grpSpPr>
          <a:xfrm>
            <a:off x="3880756" y="1598123"/>
            <a:ext cx="4431925" cy="4405000"/>
            <a:chOff x="4307141" y="1501850"/>
            <a:chExt cx="4431925" cy="4405000"/>
          </a:xfrm>
        </p:grpSpPr>
        <p:pic>
          <p:nvPicPr>
            <p:cNvPr id="267" name="Google Shape;267;p5"/>
            <p:cNvPicPr preferRelativeResize="0"/>
            <p:nvPr/>
          </p:nvPicPr>
          <p:blipFill rotWithShape="1">
            <a:blip r:embed="rId5">
              <a:alphaModFix/>
            </a:blip>
            <a:srcRect t="-1000" b="997"/>
            <a:stretch/>
          </p:blipFill>
          <p:spPr>
            <a:xfrm>
              <a:off x="4307141" y="1501850"/>
              <a:ext cx="4431925" cy="4405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68" name="Google Shape;268;p5"/>
            <p:cNvCxnSpPr/>
            <p:nvPr/>
          </p:nvCxnSpPr>
          <p:spPr>
            <a:xfrm>
              <a:off x="4428625" y="1659500"/>
              <a:ext cx="4193100" cy="418320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69" name="Google Shape;269;p5"/>
            <p:cNvCxnSpPr/>
            <p:nvPr/>
          </p:nvCxnSpPr>
          <p:spPr>
            <a:xfrm flipH="1">
              <a:off x="4428750" y="1688975"/>
              <a:ext cx="4163400" cy="415380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0" name="Google Shape;270;p5"/>
            <p:cNvSpPr/>
            <p:nvPr/>
          </p:nvSpPr>
          <p:spPr>
            <a:xfrm>
              <a:off x="4428625" y="2710325"/>
              <a:ext cx="1050600" cy="1041000"/>
            </a:xfrm>
            <a:prstGeom prst="rect">
              <a:avLst/>
            </a:prstGeom>
            <a:solidFill>
              <a:srgbClr val="FFFF00">
                <a:alpha val="44313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4428625" y="3751325"/>
              <a:ext cx="1050600" cy="1041000"/>
            </a:xfrm>
            <a:prstGeom prst="rect">
              <a:avLst/>
            </a:prstGeom>
            <a:solidFill>
              <a:srgbClr val="FFFF00">
                <a:alpha val="44313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4428625" y="1688975"/>
              <a:ext cx="1050600" cy="1021200"/>
            </a:xfrm>
            <a:prstGeom prst="rtTriangle">
              <a:avLst/>
            </a:prstGeom>
            <a:solidFill>
              <a:srgbClr val="FFC000">
                <a:alpha val="45490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 rot="5400000">
              <a:off x="4413925" y="4802225"/>
              <a:ext cx="1050600" cy="1021200"/>
            </a:xfrm>
            <a:prstGeom prst="rtTriangle">
              <a:avLst/>
            </a:prstGeom>
            <a:solidFill>
              <a:srgbClr val="FFC000">
                <a:alpha val="45490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5479225" y="2730125"/>
              <a:ext cx="1050600" cy="1021200"/>
            </a:xfrm>
            <a:prstGeom prst="rtTriangle">
              <a:avLst/>
            </a:prstGeom>
            <a:solidFill>
              <a:srgbClr val="00FF00">
                <a:alpha val="47058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 rot="5400000">
              <a:off x="5479225" y="3761225"/>
              <a:ext cx="1050600" cy="1021200"/>
            </a:xfrm>
            <a:prstGeom prst="rtTriangle">
              <a:avLst/>
            </a:prstGeom>
            <a:solidFill>
              <a:srgbClr val="00FF00">
                <a:alpha val="47058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2640c17fe1e_0_62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1" name="Google Shape;281;g2640c17fe1e_0_62"/>
          <p:cNvCxnSpPr>
            <a:stCxn id="280" idx="0"/>
            <a:endCxn id="280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2" name="Google Shape;282;g2640c17fe1e_0_62"/>
          <p:cNvCxnSpPr>
            <a:stCxn id="280" idx="1"/>
            <a:endCxn id="280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3" name="Google Shape;283;g2640c17fe1e_0_62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4" name="Google Shape;284;g2640c17fe1e_0_62"/>
          <p:cNvCxnSpPr/>
          <p:nvPr/>
        </p:nvCxnSpPr>
        <p:spPr>
          <a:xfrm flipH="1">
            <a:off x="5124336" y="485775"/>
            <a:ext cx="9639" cy="359100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5" name="Google Shape;285;g2640c17fe1e_0_62"/>
          <p:cNvCxnSpPr>
            <a:stCxn id="283" idx="0"/>
            <a:endCxn id="283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6" name="Google Shape;286;g2640c17fe1e_0_62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7" name="Google Shape;287;g2640c17fe1e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640c17fe1e_0_6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150" y="4120378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640c17fe1e_0_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62375" y="4264977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g2640c17fe1e_0_62"/>
          <p:cNvSpPr/>
          <p:nvPr/>
        </p:nvSpPr>
        <p:spPr>
          <a:xfrm>
            <a:off x="6607919" y="4417375"/>
            <a:ext cx="3683400" cy="1398600"/>
          </a:xfrm>
          <a:prstGeom prst="wedgeRoundRectCallout">
            <a:avLst>
              <a:gd name="adj1" fmla="val 58782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Pero sus partes también están formadas por 4 cuadraditos. 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1" name="Google Shape;291;g2640c17fe1e_0_62"/>
          <p:cNvSpPr/>
          <p:nvPr/>
        </p:nvSpPr>
        <p:spPr>
          <a:xfrm>
            <a:off x="2443325" y="4417375"/>
            <a:ext cx="3794700" cy="1398600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También podemos dividirlo en partes que no tienen la misma forma…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6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7" name="Google Shape;297;p6"/>
          <p:cNvCxnSpPr>
            <a:stCxn id="296" idx="0"/>
            <a:endCxn id="29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8" name="Google Shape;298;p6"/>
          <p:cNvCxnSpPr>
            <a:stCxn id="296" idx="1"/>
            <a:endCxn id="29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99" name="Google Shape;299;p6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0" name="Google Shape;300;p6"/>
          <p:cNvCxnSpPr/>
          <p:nvPr/>
        </p:nvCxnSpPr>
        <p:spPr>
          <a:xfrm flipH="1">
            <a:off x="5124336" y="485775"/>
            <a:ext cx="9639" cy="359100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1" name="Google Shape;301;p6"/>
          <p:cNvCxnSpPr>
            <a:stCxn id="299" idx="0"/>
            <a:endCxn id="29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2" name="Google Shape;302;p6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03" name="Google Shape;30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150" y="4120378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62375" y="4264977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6"/>
          <p:cNvSpPr/>
          <p:nvPr/>
        </p:nvSpPr>
        <p:spPr>
          <a:xfrm>
            <a:off x="6606725" y="4417375"/>
            <a:ext cx="3684300" cy="1335000"/>
          </a:xfrm>
          <a:prstGeom prst="wedgeRoundRectCallout">
            <a:avLst>
              <a:gd name="adj1" fmla="val 58782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Pero sus partes también están formadas por 4 cuadraditos. 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p6"/>
          <p:cNvSpPr/>
          <p:nvPr/>
        </p:nvSpPr>
        <p:spPr>
          <a:xfrm>
            <a:off x="2443325" y="4417375"/>
            <a:ext cx="3955500" cy="1335000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También podemos dividirlo en partes que no tienen la misma forma…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6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900" b="1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Google Shape;313;g2640c17fe1e_0_89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4" name="Google Shape;314;g2640c17fe1e_0_89"/>
          <p:cNvCxnSpPr>
            <a:stCxn id="313" idx="0"/>
            <a:endCxn id="313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5" name="Google Shape;315;g2640c17fe1e_0_89"/>
          <p:cNvCxnSpPr>
            <a:stCxn id="313" idx="1"/>
            <a:endCxn id="313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16" name="Google Shape;316;g2640c17fe1e_0_89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7" name="Google Shape;317;g2640c17fe1e_0_89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8" name="Google Shape;318;g2640c17fe1e_0_89"/>
          <p:cNvCxnSpPr>
            <a:stCxn id="316" idx="0"/>
            <a:endCxn id="316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9" name="Google Shape;319;g2640c17fe1e_0_89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20" name="Google Shape;320;g2640c17fe1e_0_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g2640c17fe1e_0_89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2" name="Google Shape;322;g2640c17fe1e_0_89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23" name="Google Shape;323;g2640c17fe1e_0_89"/>
          <p:cNvCxnSpPr>
            <a:stCxn id="321" idx="3"/>
            <a:endCxn id="322" idx="1"/>
          </p:cNvCxnSpPr>
          <p:nvPr/>
        </p:nvCxnSpPr>
        <p:spPr>
          <a:xfrm>
            <a:off x="2095600" y="1357800"/>
            <a:ext cx="60483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Google Shape;328;g2640c17fe1e_0_102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9" name="Google Shape;329;g2640c17fe1e_0_102"/>
          <p:cNvCxnSpPr>
            <a:stCxn id="328" idx="0"/>
            <a:endCxn id="328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0" name="Google Shape;330;g2640c17fe1e_0_102"/>
          <p:cNvCxnSpPr>
            <a:stCxn id="328" idx="1"/>
            <a:endCxn id="328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31" name="Google Shape;331;g2640c17fe1e_0_102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2" name="Google Shape;332;g2640c17fe1e_0_102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3" name="Google Shape;333;g2640c17fe1e_0_102"/>
          <p:cNvCxnSpPr>
            <a:stCxn id="331" idx="0"/>
            <a:endCxn id="331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4" name="Google Shape;334;g2640c17fe1e_0_102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35" name="Google Shape;335;g2640c17fe1e_0_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g2640c17fe1e_0_102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7" name="Google Shape;337;g2640c17fe1e_0_102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8" name="Google Shape;338;g2640c17fe1e_0_102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Panorámica</PresentationFormat>
  <Paragraphs>110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Nunito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2024-04-09T19:06:29Z</dcterms:modified>
</cp:coreProperties>
</file>