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embeddedFontLst>
    <p:embeddedFont>
      <p:font typeface="Nunito" pitchFamily="2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iSvqN+RLT2vLeqol49sVvtNFva3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9" name="Google Shape;21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2640c17fe1e_0_1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41" name="Google Shape;341;g2640c17fe1e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2640c17fe1e_0_13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58" name="Google Shape;358;g2640c17fe1e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g2640c17fe1e_0_14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75" name="Google Shape;375;g2640c17fe1e_0_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g2640c17fe1e_0_16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94" name="Google Shape;394;g2640c17fe1e_0_1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g2640c17fe1e_0_24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14" name="Google Shape;414;g2640c17fe1e_0_2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g2640c17fe1e_0_18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36" name="Google Shape;436;g2640c17fe1e_0_1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2640c17fe1e_0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7" name="Google Shape;227;g2640c17fe1e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4" name="Google Shape;2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7" name="Google Shape;24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8" name="Google Shape;25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2640c17fe1e_0_6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8" name="Google Shape;278;g2640c17fe1e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4" name="Google Shape;29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2640c17fe1e_0_8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1" name="Google Shape;311;g2640c17fe1e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2640c17fe1e_0_10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6" name="Google Shape;326;g2640c17fe1e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iapositiva de título">
  <p:cSld name="3_Diapositiva de títul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1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>
  <p:cSld name="Título y objeto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6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5" name="Google Shape;55;p1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ítulo y objetos">
  <p:cSld name="1_Título y objeto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0" name="Google Shape;60;p1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ítulo y objetos">
  <p:cSld name="3_Título y objeto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5" name="Google Shape;65;p1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cabezado de sección">
  <p:cSld name="1_Encabezado de secció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2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70" name="Google Shape;70;p2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cabezado de sección">
  <p:cSld name="2_Encabezado de secció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2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75" name="Google Shape;75;p2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cabezado de sección">
  <p:cSld name="3_Encabezado de sección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80" name="Google Shape;80;p2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>
  <p:cSld name="Dos objeto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6" name="Google Shape;86;p2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os objetos">
  <p:cSld name="1_Dos objetos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2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92" name="Google Shape;92;p24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65B32E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93" name="Google Shape;93;p2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os objetos">
  <p:cSld name="2_Dos objetos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8" name="Google Shape;98;p2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9" name="Google Shape;99;p2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os objetos">
  <p:cSld name="3_Dos objetos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2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105" name="Google Shape;105;p26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EF7D00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106" name="Google Shape;106;p2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 blanco">
  <p:cSld name="3_En blanco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3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>
  <p:cSld name="Comparación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2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1" name="Google Shape;111;p27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12" name="Google Shape;112;p2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27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4" name="Google Shape;114;p2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ación">
  <p:cSld name="1_Comparación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9" name="Google Shape;119;p28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20" name="Google Shape;120;p2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28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2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mparación" type="twoTxTwoObj">
  <p:cSld name="TWO_OBJECTS_WITH_TEXT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2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7" name="Google Shape;127;p2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8" name="Google Shape;128;p2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9" name="Google Shape;129;p2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30" name="Google Shape;130;p2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mparación">
  <p:cSld name="3_Comparación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3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3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35" name="Google Shape;135;p30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36" name="Google Shape;136;p3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30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8" name="Google Shape;138;p3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olo el título">
  <p:cSld name="1_Solo el título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2" name="Google Shape;142;p3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olo el título">
  <p:cSld name="2_Solo el título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6" name="Google Shape;146;p3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olo el título">
  <p:cSld name="3_Solo el título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50" name="Google Shape;150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 blanco">
  <p:cSld name="1_En blanco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3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 blanco">
  <p:cSld name="2_En blanco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3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3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3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1" name="Google Shape;161;p3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62" name="Google Shape;162;p3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26" name="Google Shape;26;p1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ntenido con título">
  <p:cSld name="1_Contenido con título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4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4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7" name="Google Shape;167;p4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68" name="Google Shape;168;p40"/>
          <p:cNvSpPr txBox="1"/>
          <p:nvPr/>
        </p:nvSpPr>
        <p:spPr>
          <a:xfrm>
            <a:off x="232756" y="6390700"/>
            <a:ext cx="149629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Sumo Primero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ntenido con título">
  <p:cSld name="2_Contenido con título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3" name="Google Shape;173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74" name="Google Shape;174;p4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ntenido con título">
  <p:cSld name="3_Contenido con título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176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4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4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9" name="Google Shape;179;p4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0" name="Google Shape;180;p4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4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4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85" name="Google Shape;185;p4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6" name="Google Shape;186;p4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Imagen con título">
  <p:cSld name="1_Imagen con título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4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4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1" name="Google Shape;191;p4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2" name="Google Shape;192;p4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Imagen con título">
  <p:cSld name="2_Imagen con título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Google Shape;194;p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4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4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7" name="Google Shape;197;p4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8" name="Google Shape;198;p4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Imagen con título">
  <p:cSld name="3_Imagen con título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Google Shape;200;p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4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4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203" name="Google Shape;203;p4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204" name="Google Shape;204;p4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4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4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8" name="Google Shape;208;p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4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4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4" name="Google Shape;214;p4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5" name="Google Shape;215;p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0" name="Google Shape;30;p3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3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apositiva de título" type="title">
  <p:cSld name="TITLE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1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ítulo y objetos" type="obj">
  <p:cSld name="OBJEC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oogle Shape;39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1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>
  <p:cSld name="Diapositiva de título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oogle Shape;44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a de título">
  <p:cSld name="1_Diapositiva de título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1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"/>
          <p:cNvSpPr txBox="1"/>
          <p:nvPr/>
        </p:nvSpPr>
        <p:spPr>
          <a:xfrm>
            <a:off x="1524000" y="3116795"/>
            <a:ext cx="9144000" cy="7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lnSpcReduction="1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5400"/>
              <a:buFont typeface="Arial"/>
              <a:buNone/>
            </a:pPr>
            <a:r>
              <a:rPr lang="es-ES" sz="5400" i="0" u="none" strike="noStrike" cap="none">
                <a:solidFill>
                  <a:srgbClr val="FF7E00"/>
                </a:solidFill>
                <a:latin typeface="Nunito"/>
                <a:ea typeface="Nunito"/>
                <a:cs typeface="Nunito"/>
                <a:sym typeface="Nunito"/>
              </a:rPr>
              <a:t>Fracciones </a:t>
            </a:r>
            <a:endParaRPr sz="1400" i="0" u="none" strike="noStrike" cap="none">
              <a:solidFill>
                <a:srgbClr val="FF7E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22" name="Google Shape;222;p1"/>
          <p:cNvSpPr txBox="1"/>
          <p:nvPr/>
        </p:nvSpPr>
        <p:spPr>
          <a:xfrm>
            <a:off x="1524000" y="4021301"/>
            <a:ext cx="9144000" cy="19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2000"/>
              <a:buFont typeface="Arial"/>
              <a:buNone/>
            </a:pPr>
            <a:r>
              <a:rPr lang="es-ES" sz="2000" i="0" u="none" strike="noStrike" cap="none">
                <a:solidFill>
                  <a:srgbClr val="FF7E00"/>
                </a:solidFill>
                <a:latin typeface="Nunito"/>
                <a:ea typeface="Nunito"/>
                <a:cs typeface="Nunito"/>
                <a:sym typeface="Nunito"/>
              </a:rPr>
              <a:t>3° Básico. Unidad 4. </a:t>
            </a:r>
            <a:endParaRPr sz="2000" i="0" u="none" strike="noStrike" cap="none">
              <a:solidFill>
                <a:srgbClr val="FF7E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F818A"/>
              </a:buClr>
              <a:buSzPts val="2000"/>
              <a:buFont typeface="Arial"/>
              <a:buNone/>
            </a:pPr>
            <a:r>
              <a:rPr lang="es-ES" sz="2000" i="0" u="none" strike="noStrike" cap="none">
                <a:solidFill>
                  <a:srgbClr val="FF7E00"/>
                </a:solidFill>
                <a:latin typeface="Nunito"/>
                <a:ea typeface="Nunito"/>
                <a:cs typeface="Nunito"/>
                <a:sym typeface="Nunito"/>
              </a:rPr>
              <a:t>Capítulo 14: Fracciones.</a:t>
            </a:r>
            <a:endParaRPr sz="2000" i="0" u="none" strike="noStrike" cap="none">
              <a:solidFill>
                <a:srgbClr val="FF7E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F818A"/>
              </a:buClr>
              <a:buSzPts val="2000"/>
              <a:buFont typeface="Arial"/>
              <a:buNone/>
            </a:pPr>
            <a:r>
              <a:rPr lang="es-ES" sz="2000" i="0" u="none" strike="noStrike" cap="none">
                <a:solidFill>
                  <a:srgbClr val="FF7E00"/>
                </a:solidFill>
                <a:latin typeface="Nunito"/>
                <a:ea typeface="Nunito"/>
                <a:cs typeface="Nunito"/>
                <a:sym typeface="Nunito"/>
              </a:rPr>
              <a:t>Apoyar la sistematización de la sección Problemas</a:t>
            </a:r>
            <a:r>
              <a:rPr lang="es-ES" sz="2000">
                <a:solidFill>
                  <a:srgbClr val="FF7E00"/>
                </a:solidFill>
                <a:latin typeface="Nunito"/>
                <a:ea typeface="Nunito"/>
                <a:cs typeface="Nunito"/>
                <a:sym typeface="Nunito"/>
              </a:rPr>
              <a:t>.</a:t>
            </a:r>
            <a:endParaRPr sz="2000">
              <a:solidFill>
                <a:srgbClr val="FF7E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F818A"/>
              </a:buClr>
              <a:buSzPts val="2000"/>
              <a:buFont typeface="Arial"/>
              <a:buNone/>
            </a:pPr>
            <a:r>
              <a:rPr lang="es-ES" sz="2000">
                <a:solidFill>
                  <a:srgbClr val="FF7E00"/>
                </a:solidFill>
                <a:latin typeface="Nunito"/>
                <a:ea typeface="Nunito"/>
                <a:cs typeface="Nunito"/>
                <a:sym typeface="Nunito"/>
              </a:rPr>
              <a:t>P</a:t>
            </a:r>
            <a:r>
              <a:rPr lang="es-ES" sz="2000" i="0" u="none" strike="noStrike" cap="none">
                <a:solidFill>
                  <a:srgbClr val="FF7E00"/>
                </a:solidFill>
                <a:latin typeface="Nunito"/>
                <a:ea typeface="Nunito"/>
                <a:cs typeface="Nunito"/>
                <a:sym typeface="Nunito"/>
              </a:rPr>
              <a:t>ágina 112.</a:t>
            </a:r>
            <a:endParaRPr sz="2000" i="0" u="none" strike="noStrike" cap="none">
              <a:solidFill>
                <a:srgbClr val="FF7E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223" name="Google Shape;223;p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1"/>
          <p:cNvSpPr txBox="1"/>
          <p:nvPr/>
        </p:nvSpPr>
        <p:spPr>
          <a:xfrm>
            <a:off x="1524000" y="1699606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marR="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ES" sz="9600" b="1" i="0" u="none" strike="noStrike" cap="none">
                <a:solidFill>
                  <a:srgbClr val="FF7E00"/>
                </a:solidFill>
                <a:latin typeface="Nunito"/>
                <a:ea typeface="Nunito"/>
                <a:cs typeface="Nunito"/>
                <a:sym typeface="Nunito"/>
              </a:rPr>
              <a:t>Sumo Primero</a:t>
            </a:r>
            <a:endParaRPr sz="9600" b="1" i="0" u="none" strike="noStrike" cap="none">
              <a:solidFill>
                <a:srgbClr val="FF7E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3" name="Google Shape;343;g2640c17fe1e_0_116"/>
          <p:cNvPicPr preferRelativeResize="0"/>
          <p:nvPr/>
        </p:nvPicPr>
        <p:blipFill rotWithShape="1">
          <a:blip r:embed="rId3">
            <a:alphaModFix/>
          </a:blip>
          <a:srcRect l="1592" t="2485" r="2464" b="1533"/>
          <a:stretch/>
        </p:blipFill>
        <p:spPr>
          <a:xfrm>
            <a:off x="198125" y="439825"/>
            <a:ext cx="3794750" cy="3636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44" name="Google Shape;344;g2640c17fe1e_0_116"/>
          <p:cNvCxnSpPr>
            <a:stCxn id="343" idx="0"/>
            <a:endCxn id="343" idx="2"/>
          </p:cNvCxnSpPr>
          <p:nvPr/>
        </p:nvCxnSpPr>
        <p:spPr>
          <a:xfrm>
            <a:off x="2095500" y="439825"/>
            <a:ext cx="0" cy="36369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45" name="Google Shape;345;g2640c17fe1e_0_116"/>
          <p:cNvCxnSpPr>
            <a:stCxn id="343" idx="1"/>
            <a:endCxn id="343" idx="3"/>
          </p:cNvCxnSpPr>
          <p:nvPr/>
        </p:nvCxnSpPr>
        <p:spPr>
          <a:xfrm>
            <a:off x="198125" y="2258300"/>
            <a:ext cx="37947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346" name="Google Shape;346;g2640c17fe1e_0_116"/>
          <p:cNvPicPr preferRelativeResize="0"/>
          <p:nvPr/>
        </p:nvPicPr>
        <p:blipFill rotWithShape="1">
          <a:blip r:embed="rId3">
            <a:alphaModFix/>
          </a:blip>
          <a:srcRect t="2005" b="2014"/>
          <a:stretch/>
        </p:blipFill>
        <p:spPr>
          <a:xfrm>
            <a:off x="4090625" y="439825"/>
            <a:ext cx="3955475" cy="3636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47" name="Google Shape;347;g2640c17fe1e_0_116"/>
          <p:cNvCxnSpPr/>
          <p:nvPr/>
        </p:nvCxnSpPr>
        <p:spPr>
          <a:xfrm flipH="1">
            <a:off x="5124375" y="485775"/>
            <a:ext cx="9600" cy="3591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48" name="Google Shape;348;g2640c17fe1e_0_116"/>
          <p:cNvCxnSpPr>
            <a:stCxn id="346" idx="0"/>
            <a:endCxn id="346" idx="2"/>
          </p:cNvCxnSpPr>
          <p:nvPr/>
        </p:nvCxnSpPr>
        <p:spPr>
          <a:xfrm>
            <a:off x="6068363" y="439825"/>
            <a:ext cx="0" cy="36369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49" name="Google Shape;349;g2640c17fe1e_0_116"/>
          <p:cNvCxnSpPr/>
          <p:nvPr/>
        </p:nvCxnSpPr>
        <p:spPr>
          <a:xfrm>
            <a:off x="7000875" y="485775"/>
            <a:ext cx="0" cy="3591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350" name="Google Shape;350;g2640c17fe1e_0_1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46090" y="363592"/>
            <a:ext cx="3955462" cy="3789283"/>
          </a:xfrm>
          <a:prstGeom prst="rect">
            <a:avLst/>
          </a:prstGeom>
          <a:noFill/>
          <a:ln>
            <a:noFill/>
          </a:ln>
        </p:spPr>
      </p:pic>
      <p:sp>
        <p:nvSpPr>
          <p:cNvPr id="351" name="Google Shape;351;g2640c17fe1e_0_116"/>
          <p:cNvSpPr/>
          <p:nvPr/>
        </p:nvSpPr>
        <p:spPr>
          <a:xfrm>
            <a:off x="241300" y="457200"/>
            <a:ext cx="1854300" cy="1801200"/>
          </a:xfrm>
          <a:prstGeom prst="rect">
            <a:avLst/>
          </a:prstGeom>
          <a:solidFill>
            <a:srgbClr val="FF0000">
              <a:alpha val="25882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52" name="Google Shape;352;g2640c17fe1e_0_116"/>
          <p:cNvSpPr/>
          <p:nvPr/>
        </p:nvSpPr>
        <p:spPr>
          <a:xfrm>
            <a:off x="8143850" y="457200"/>
            <a:ext cx="1854300" cy="1801200"/>
          </a:xfrm>
          <a:prstGeom prst="rect">
            <a:avLst/>
          </a:prstGeom>
          <a:solidFill>
            <a:srgbClr val="FF0000">
              <a:alpha val="25882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53" name="Google Shape;353;g2640c17fe1e_0_116"/>
          <p:cNvSpPr/>
          <p:nvPr/>
        </p:nvSpPr>
        <p:spPr>
          <a:xfrm>
            <a:off x="241200" y="2258400"/>
            <a:ext cx="1854300" cy="1801200"/>
          </a:xfrm>
          <a:prstGeom prst="rect">
            <a:avLst/>
          </a:prstGeom>
          <a:solidFill>
            <a:srgbClr val="00FFFF">
              <a:alpha val="30588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54" name="Google Shape;354;g2640c17fe1e_0_116"/>
          <p:cNvSpPr/>
          <p:nvPr/>
        </p:nvSpPr>
        <p:spPr>
          <a:xfrm>
            <a:off x="8143850" y="2258400"/>
            <a:ext cx="1854300" cy="1801200"/>
          </a:xfrm>
          <a:prstGeom prst="rect">
            <a:avLst/>
          </a:prstGeom>
          <a:solidFill>
            <a:srgbClr val="00FFFF">
              <a:alpha val="30588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355" name="Google Shape;355;g2640c17fe1e_0_116"/>
          <p:cNvCxnSpPr/>
          <p:nvPr/>
        </p:nvCxnSpPr>
        <p:spPr>
          <a:xfrm>
            <a:off x="2095600" y="3186600"/>
            <a:ext cx="60483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0" name="Google Shape;360;g2640c17fe1e_0_131"/>
          <p:cNvPicPr preferRelativeResize="0"/>
          <p:nvPr/>
        </p:nvPicPr>
        <p:blipFill rotWithShape="1">
          <a:blip r:embed="rId3">
            <a:alphaModFix/>
          </a:blip>
          <a:srcRect l="1592" t="2485" r="2464" b="1533"/>
          <a:stretch/>
        </p:blipFill>
        <p:spPr>
          <a:xfrm>
            <a:off x="198125" y="439825"/>
            <a:ext cx="3794750" cy="3636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61" name="Google Shape;361;g2640c17fe1e_0_131"/>
          <p:cNvCxnSpPr>
            <a:stCxn id="360" idx="0"/>
            <a:endCxn id="360" idx="2"/>
          </p:cNvCxnSpPr>
          <p:nvPr/>
        </p:nvCxnSpPr>
        <p:spPr>
          <a:xfrm>
            <a:off x="2095500" y="439825"/>
            <a:ext cx="0" cy="36369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2" name="Google Shape;362;g2640c17fe1e_0_131"/>
          <p:cNvCxnSpPr>
            <a:stCxn id="360" idx="1"/>
            <a:endCxn id="360" idx="3"/>
          </p:cNvCxnSpPr>
          <p:nvPr/>
        </p:nvCxnSpPr>
        <p:spPr>
          <a:xfrm>
            <a:off x="198125" y="2258300"/>
            <a:ext cx="37947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363" name="Google Shape;363;g2640c17fe1e_0_131"/>
          <p:cNvPicPr preferRelativeResize="0"/>
          <p:nvPr/>
        </p:nvPicPr>
        <p:blipFill rotWithShape="1">
          <a:blip r:embed="rId3">
            <a:alphaModFix/>
          </a:blip>
          <a:srcRect t="2005" b="2014"/>
          <a:stretch/>
        </p:blipFill>
        <p:spPr>
          <a:xfrm>
            <a:off x="4090625" y="439825"/>
            <a:ext cx="3955475" cy="3636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64" name="Google Shape;364;g2640c17fe1e_0_131"/>
          <p:cNvCxnSpPr/>
          <p:nvPr/>
        </p:nvCxnSpPr>
        <p:spPr>
          <a:xfrm flipH="1">
            <a:off x="5124375" y="485775"/>
            <a:ext cx="9600" cy="3591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5" name="Google Shape;365;g2640c17fe1e_0_131"/>
          <p:cNvCxnSpPr>
            <a:stCxn id="363" idx="0"/>
            <a:endCxn id="363" idx="2"/>
          </p:cNvCxnSpPr>
          <p:nvPr/>
        </p:nvCxnSpPr>
        <p:spPr>
          <a:xfrm>
            <a:off x="6068363" y="439825"/>
            <a:ext cx="0" cy="36369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6" name="Google Shape;366;g2640c17fe1e_0_131"/>
          <p:cNvCxnSpPr/>
          <p:nvPr/>
        </p:nvCxnSpPr>
        <p:spPr>
          <a:xfrm>
            <a:off x="7000875" y="485775"/>
            <a:ext cx="0" cy="3591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367" name="Google Shape;367;g2640c17fe1e_0_1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46090" y="363592"/>
            <a:ext cx="3955462" cy="3789283"/>
          </a:xfrm>
          <a:prstGeom prst="rect">
            <a:avLst/>
          </a:prstGeom>
          <a:noFill/>
          <a:ln>
            <a:noFill/>
          </a:ln>
        </p:spPr>
      </p:pic>
      <p:sp>
        <p:nvSpPr>
          <p:cNvPr id="368" name="Google Shape;368;g2640c17fe1e_0_131"/>
          <p:cNvSpPr/>
          <p:nvPr/>
        </p:nvSpPr>
        <p:spPr>
          <a:xfrm>
            <a:off x="241300" y="457200"/>
            <a:ext cx="1854300" cy="1801200"/>
          </a:xfrm>
          <a:prstGeom prst="rect">
            <a:avLst/>
          </a:prstGeom>
          <a:solidFill>
            <a:srgbClr val="FF0000">
              <a:alpha val="25882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69" name="Google Shape;369;g2640c17fe1e_0_131"/>
          <p:cNvSpPr/>
          <p:nvPr/>
        </p:nvSpPr>
        <p:spPr>
          <a:xfrm>
            <a:off x="8143850" y="457200"/>
            <a:ext cx="1854300" cy="1801200"/>
          </a:xfrm>
          <a:prstGeom prst="rect">
            <a:avLst/>
          </a:prstGeom>
          <a:solidFill>
            <a:srgbClr val="FF0000">
              <a:alpha val="25882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70" name="Google Shape;370;g2640c17fe1e_0_131"/>
          <p:cNvSpPr/>
          <p:nvPr/>
        </p:nvSpPr>
        <p:spPr>
          <a:xfrm>
            <a:off x="241200" y="2258400"/>
            <a:ext cx="1854300" cy="1801200"/>
          </a:xfrm>
          <a:prstGeom prst="rect">
            <a:avLst/>
          </a:prstGeom>
          <a:solidFill>
            <a:srgbClr val="00FFFF">
              <a:alpha val="30588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71" name="Google Shape;371;g2640c17fe1e_0_131"/>
          <p:cNvSpPr/>
          <p:nvPr/>
        </p:nvSpPr>
        <p:spPr>
          <a:xfrm>
            <a:off x="8143850" y="2258400"/>
            <a:ext cx="1854300" cy="1801200"/>
          </a:xfrm>
          <a:prstGeom prst="rect">
            <a:avLst/>
          </a:prstGeom>
          <a:solidFill>
            <a:srgbClr val="00FFFF">
              <a:alpha val="30588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72" name="Google Shape;372;g2640c17fe1e_0_131"/>
          <p:cNvSpPr/>
          <p:nvPr/>
        </p:nvSpPr>
        <p:spPr>
          <a:xfrm>
            <a:off x="4178300" y="462750"/>
            <a:ext cx="957600" cy="3591000"/>
          </a:xfrm>
          <a:prstGeom prst="rect">
            <a:avLst/>
          </a:prstGeom>
          <a:solidFill>
            <a:srgbClr val="4A86E8">
              <a:alpha val="3411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7" name="Google Shape;377;g2640c17fe1e_0_147"/>
          <p:cNvPicPr preferRelativeResize="0"/>
          <p:nvPr/>
        </p:nvPicPr>
        <p:blipFill rotWithShape="1">
          <a:blip r:embed="rId3">
            <a:alphaModFix/>
          </a:blip>
          <a:srcRect l="1592" t="2485" r="2464" b="1533"/>
          <a:stretch/>
        </p:blipFill>
        <p:spPr>
          <a:xfrm>
            <a:off x="198125" y="439825"/>
            <a:ext cx="3794750" cy="3636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78" name="Google Shape;378;g2640c17fe1e_0_147"/>
          <p:cNvCxnSpPr>
            <a:stCxn id="377" idx="0"/>
            <a:endCxn id="377" idx="2"/>
          </p:cNvCxnSpPr>
          <p:nvPr/>
        </p:nvCxnSpPr>
        <p:spPr>
          <a:xfrm>
            <a:off x="2095500" y="439825"/>
            <a:ext cx="0" cy="36369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9" name="Google Shape;379;g2640c17fe1e_0_147"/>
          <p:cNvCxnSpPr>
            <a:stCxn id="377" idx="1"/>
            <a:endCxn id="377" idx="3"/>
          </p:cNvCxnSpPr>
          <p:nvPr/>
        </p:nvCxnSpPr>
        <p:spPr>
          <a:xfrm>
            <a:off x="198125" y="2258300"/>
            <a:ext cx="37947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380" name="Google Shape;380;g2640c17fe1e_0_147"/>
          <p:cNvPicPr preferRelativeResize="0"/>
          <p:nvPr/>
        </p:nvPicPr>
        <p:blipFill rotWithShape="1">
          <a:blip r:embed="rId3">
            <a:alphaModFix/>
          </a:blip>
          <a:srcRect t="2005" b="2014"/>
          <a:stretch/>
        </p:blipFill>
        <p:spPr>
          <a:xfrm>
            <a:off x="4090625" y="439825"/>
            <a:ext cx="3955475" cy="3636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81" name="Google Shape;381;g2640c17fe1e_0_147"/>
          <p:cNvCxnSpPr/>
          <p:nvPr/>
        </p:nvCxnSpPr>
        <p:spPr>
          <a:xfrm flipH="1">
            <a:off x="5124375" y="485775"/>
            <a:ext cx="9600" cy="3591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82" name="Google Shape;382;g2640c17fe1e_0_147"/>
          <p:cNvCxnSpPr>
            <a:stCxn id="380" idx="0"/>
            <a:endCxn id="380" idx="2"/>
          </p:cNvCxnSpPr>
          <p:nvPr/>
        </p:nvCxnSpPr>
        <p:spPr>
          <a:xfrm>
            <a:off x="6068363" y="439825"/>
            <a:ext cx="0" cy="36369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83" name="Google Shape;383;g2640c17fe1e_0_147"/>
          <p:cNvCxnSpPr/>
          <p:nvPr/>
        </p:nvCxnSpPr>
        <p:spPr>
          <a:xfrm>
            <a:off x="7000875" y="485775"/>
            <a:ext cx="0" cy="3591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384" name="Google Shape;384;g2640c17fe1e_0_1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46090" y="363592"/>
            <a:ext cx="3955462" cy="3789283"/>
          </a:xfrm>
          <a:prstGeom prst="rect">
            <a:avLst/>
          </a:prstGeom>
          <a:noFill/>
          <a:ln>
            <a:noFill/>
          </a:ln>
        </p:spPr>
      </p:pic>
      <p:sp>
        <p:nvSpPr>
          <p:cNvPr id="385" name="Google Shape;385;g2640c17fe1e_0_147"/>
          <p:cNvSpPr/>
          <p:nvPr/>
        </p:nvSpPr>
        <p:spPr>
          <a:xfrm>
            <a:off x="241300" y="457200"/>
            <a:ext cx="1854300" cy="1801200"/>
          </a:xfrm>
          <a:prstGeom prst="rect">
            <a:avLst/>
          </a:prstGeom>
          <a:solidFill>
            <a:srgbClr val="FF0000">
              <a:alpha val="25882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86" name="Google Shape;386;g2640c17fe1e_0_147"/>
          <p:cNvSpPr/>
          <p:nvPr/>
        </p:nvSpPr>
        <p:spPr>
          <a:xfrm>
            <a:off x="8143850" y="457200"/>
            <a:ext cx="1854300" cy="1801200"/>
          </a:xfrm>
          <a:prstGeom prst="rect">
            <a:avLst/>
          </a:prstGeom>
          <a:solidFill>
            <a:srgbClr val="FF0000">
              <a:alpha val="25882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87" name="Google Shape;387;g2640c17fe1e_0_147"/>
          <p:cNvSpPr/>
          <p:nvPr/>
        </p:nvSpPr>
        <p:spPr>
          <a:xfrm>
            <a:off x="241200" y="2258400"/>
            <a:ext cx="1854300" cy="1801200"/>
          </a:xfrm>
          <a:prstGeom prst="rect">
            <a:avLst/>
          </a:prstGeom>
          <a:solidFill>
            <a:srgbClr val="00FFFF">
              <a:alpha val="30588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88" name="Google Shape;388;g2640c17fe1e_0_147"/>
          <p:cNvSpPr/>
          <p:nvPr/>
        </p:nvSpPr>
        <p:spPr>
          <a:xfrm>
            <a:off x="8143850" y="2258400"/>
            <a:ext cx="1854300" cy="1801200"/>
          </a:xfrm>
          <a:prstGeom prst="rect">
            <a:avLst/>
          </a:prstGeom>
          <a:solidFill>
            <a:srgbClr val="00FFFF">
              <a:alpha val="30588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89" name="Google Shape;389;g2640c17fe1e_0_147"/>
          <p:cNvSpPr/>
          <p:nvPr/>
        </p:nvSpPr>
        <p:spPr>
          <a:xfrm>
            <a:off x="4178300" y="462750"/>
            <a:ext cx="957600" cy="3591000"/>
          </a:xfrm>
          <a:prstGeom prst="rect">
            <a:avLst/>
          </a:prstGeom>
          <a:solidFill>
            <a:srgbClr val="4A86E8">
              <a:alpha val="3411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90" name="Google Shape;390;g2640c17fe1e_0_147"/>
          <p:cNvSpPr/>
          <p:nvPr/>
        </p:nvSpPr>
        <p:spPr>
          <a:xfrm>
            <a:off x="10008875" y="462738"/>
            <a:ext cx="957600" cy="3591000"/>
          </a:xfrm>
          <a:prstGeom prst="rect">
            <a:avLst/>
          </a:prstGeom>
          <a:solidFill>
            <a:srgbClr val="4A86E8">
              <a:alpha val="3411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391" name="Google Shape;391;g2640c17fe1e_0_147"/>
          <p:cNvCxnSpPr>
            <a:endCxn id="390" idx="1"/>
          </p:cNvCxnSpPr>
          <p:nvPr/>
        </p:nvCxnSpPr>
        <p:spPr>
          <a:xfrm rot="10800000" flipH="1">
            <a:off x="5143475" y="2258238"/>
            <a:ext cx="4865400" cy="141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6" name="Google Shape;396;g2640c17fe1e_0_164"/>
          <p:cNvPicPr preferRelativeResize="0"/>
          <p:nvPr/>
        </p:nvPicPr>
        <p:blipFill rotWithShape="1">
          <a:blip r:embed="rId3">
            <a:alphaModFix/>
          </a:blip>
          <a:srcRect l="1592" t="2485" r="2464" b="1533"/>
          <a:stretch/>
        </p:blipFill>
        <p:spPr>
          <a:xfrm>
            <a:off x="198125" y="439825"/>
            <a:ext cx="3794750" cy="3636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97" name="Google Shape;397;g2640c17fe1e_0_164"/>
          <p:cNvCxnSpPr>
            <a:stCxn id="396" idx="0"/>
            <a:endCxn id="396" idx="2"/>
          </p:cNvCxnSpPr>
          <p:nvPr/>
        </p:nvCxnSpPr>
        <p:spPr>
          <a:xfrm>
            <a:off x="2095500" y="439825"/>
            <a:ext cx="0" cy="36369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98" name="Google Shape;398;g2640c17fe1e_0_164"/>
          <p:cNvCxnSpPr>
            <a:stCxn id="396" idx="1"/>
            <a:endCxn id="396" idx="3"/>
          </p:cNvCxnSpPr>
          <p:nvPr/>
        </p:nvCxnSpPr>
        <p:spPr>
          <a:xfrm>
            <a:off x="198125" y="2258300"/>
            <a:ext cx="37947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399" name="Google Shape;399;g2640c17fe1e_0_164"/>
          <p:cNvPicPr preferRelativeResize="0"/>
          <p:nvPr/>
        </p:nvPicPr>
        <p:blipFill rotWithShape="1">
          <a:blip r:embed="rId3">
            <a:alphaModFix/>
          </a:blip>
          <a:srcRect t="2005" b="2014"/>
          <a:stretch/>
        </p:blipFill>
        <p:spPr>
          <a:xfrm>
            <a:off x="4090625" y="439825"/>
            <a:ext cx="3955475" cy="3636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00" name="Google Shape;400;g2640c17fe1e_0_164"/>
          <p:cNvCxnSpPr/>
          <p:nvPr/>
        </p:nvCxnSpPr>
        <p:spPr>
          <a:xfrm flipH="1">
            <a:off x="5124375" y="485775"/>
            <a:ext cx="9600" cy="3591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01" name="Google Shape;401;g2640c17fe1e_0_164"/>
          <p:cNvCxnSpPr>
            <a:stCxn id="399" idx="0"/>
            <a:endCxn id="399" idx="2"/>
          </p:cNvCxnSpPr>
          <p:nvPr/>
        </p:nvCxnSpPr>
        <p:spPr>
          <a:xfrm>
            <a:off x="6068363" y="439825"/>
            <a:ext cx="0" cy="36369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02" name="Google Shape;402;g2640c17fe1e_0_164"/>
          <p:cNvCxnSpPr/>
          <p:nvPr/>
        </p:nvCxnSpPr>
        <p:spPr>
          <a:xfrm>
            <a:off x="7000875" y="485775"/>
            <a:ext cx="0" cy="3591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403" name="Google Shape;403;g2640c17fe1e_0_16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46090" y="363592"/>
            <a:ext cx="3955462" cy="3789283"/>
          </a:xfrm>
          <a:prstGeom prst="rect">
            <a:avLst/>
          </a:prstGeom>
          <a:noFill/>
          <a:ln>
            <a:noFill/>
          </a:ln>
        </p:spPr>
      </p:pic>
      <p:sp>
        <p:nvSpPr>
          <p:cNvPr id="404" name="Google Shape;404;g2640c17fe1e_0_164"/>
          <p:cNvSpPr/>
          <p:nvPr/>
        </p:nvSpPr>
        <p:spPr>
          <a:xfrm>
            <a:off x="241300" y="457200"/>
            <a:ext cx="1854300" cy="1801200"/>
          </a:xfrm>
          <a:prstGeom prst="rect">
            <a:avLst/>
          </a:prstGeom>
          <a:solidFill>
            <a:srgbClr val="FF0000">
              <a:alpha val="25882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05" name="Google Shape;405;g2640c17fe1e_0_164"/>
          <p:cNvSpPr/>
          <p:nvPr/>
        </p:nvSpPr>
        <p:spPr>
          <a:xfrm>
            <a:off x="8143850" y="457200"/>
            <a:ext cx="1854300" cy="1801200"/>
          </a:xfrm>
          <a:prstGeom prst="rect">
            <a:avLst/>
          </a:prstGeom>
          <a:solidFill>
            <a:srgbClr val="FF0000">
              <a:alpha val="25882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06" name="Google Shape;406;g2640c17fe1e_0_164"/>
          <p:cNvSpPr/>
          <p:nvPr/>
        </p:nvSpPr>
        <p:spPr>
          <a:xfrm>
            <a:off x="241200" y="2258400"/>
            <a:ext cx="1854300" cy="1801200"/>
          </a:xfrm>
          <a:prstGeom prst="rect">
            <a:avLst/>
          </a:prstGeom>
          <a:solidFill>
            <a:srgbClr val="00FFFF">
              <a:alpha val="30588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07" name="Google Shape;407;g2640c17fe1e_0_164"/>
          <p:cNvSpPr/>
          <p:nvPr/>
        </p:nvSpPr>
        <p:spPr>
          <a:xfrm>
            <a:off x="8143850" y="2258400"/>
            <a:ext cx="1854300" cy="1801200"/>
          </a:xfrm>
          <a:prstGeom prst="rect">
            <a:avLst/>
          </a:prstGeom>
          <a:solidFill>
            <a:srgbClr val="00FFFF">
              <a:alpha val="30588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08" name="Google Shape;408;g2640c17fe1e_0_164"/>
          <p:cNvSpPr/>
          <p:nvPr/>
        </p:nvSpPr>
        <p:spPr>
          <a:xfrm>
            <a:off x="4178300" y="462750"/>
            <a:ext cx="957600" cy="3591000"/>
          </a:xfrm>
          <a:prstGeom prst="rect">
            <a:avLst/>
          </a:prstGeom>
          <a:solidFill>
            <a:srgbClr val="4A86E8">
              <a:alpha val="3411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9" name="Google Shape;409;g2640c17fe1e_0_164"/>
          <p:cNvSpPr/>
          <p:nvPr/>
        </p:nvSpPr>
        <p:spPr>
          <a:xfrm>
            <a:off x="10008875" y="462738"/>
            <a:ext cx="957600" cy="3591000"/>
          </a:xfrm>
          <a:prstGeom prst="rect">
            <a:avLst/>
          </a:prstGeom>
          <a:solidFill>
            <a:srgbClr val="4A86E8">
              <a:alpha val="3411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10" name="Google Shape;410;g2640c17fe1e_0_164"/>
          <p:cNvSpPr/>
          <p:nvPr/>
        </p:nvSpPr>
        <p:spPr>
          <a:xfrm>
            <a:off x="4178300" y="462750"/>
            <a:ext cx="957600" cy="3591000"/>
          </a:xfrm>
          <a:prstGeom prst="rect">
            <a:avLst/>
          </a:prstGeom>
          <a:solidFill>
            <a:srgbClr val="4A86E8">
              <a:alpha val="3411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11" name="Google Shape;411;g2640c17fe1e_0_164"/>
          <p:cNvSpPr/>
          <p:nvPr/>
        </p:nvSpPr>
        <p:spPr>
          <a:xfrm>
            <a:off x="5133975" y="462750"/>
            <a:ext cx="957600" cy="3591000"/>
          </a:xfrm>
          <a:prstGeom prst="rect">
            <a:avLst/>
          </a:prstGeom>
          <a:solidFill>
            <a:srgbClr val="FF00FF">
              <a:alpha val="33725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6" name="Google Shape;416;g2640c17fe1e_0_243"/>
          <p:cNvPicPr preferRelativeResize="0"/>
          <p:nvPr/>
        </p:nvPicPr>
        <p:blipFill rotWithShape="1">
          <a:blip r:embed="rId3">
            <a:alphaModFix/>
          </a:blip>
          <a:srcRect l="1592" t="2485" r="2464" b="1533"/>
          <a:stretch/>
        </p:blipFill>
        <p:spPr>
          <a:xfrm>
            <a:off x="198125" y="439825"/>
            <a:ext cx="3794750" cy="3636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17" name="Google Shape;417;g2640c17fe1e_0_243"/>
          <p:cNvCxnSpPr>
            <a:stCxn id="416" idx="0"/>
            <a:endCxn id="416" idx="2"/>
          </p:cNvCxnSpPr>
          <p:nvPr/>
        </p:nvCxnSpPr>
        <p:spPr>
          <a:xfrm>
            <a:off x="2095500" y="439825"/>
            <a:ext cx="0" cy="36369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18" name="Google Shape;418;g2640c17fe1e_0_243"/>
          <p:cNvCxnSpPr>
            <a:stCxn id="416" idx="1"/>
            <a:endCxn id="416" idx="3"/>
          </p:cNvCxnSpPr>
          <p:nvPr/>
        </p:nvCxnSpPr>
        <p:spPr>
          <a:xfrm>
            <a:off x="198125" y="2258300"/>
            <a:ext cx="37947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419" name="Google Shape;419;g2640c17fe1e_0_243"/>
          <p:cNvPicPr preferRelativeResize="0"/>
          <p:nvPr/>
        </p:nvPicPr>
        <p:blipFill rotWithShape="1">
          <a:blip r:embed="rId3">
            <a:alphaModFix/>
          </a:blip>
          <a:srcRect t="2005" b="2014"/>
          <a:stretch/>
        </p:blipFill>
        <p:spPr>
          <a:xfrm>
            <a:off x="4090625" y="439825"/>
            <a:ext cx="3955475" cy="3636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20" name="Google Shape;420;g2640c17fe1e_0_243"/>
          <p:cNvCxnSpPr/>
          <p:nvPr/>
        </p:nvCxnSpPr>
        <p:spPr>
          <a:xfrm flipH="1">
            <a:off x="5124375" y="485775"/>
            <a:ext cx="9600" cy="3591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21" name="Google Shape;421;g2640c17fe1e_0_243"/>
          <p:cNvCxnSpPr>
            <a:stCxn id="419" idx="0"/>
            <a:endCxn id="419" idx="2"/>
          </p:cNvCxnSpPr>
          <p:nvPr/>
        </p:nvCxnSpPr>
        <p:spPr>
          <a:xfrm>
            <a:off x="6068363" y="439825"/>
            <a:ext cx="0" cy="36369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22" name="Google Shape;422;g2640c17fe1e_0_243"/>
          <p:cNvCxnSpPr/>
          <p:nvPr/>
        </p:nvCxnSpPr>
        <p:spPr>
          <a:xfrm>
            <a:off x="7000875" y="485775"/>
            <a:ext cx="0" cy="3591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423" name="Google Shape;423;g2640c17fe1e_0_2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46090" y="363592"/>
            <a:ext cx="3955462" cy="3789283"/>
          </a:xfrm>
          <a:prstGeom prst="rect">
            <a:avLst/>
          </a:prstGeom>
          <a:noFill/>
          <a:ln>
            <a:noFill/>
          </a:ln>
        </p:spPr>
      </p:pic>
      <p:sp>
        <p:nvSpPr>
          <p:cNvPr id="424" name="Google Shape;424;g2640c17fe1e_0_243"/>
          <p:cNvSpPr/>
          <p:nvPr/>
        </p:nvSpPr>
        <p:spPr>
          <a:xfrm>
            <a:off x="241300" y="457200"/>
            <a:ext cx="1854300" cy="1801200"/>
          </a:xfrm>
          <a:prstGeom prst="rect">
            <a:avLst/>
          </a:prstGeom>
          <a:solidFill>
            <a:srgbClr val="FF0000">
              <a:alpha val="25882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9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9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25" name="Google Shape;425;g2640c17fe1e_0_243"/>
          <p:cNvSpPr/>
          <p:nvPr/>
        </p:nvSpPr>
        <p:spPr>
          <a:xfrm>
            <a:off x="8143850" y="457200"/>
            <a:ext cx="1854300" cy="1801200"/>
          </a:xfrm>
          <a:prstGeom prst="rect">
            <a:avLst/>
          </a:prstGeom>
          <a:solidFill>
            <a:srgbClr val="FF0000">
              <a:alpha val="25882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9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9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26" name="Google Shape;426;g2640c17fe1e_0_243"/>
          <p:cNvSpPr/>
          <p:nvPr/>
        </p:nvSpPr>
        <p:spPr>
          <a:xfrm>
            <a:off x="241200" y="2258400"/>
            <a:ext cx="1854300" cy="1801200"/>
          </a:xfrm>
          <a:prstGeom prst="rect">
            <a:avLst/>
          </a:prstGeom>
          <a:solidFill>
            <a:srgbClr val="00FFFF">
              <a:alpha val="30588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9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9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27" name="Google Shape;427;g2640c17fe1e_0_243"/>
          <p:cNvSpPr/>
          <p:nvPr/>
        </p:nvSpPr>
        <p:spPr>
          <a:xfrm>
            <a:off x="8143850" y="2258400"/>
            <a:ext cx="1854300" cy="1801200"/>
          </a:xfrm>
          <a:prstGeom prst="rect">
            <a:avLst/>
          </a:prstGeom>
          <a:solidFill>
            <a:srgbClr val="00FFFF">
              <a:alpha val="30588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9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9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28" name="Google Shape;428;g2640c17fe1e_0_243"/>
          <p:cNvSpPr/>
          <p:nvPr/>
        </p:nvSpPr>
        <p:spPr>
          <a:xfrm>
            <a:off x="4178300" y="462750"/>
            <a:ext cx="957600" cy="3591000"/>
          </a:xfrm>
          <a:prstGeom prst="rect">
            <a:avLst/>
          </a:prstGeom>
          <a:solidFill>
            <a:srgbClr val="4A86E8">
              <a:alpha val="3411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9" name="Google Shape;429;g2640c17fe1e_0_243"/>
          <p:cNvSpPr/>
          <p:nvPr/>
        </p:nvSpPr>
        <p:spPr>
          <a:xfrm>
            <a:off x="10008875" y="462738"/>
            <a:ext cx="957600" cy="3591000"/>
          </a:xfrm>
          <a:prstGeom prst="rect">
            <a:avLst/>
          </a:prstGeom>
          <a:solidFill>
            <a:srgbClr val="4A86E8">
              <a:alpha val="3411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9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9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30" name="Google Shape;430;g2640c17fe1e_0_243"/>
          <p:cNvSpPr/>
          <p:nvPr/>
        </p:nvSpPr>
        <p:spPr>
          <a:xfrm>
            <a:off x="4178300" y="462750"/>
            <a:ext cx="957600" cy="3591000"/>
          </a:xfrm>
          <a:prstGeom prst="rect">
            <a:avLst/>
          </a:prstGeom>
          <a:solidFill>
            <a:srgbClr val="4A86E8">
              <a:alpha val="3411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9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9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31" name="Google Shape;431;g2640c17fe1e_0_243"/>
          <p:cNvSpPr/>
          <p:nvPr/>
        </p:nvSpPr>
        <p:spPr>
          <a:xfrm>
            <a:off x="5133975" y="462750"/>
            <a:ext cx="957600" cy="3591000"/>
          </a:xfrm>
          <a:prstGeom prst="rect">
            <a:avLst/>
          </a:prstGeom>
          <a:solidFill>
            <a:srgbClr val="FF00FF">
              <a:alpha val="33725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9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9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32" name="Google Shape;432;g2640c17fe1e_0_243"/>
          <p:cNvSpPr/>
          <p:nvPr/>
        </p:nvSpPr>
        <p:spPr>
          <a:xfrm>
            <a:off x="10977200" y="462750"/>
            <a:ext cx="897300" cy="3591000"/>
          </a:xfrm>
          <a:prstGeom prst="rect">
            <a:avLst/>
          </a:prstGeom>
          <a:solidFill>
            <a:srgbClr val="FF00FF">
              <a:alpha val="33725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9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9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433" name="Google Shape;433;g2640c17fe1e_0_243"/>
          <p:cNvCxnSpPr/>
          <p:nvPr/>
        </p:nvCxnSpPr>
        <p:spPr>
          <a:xfrm rot="10800000" flipH="1">
            <a:off x="6068350" y="2251238"/>
            <a:ext cx="4865400" cy="141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8" name="Google Shape;438;g2640c17fe1e_0_18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26490" y="363592"/>
            <a:ext cx="3955462" cy="3789283"/>
          </a:xfrm>
          <a:prstGeom prst="rect">
            <a:avLst/>
          </a:prstGeom>
          <a:noFill/>
          <a:ln>
            <a:noFill/>
          </a:ln>
        </p:spPr>
      </p:pic>
      <p:sp>
        <p:nvSpPr>
          <p:cNvPr id="439" name="Google Shape;439;g2640c17fe1e_0_183"/>
          <p:cNvSpPr/>
          <p:nvPr/>
        </p:nvSpPr>
        <p:spPr>
          <a:xfrm>
            <a:off x="3724250" y="457200"/>
            <a:ext cx="1854300" cy="1801200"/>
          </a:xfrm>
          <a:prstGeom prst="rect">
            <a:avLst/>
          </a:prstGeom>
          <a:solidFill>
            <a:srgbClr val="FF0000">
              <a:alpha val="25882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40" name="Google Shape;440;g2640c17fe1e_0_183"/>
          <p:cNvSpPr/>
          <p:nvPr/>
        </p:nvSpPr>
        <p:spPr>
          <a:xfrm>
            <a:off x="3724250" y="2258400"/>
            <a:ext cx="1854300" cy="1801200"/>
          </a:xfrm>
          <a:prstGeom prst="rect">
            <a:avLst/>
          </a:prstGeom>
          <a:solidFill>
            <a:srgbClr val="00FFFF">
              <a:alpha val="30588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41" name="Google Shape;441;g2640c17fe1e_0_183"/>
          <p:cNvSpPr/>
          <p:nvPr/>
        </p:nvSpPr>
        <p:spPr>
          <a:xfrm>
            <a:off x="5589275" y="462738"/>
            <a:ext cx="957600" cy="3591000"/>
          </a:xfrm>
          <a:prstGeom prst="rect">
            <a:avLst/>
          </a:prstGeom>
          <a:solidFill>
            <a:srgbClr val="4A86E8">
              <a:alpha val="34117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42" name="Google Shape;442;g2640c17fe1e_0_183"/>
          <p:cNvSpPr/>
          <p:nvPr/>
        </p:nvSpPr>
        <p:spPr>
          <a:xfrm>
            <a:off x="6557600" y="462750"/>
            <a:ext cx="897300" cy="3591000"/>
          </a:xfrm>
          <a:prstGeom prst="rect">
            <a:avLst/>
          </a:prstGeom>
          <a:solidFill>
            <a:srgbClr val="FF00FF">
              <a:alpha val="33725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443" name="Google Shape;443;g2640c17fe1e_0_18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2250" y="3579175"/>
            <a:ext cx="1320800" cy="184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44" name="Google Shape;444;g2640c17fe1e_0_18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738575" y="3871452"/>
            <a:ext cx="1167675" cy="1704526"/>
          </a:xfrm>
          <a:prstGeom prst="rect">
            <a:avLst/>
          </a:prstGeom>
          <a:noFill/>
          <a:ln>
            <a:noFill/>
          </a:ln>
        </p:spPr>
      </p:pic>
      <p:sp>
        <p:nvSpPr>
          <p:cNvPr id="445" name="Google Shape;445;g2640c17fe1e_0_183"/>
          <p:cNvSpPr/>
          <p:nvPr/>
        </p:nvSpPr>
        <p:spPr>
          <a:xfrm>
            <a:off x="6096000" y="4152875"/>
            <a:ext cx="4114726" cy="1704526"/>
          </a:xfrm>
          <a:prstGeom prst="wedgeRoundRectCallout">
            <a:avLst>
              <a:gd name="adj1" fmla="val 64186"/>
              <a:gd name="adj2" fmla="val -10104"/>
              <a:gd name="adj3" fmla="val 16667"/>
            </a:avLst>
          </a:prstGeom>
          <a:noFill/>
          <a:ln w="25400" cap="flat" cmpd="sng">
            <a:solidFill>
              <a:srgbClr val="FF7E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Cada parte es un cuarto del cuadrado porque está formado por 4 cuadraditos. </a:t>
            </a:r>
            <a:endParaRPr sz="2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46" name="Google Shape;446;g2640c17fe1e_0_183"/>
          <p:cNvSpPr/>
          <p:nvPr/>
        </p:nvSpPr>
        <p:spPr>
          <a:xfrm>
            <a:off x="1981276" y="4152876"/>
            <a:ext cx="3290427" cy="1421134"/>
          </a:xfrm>
          <a:prstGeom prst="wedgeRoundRectCallout">
            <a:avLst>
              <a:gd name="adj1" fmla="val -64727"/>
              <a:gd name="adj2" fmla="val -16693"/>
              <a:gd name="adj3" fmla="val 16667"/>
            </a:avLst>
          </a:prstGeom>
          <a:noFill/>
          <a:ln w="25400" cap="flat" cmpd="sng">
            <a:solidFill>
              <a:srgbClr val="FF7E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Este cuadrado está formado por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 cuartos.</a:t>
            </a:r>
            <a:endParaRPr sz="24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Google Shape;229;g2640c17fe1e_0_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80037" y="1648441"/>
            <a:ext cx="4431925" cy="440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g2640c17fe1e_0_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flipH="1">
            <a:off x="583725" y="1015125"/>
            <a:ext cx="1258150" cy="2469275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Google Shape;231;g2640c17fe1e_0_18"/>
          <p:cNvSpPr/>
          <p:nvPr/>
        </p:nvSpPr>
        <p:spPr>
          <a:xfrm>
            <a:off x="2390909" y="230377"/>
            <a:ext cx="8264363" cy="1156635"/>
          </a:xfrm>
          <a:prstGeom prst="wedgeRoundRectCallout">
            <a:avLst>
              <a:gd name="adj1" fmla="val -57394"/>
              <a:gd name="adj2" fmla="val 30522"/>
              <a:gd name="adj3" fmla="val 16667"/>
            </a:avLst>
          </a:prstGeom>
          <a:noFill/>
          <a:ln w="25400" cap="flat" cmpd="sng">
            <a:solidFill>
              <a:srgbClr val="FF7E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36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¿Cómo podemos dividir este cuadrado en cuatro partes iguales?</a:t>
            </a:r>
            <a:endParaRPr sz="36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3"/>
          <p:cNvGrpSpPr/>
          <p:nvPr/>
        </p:nvGrpSpPr>
        <p:grpSpPr>
          <a:xfrm>
            <a:off x="3880756" y="1658716"/>
            <a:ext cx="4431925" cy="4405000"/>
            <a:chOff x="4307129" y="1545700"/>
            <a:chExt cx="4431925" cy="4405000"/>
          </a:xfrm>
        </p:grpSpPr>
        <p:pic>
          <p:nvPicPr>
            <p:cNvPr id="237" name="Google Shape;237;p3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307129" y="1545700"/>
              <a:ext cx="4431925" cy="440500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38" name="Google Shape;238;p3"/>
            <p:cNvCxnSpPr/>
            <p:nvPr/>
          </p:nvCxnSpPr>
          <p:spPr>
            <a:xfrm>
              <a:off x="4408725" y="2723600"/>
              <a:ext cx="4232400" cy="0"/>
            </a:xfrm>
            <a:prstGeom prst="straightConnector1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39" name="Google Shape;239;p3"/>
            <p:cNvCxnSpPr/>
            <p:nvPr/>
          </p:nvCxnSpPr>
          <p:spPr>
            <a:xfrm>
              <a:off x="4406888" y="3748200"/>
              <a:ext cx="4232400" cy="0"/>
            </a:xfrm>
            <a:prstGeom prst="straightConnector1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40" name="Google Shape;240;p3"/>
            <p:cNvCxnSpPr/>
            <p:nvPr/>
          </p:nvCxnSpPr>
          <p:spPr>
            <a:xfrm>
              <a:off x="4408725" y="4820200"/>
              <a:ext cx="4232400" cy="0"/>
            </a:xfrm>
            <a:prstGeom prst="straightConnector1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pic>
        <p:nvPicPr>
          <p:cNvPr id="241" name="Google Shape;241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9900" y="305825"/>
            <a:ext cx="1320800" cy="184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402738" y="137953"/>
            <a:ext cx="1167675" cy="1704526"/>
          </a:xfrm>
          <a:prstGeom prst="rect">
            <a:avLst/>
          </a:prstGeom>
          <a:noFill/>
          <a:ln>
            <a:noFill/>
          </a:ln>
        </p:spPr>
      </p:pic>
      <p:sp>
        <p:nvSpPr>
          <p:cNvPr id="243" name="Google Shape;243;p3"/>
          <p:cNvSpPr/>
          <p:nvPr/>
        </p:nvSpPr>
        <p:spPr>
          <a:xfrm>
            <a:off x="6572627" y="411899"/>
            <a:ext cx="3290427" cy="1156635"/>
          </a:xfrm>
          <a:prstGeom prst="wedgeRoundRectCallout">
            <a:avLst>
              <a:gd name="adj1" fmla="val 58761"/>
              <a:gd name="adj2" fmla="val 34075"/>
              <a:gd name="adj3" fmla="val 16667"/>
            </a:avLst>
          </a:prstGeom>
          <a:noFill/>
          <a:ln w="25400" cap="flat" cmpd="sng">
            <a:solidFill>
              <a:srgbClr val="FF7E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Los 4 rectángulos están formados por 4 cuadraditos. </a:t>
            </a:r>
            <a:endParaRPr sz="24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44" name="Google Shape;244;p3"/>
          <p:cNvSpPr/>
          <p:nvPr/>
        </p:nvSpPr>
        <p:spPr>
          <a:xfrm>
            <a:off x="2328946" y="411899"/>
            <a:ext cx="3290427" cy="1156635"/>
          </a:xfrm>
          <a:prstGeom prst="wedgeRoundRectCallout">
            <a:avLst>
              <a:gd name="adj1" fmla="val -57394"/>
              <a:gd name="adj2" fmla="val 30522"/>
              <a:gd name="adj3" fmla="val 16667"/>
            </a:avLst>
          </a:prstGeom>
          <a:noFill/>
          <a:ln w="25400" cap="flat" cmpd="sng">
            <a:solidFill>
              <a:srgbClr val="FF7E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Puedo dividirlo en 4 rectángulos.</a:t>
            </a:r>
            <a:endParaRPr sz="2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Google Shape;249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80756" y="1658716"/>
            <a:ext cx="4431925" cy="440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9900" y="305825"/>
            <a:ext cx="1320800" cy="184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402738" y="137953"/>
            <a:ext cx="1167675" cy="1704526"/>
          </a:xfrm>
          <a:prstGeom prst="rect">
            <a:avLst/>
          </a:prstGeom>
          <a:noFill/>
          <a:ln>
            <a:noFill/>
          </a:ln>
        </p:spPr>
      </p:pic>
      <p:sp>
        <p:nvSpPr>
          <p:cNvPr id="252" name="Google Shape;252;p4"/>
          <p:cNvSpPr/>
          <p:nvPr/>
        </p:nvSpPr>
        <p:spPr>
          <a:xfrm>
            <a:off x="6572627" y="411899"/>
            <a:ext cx="3290427" cy="1156635"/>
          </a:xfrm>
          <a:prstGeom prst="wedgeRoundRectCallout">
            <a:avLst>
              <a:gd name="adj1" fmla="val 58761"/>
              <a:gd name="adj2" fmla="val 34075"/>
              <a:gd name="adj3" fmla="val 16667"/>
            </a:avLst>
          </a:prstGeom>
          <a:noFill/>
          <a:ln w="25400" cap="flat" cmpd="sng">
            <a:solidFill>
              <a:srgbClr val="FF7E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Los 4 cuadrados están formados por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 cuadraditos. </a:t>
            </a:r>
            <a:endParaRPr sz="24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53" name="Google Shape;253;p4"/>
          <p:cNvSpPr/>
          <p:nvPr/>
        </p:nvSpPr>
        <p:spPr>
          <a:xfrm>
            <a:off x="2328946" y="411899"/>
            <a:ext cx="3290427" cy="1156635"/>
          </a:xfrm>
          <a:prstGeom prst="wedgeRoundRectCallout">
            <a:avLst>
              <a:gd name="adj1" fmla="val -57394"/>
              <a:gd name="adj2" fmla="val 30522"/>
              <a:gd name="adj3" fmla="val 16667"/>
            </a:avLst>
          </a:prstGeom>
          <a:noFill/>
          <a:ln w="25400" cap="flat" cmpd="sng">
            <a:solidFill>
              <a:srgbClr val="FF7E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Puedo dividirlo en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 cuadrados.</a:t>
            </a:r>
            <a:endParaRPr sz="24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254" name="Google Shape;254;p4"/>
          <p:cNvCxnSpPr/>
          <p:nvPr/>
        </p:nvCxnSpPr>
        <p:spPr>
          <a:xfrm rot="10800000">
            <a:off x="3986137" y="3873017"/>
            <a:ext cx="4192663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55" name="Google Shape;255;p4"/>
          <p:cNvCxnSpPr/>
          <p:nvPr/>
        </p:nvCxnSpPr>
        <p:spPr>
          <a:xfrm>
            <a:off x="6096000" y="1756071"/>
            <a:ext cx="0" cy="4190704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0" name="Google Shape;260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9900" y="305825"/>
            <a:ext cx="1320800" cy="184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402738" y="137953"/>
            <a:ext cx="1167675" cy="1704526"/>
          </a:xfrm>
          <a:prstGeom prst="rect">
            <a:avLst/>
          </a:prstGeom>
          <a:noFill/>
          <a:ln>
            <a:noFill/>
          </a:ln>
        </p:spPr>
      </p:pic>
      <p:sp>
        <p:nvSpPr>
          <p:cNvPr id="262" name="Google Shape;262;p5"/>
          <p:cNvSpPr/>
          <p:nvPr/>
        </p:nvSpPr>
        <p:spPr>
          <a:xfrm>
            <a:off x="6572627" y="411899"/>
            <a:ext cx="3290427" cy="1156635"/>
          </a:xfrm>
          <a:prstGeom prst="wedgeRoundRectCallout">
            <a:avLst>
              <a:gd name="adj1" fmla="val 58761"/>
              <a:gd name="adj2" fmla="val 34075"/>
              <a:gd name="adj3" fmla="val 16667"/>
            </a:avLst>
          </a:prstGeom>
          <a:noFill/>
          <a:ln w="25400" cap="flat" cmpd="sng">
            <a:solidFill>
              <a:srgbClr val="FF7E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Los 4 triángulos están formados por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 cuadraditos. </a:t>
            </a:r>
            <a:endParaRPr sz="24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63" name="Google Shape;263;p5"/>
          <p:cNvSpPr/>
          <p:nvPr/>
        </p:nvSpPr>
        <p:spPr>
          <a:xfrm>
            <a:off x="2328946" y="411899"/>
            <a:ext cx="3290427" cy="1156635"/>
          </a:xfrm>
          <a:prstGeom prst="wedgeRoundRectCallout">
            <a:avLst>
              <a:gd name="adj1" fmla="val -57394"/>
              <a:gd name="adj2" fmla="val 30522"/>
              <a:gd name="adj3" fmla="val 16667"/>
            </a:avLst>
          </a:prstGeom>
          <a:noFill/>
          <a:ln w="25400" cap="flat" cmpd="sng">
            <a:solidFill>
              <a:srgbClr val="FF7E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Puedo dividirlo en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 triángulos.</a:t>
            </a:r>
            <a:endParaRPr sz="24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264" name="Google Shape;264;p5"/>
          <p:cNvCxnSpPr/>
          <p:nvPr/>
        </p:nvCxnSpPr>
        <p:spPr>
          <a:xfrm rot="10800000">
            <a:off x="3986137" y="3873017"/>
            <a:ext cx="4192663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65" name="Google Shape;265;p5"/>
          <p:cNvCxnSpPr/>
          <p:nvPr/>
        </p:nvCxnSpPr>
        <p:spPr>
          <a:xfrm>
            <a:off x="6096000" y="1756071"/>
            <a:ext cx="0" cy="4190704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266" name="Google Shape;266;p5"/>
          <p:cNvGrpSpPr/>
          <p:nvPr/>
        </p:nvGrpSpPr>
        <p:grpSpPr>
          <a:xfrm>
            <a:off x="3880756" y="1598123"/>
            <a:ext cx="4431925" cy="4405000"/>
            <a:chOff x="4307141" y="1501850"/>
            <a:chExt cx="4431925" cy="4405000"/>
          </a:xfrm>
        </p:grpSpPr>
        <p:pic>
          <p:nvPicPr>
            <p:cNvPr id="267" name="Google Shape;267;p5"/>
            <p:cNvPicPr preferRelativeResize="0"/>
            <p:nvPr/>
          </p:nvPicPr>
          <p:blipFill rotWithShape="1">
            <a:blip r:embed="rId5">
              <a:alphaModFix/>
            </a:blip>
            <a:srcRect t="-1000" b="997"/>
            <a:stretch/>
          </p:blipFill>
          <p:spPr>
            <a:xfrm>
              <a:off x="4307141" y="1501850"/>
              <a:ext cx="4431925" cy="440500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68" name="Google Shape;268;p5"/>
            <p:cNvCxnSpPr/>
            <p:nvPr/>
          </p:nvCxnSpPr>
          <p:spPr>
            <a:xfrm>
              <a:off x="4428625" y="1659500"/>
              <a:ext cx="4193100" cy="4183200"/>
            </a:xfrm>
            <a:prstGeom prst="straightConnector1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69" name="Google Shape;269;p5"/>
            <p:cNvCxnSpPr/>
            <p:nvPr/>
          </p:nvCxnSpPr>
          <p:spPr>
            <a:xfrm flipH="1">
              <a:off x="4428750" y="1688975"/>
              <a:ext cx="4163400" cy="4153800"/>
            </a:xfrm>
            <a:prstGeom prst="straightConnector1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70" name="Google Shape;270;p5"/>
            <p:cNvSpPr/>
            <p:nvPr/>
          </p:nvSpPr>
          <p:spPr>
            <a:xfrm>
              <a:off x="4428625" y="2710325"/>
              <a:ext cx="1050600" cy="1041000"/>
            </a:xfrm>
            <a:prstGeom prst="rect">
              <a:avLst/>
            </a:prstGeom>
            <a:solidFill>
              <a:srgbClr val="FFFF00">
                <a:alpha val="44313"/>
              </a:srgbClr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s-ES" sz="1400" i="0" u="none" strike="noStrike" cap="none">
                  <a:solidFill>
                    <a:srgbClr val="000000"/>
                  </a:solidFill>
                  <a:latin typeface="Nunito"/>
                  <a:ea typeface="Nunito"/>
                  <a:cs typeface="Nunito"/>
                  <a:sym typeface="Nunito"/>
                </a:rPr>
                <a:t>1</a:t>
              </a:r>
              <a:endParaRPr sz="14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71" name="Google Shape;271;p5"/>
            <p:cNvSpPr/>
            <p:nvPr/>
          </p:nvSpPr>
          <p:spPr>
            <a:xfrm>
              <a:off x="4428625" y="3751325"/>
              <a:ext cx="1050600" cy="1041000"/>
            </a:xfrm>
            <a:prstGeom prst="rect">
              <a:avLst/>
            </a:prstGeom>
            <a:solidFill>
              <a:srgbClr val="FFFF00">
                <a:alpha val="44313"/>
              </a:srgbClr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s-ES" sz="1400" i="0" u="none" strike="noStrike" cap="none">
                  <a:solidFill>
                    <a:srgbClr val="000000"/>
                  </a:solidFill>
                  <a:latin typeface="Nunito"/>
                  <a:ea typeface="Nunito"/>
                  <a:cs typeface="Nunito"/>
                  <a:sym typeface="Nunito"/>
                </a:rPr>
                <a:t>2</a:t>
              </a:r>
              <a:endParaRPr sz="14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72" name="Google Shape;272;p5"/>
            <p:cNvSpPr/>
            <p:nvPr/>
          </p:nvSpPr>
          <p:spPr>
            <a:xfrm>
              <a:off x="4428625" y="1688975"/>
              <a:ext cx="1050600" cy="1021200"/>
            </a:xfrm>
            <a:prstGeom prst="rtTriangle">
              <a:avLst/>
            </a:prstGeom>
            <a:solidFill>
              <a:srgbClr val="FFC000">
                <a:alpha val="45490"/>
              </a:srgbClr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s-ES" sz="1400" i="0" u="none" strike="noStrike" cap="none">
                  <a:solidFill>
                    <a:srgbClr val="000000"/>
                  </a:solidFill>
                  <a:latin typeface="Nunito"/>
                  <a:ea typeface="Nunito"/>
                  <a:cs typeface="Nunito"/>
                  <a:sym typeface="Nunito"/>
                </a:rPr>
                <a:t>3</a:t>
              </a:r>
              <a:endParaRPr sz="14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73" name="Google Shape;273;p5"/>
            <p:cNvSpPr/>
            <p:nvPr/>
          </p:nvSpPr>
          <p:spPr>
            <a:xfrm rot="5400000">
              <a:off x="4413925" y="4802225"/>
              <a:ext cx="1050600" cy="1021200"/>
            </a:xfrm>
            <a:prstGeom prst="rtTriangle">
              <a:avLst/>
            </a:prstGeom>
            <a:solidFill>
              <a:srgbClr val="FFC000">
                <a:alpha val="45490"/>
              </a:srgbClr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s-ES" sz="1400" i="0" u="none" strike="noStrike" cap="none">
                  <a:solidFill>
                    <a:srgbClr val="000000"/>
                  </a:solidFill>
                  <a:latin typeface="Nunito"/>
                  <a:ea typeface="Nunito"/>
                  <a:cs typeface="Nunito"/>
                  <a:sym typeface="Nunito"/>
                </a:rPr>
                <a:t>3</a:t>
              </a:r>
              <a:endParaRPr sz="14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74" name="Google Shape;274;p5"/>
            <p:cNvSpPr/>
            <p:nvPr/>
          </p:nvSpPr>
          <p:spPr>
            <a:xfrm>
              <a:off x="5479225" y="2730125"/>
              <a:ext cx="1050600" cy="1021200"/>
            </a:xfrm>
            <a:prstGeom prst="rtTriangle">
              <a:avLst/>
            </a:prstGeom>
            <a:solidFill>
              <a:srgbClr val="00FF00">
                <a:alpha val="47058"/>
              </a:srgbClr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s-ES" sz="1400" i="0" u="none" strike="noStrike" cap="none">
                  <a:solidFill>
                    <a:srgbClr val="000000"/>
                  </a:solidFill>
                  <a:latin typeface="Nunito"/>
                  <a:ea typeface="Nunito"/>
                  <a:cs typeface="Nunito"/>
                  <a:sym typeface="Nunito"/>
                </a:rPr>
                <a:t>4</a:t>
              </a:r>
              <a:endParaRPr sz="14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75" name="Google Shape;275;p5"/>
            <p:cNvSpPr/>
            <p:nvPr/>
          </p:nvSpPr>
          <p:spPr>
            <a:xfrm rot="5400000">
              <a:off x="5479225" y="3761225"/>
              <a:ext cx="1050600" cy="1021200"/>
            </a:xfrm>
            <a:prstGeom prst="rtTriangle">
              <a:avLst/>
            </a:prstGeom>
            <a:solidFill>
              <a:srgbClr val="00FF00">
                <a:alpha val="47058"/>
              </a:srgbClr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s-ES" sz="1400" i="0" u="none" strike="noStrike" cap="none">
                  <a:solidFill>
                    <a:srgbClr val="000000"/>
                  </a:solidFill>
                  <a:latin typeface="Nunito"/>
                  <a:ea typeface="Nunito"/>
                  <a:cs typeface="Nunito"/>
                  <a:sym typeface="Nunito"/>
                </a:rPr>
                <a:t>4</a:t>
              </a:r>
              <a:endParaRPr sz="14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Google Shape;280;g2640c17fe1e_0_62"/>
          <p:cNvPicPr preferRelativeResize="0"/>
          <p:nvPr/>
        </p:nvPicPr>
        <p:blipFill rotWithShape="1">
          <a:blip r:embed="rId3">
            <a:alphaModFix/>
          </a:blip>
          <a:srcRect l="1592" t="2485" r="2464" b="1533"/>
          <a:stretch/>
        </p:blipFill>
        <p:spPr>
          <a:xfrm>
            <a:off x="198125" y="439825"/>
            <a:ext cx="3794750" cy="3636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81" name="Google Shape;281;g2640c17fe1e_0_62"/>
          <p:cNvCxnSpPr>
            <a:stCxn id="280" idx="0"/>
            <a:endCxn id="280" idx="2"/>
          </p:cNvCxnSpPr>
          <p:nvPr/>
        </p:nvCxnSpPr>
        <p:spPr>
          <a:xfrm>
            <a:off x="2095500" y="439825"/>
            <a:ext cx="0" cy="36369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82" name="Google Shape;282;g2640c17fe1e_0_62"/>
          <p:cNvCxnSpPr>
            <a:stCxn id="280" idx="1"/>
            <a:endCxn id="280" idx="3"/>
          </p:cNvCxnSpPr>
          <p:nvPr/>
        </p:nvCxnSpPr>
        <p:spPr>
          <a:xfrm>
            <a:off x="198125" y="2258300"/>
            <a:ext cx="37947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283" name="Google Shape;283;g2640c17fe1e_0_62"/>
          <p:cNvPicPr preferRelativeResize="0"/>
          <p:nvPr/>
        </p:nvPicPr>
        <p:blipFill rotWithShape="1">
          <a:blip r:embed="rId3">
            <a:alphaModFix/>
          </a:blip>
          <a:srcRect t="2005" b="2014"/>
          <a:stretch/>
        </p:blipFill>
        <p:spPr>
          <a:xfrm>
            <a:off x="4090625" y="439825"/>
            <a:ext cx="3955475" cy="3636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84" name="Google Shape;284;g2640c17fe1e_0_62"/>
          <p:cNvCxnSpPr/>
          <p:nvPr/>
        </p:nvCxnSpPr>
        <p:spPr>
          <a:xfrm flipH="1">
            <a:off x="5124336" y="485775"/>
            <a:ext cx="9639" cy="3591002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85" name="Google Shape;285;g2640c17fe1e_0_62"/>
          <p:cNvCxnSpPr>
            <a:stCxn id="283" idx="0"/>
            <a:endCxn id="283" idx="2"/>
          </p:cNvCxnSpPr>
          <p:nvPr/>
        </p:nvCxnSpPr>
        <p:spPr>
          <a:xfrm>
            <a:off x="6068363" y="439825"/>
            <a:ext cx="0" cy="36369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86" name="Google Shape;286;g2640c17fe1e_0_62"/>
          <p:cNvCxnSpPr/>
          <p:nvPr/>
        </p:nvCxnSpPr>
        <p:spPr>
          <a:xfrm>
            <a:off x="7000875" y="485775"/>
            <a:ext cx="0" cy="3591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287" name="Google Shape;287;g2640c17fe1e_0_6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46090" y="363592"/>
            <a:ext cx="3955462" cy="3789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g2640c17fe1e_0_6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5150" y="4120378"/>
            <a:ext cx="1320800" cy="184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g2640c17fe1e_0_6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662375" y="4264977"/>
            <a:ext cx="1167675" cy="1704526"/>
          </a:xfrm>
          <a:prstGeom prst="rect">
            <a:avLst/>
          </a:prstGeom>
          <a:noFill/>
          <a:ln>
            <a:noFill/>
          </a:ln>
        </p:spPr>
      </p:pic>
      <p:sp>
        <p:nvSpPr>
          <p:cNvPr id="290" name="Google Shape;290;g2640c17fe1e_0_62"/>
          <p:cNvSpPr/>
          <p:nvPr/>
        </p:nvSpPr>
        <p:spPr>
          <a:xfrm>
            <a:off x="6607919" y="4417375"/>
            <a:ext cx="3683400" cy="1398600"/>
          </a:xfrm>
          <a:prstGeom prst="wedgeRoundRectCallout">
            <a:avLst>
              <a:gd name="adj1" fmla="val 58782"/>
              <a:gd name="adj2" fmla="val 30522"/>
              <a:gd name="adj3" fmla="val 16667"/>
            </a:avLst>
          </a:prstGeom>
          <a:noFill/>
          <a:ln w="25400" cap="flat" cmpd="sng">
            <a:solidFill>
              <a:srgbClr val="FF7E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Pero sus partes también están formadas por 4 cuadraditos. </a:t>
            </a:r>
            <a:endParaRPr sz="2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91" name="Google Shape;291;g2640c17fe1e_0_62"/>
          <p:cNvSpPr/>
          <p:nvPr/>
        </p:nvSpPr>
        <p:spPr>
          <a:xfrm>
            <a:off x="2443325" y="4417375"/>
            <a:ext cx="3794700" cy="1398600"/>
          </a:xfrm>
          <a:prstGeom prst="wedgeRoundRectCallout">
            <a:avLst>
              <a:gd name="adj1" fmla="val -57394"/>
              <a:gd name="adj2" fmla="val 30522"/>
              <a:gd name="adj3" fmla="val 16667"/>
            </a:avLst>
          </a:prstGeom>
          <a:noFill/>
          <a:ln w="25400" cap="flat" cmpd="sng">
            <a:solidFill>
              <a:srgbClr val="FF7E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También podemos dividirlo en partes que no tienen la misma forma…</a:t>
            </a:r>
            <a:endParaRPr sz="2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" name="Google Shape;296;p6"/>
          <p:cNvPicPr preferRelativeResize="0"/>
          <p:nvPr/>
        </p:nvPicPr>
        <p:blipFill rotWithShape="1">
          <a:blip r:embed="rId3">
            <a:alphaModFix/>
          </a:blip>
          <a:srcRect l="1592" t="2485" r="2464" b="1533"/>
          <a:stretch/>
        </p:blipFill>
        <p:spPr>
          <a:xfrm>
            <a:off x="198125" y="439825"/>
            <a:ext cx="3794750" cy="3636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97" name="Google Shape;297;p6"/>
          <p:cNvCxnSpPr>
            <a:stCxn id="296" idx="0"/>
            <a:endCxn id="296" idx="2"/>
          </p:cNvCxnSpPr>
          <p:nvPr/>
        </p:nvCxnSpPr>
        <p:spPr>
          <a:xfrm>
            <a:off x="2095500" y="439825"/>
            <a:ext cx="0" cy="36369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98" name="Google Shape;298;p6"/>
          <p:cNvCxnSpPr>
            <a:stCxn id="296" idx="1"/>
            <a:endCxn id="296" idx="3"/>
          </p:cNvCxnSpPr>
          <p:nvPr/>
        </p:nvCxnSpPr>
        <p:spPr>
          <a:xfrm>
            <a:off x="198125" y="2258300"/>
            <a:ext cx="37947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299" name="Google Shape;299;p6"/>
          <p:cNvPicPr preferRelativeResize="0"/>
          <p:nvPr/>
        </p:nvPicPr>
        <p:blipFill rotWithShape="1">
          <a:blip r:embed="rId3">
            <a:alphaModFix/>
          </a:blip>
          <a:srcRect t="2005" b="2014"/>
          <a:stretch/>
        </p:blipFill>
        <p:spPr>
          <a:xfrm>
            <a:off x="4090625" y="439825"/>
            <a:ext cx="3955475" cy="3636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00" name="Google Shape;300;p6"/>
          <p:cNvCxnSpPr/>
          <p:nvPr/>
        </p:nvCxnSpPr>
        <p:spPr>
          <a:xfrm flipH="1">
            <a:off x="5124336" y="485775"/>
            <a:ext cx="9639" cy="3591002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1" name="Google Shape;301;p6"/>
          <p:cNvCxnSpPr>
            <a:stCxn id="299" idx="0"/>
            <a:endCxn id="299" idx="2"/>
          </p:cNvCxnSpPr>
          <p:nvPr/>
        </p:nvCxnSpPr>
        <p:spPr>
          <a:xfrm>
            <a:off x="6068363" y="439825"/>
            <a:ext cx="0" cy="36369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2" name="Google Shape;302;p6"/>
          <p:cNvCxnSpPr/>
          <p:nvPr/>
        </p:nvCxnSpPr>
        <p:spPr>
          <a:xfrm>
            <a:off x="7000875" y="485775"/>
            <a:ext cx="0" cy="3591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303" name="Google Shape;303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46090" y="363592"/>
            <a:ext cx="3955462" cy="3789283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65150" y="4120378"/>
            <a:ext cx="1320800" cy="184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5" name="Google Shape;305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662375" y="4264977"/>
            <a:ext cx="1167675" cy="1704526"/>
          </a:xfrm>
          <a:prstGeom prst="rect">
            <a:avLst/>
          </a:prstGeom>
          <a:noFill/>
          <a:ln>
            <a:noFill/>
          </a:ln>
        </p:spPr>
      </p:pic>
      <p:sp>
        <p:nvSpPr>
          <p:cNvPr id="306" name="Google Shape;306;p6"/>
          <p:cNvSpPr/>
          <p:nvPr/>
        </p:nvSpPr>
        <p:spPr>
          <a:xfrm>
            <a:off x="6606725" y="4417375"/>
            <a:ext cx="3684300" cy="1335000"/>
          </a:xfrm>
          <a:prstGeom prst="wedgeRoundRectCallout">
            <a:avLst>
              <a:gd name="adj1" fmla="val 58782"/>
              <a:gd name="adj2" fmla="val 30522"/>
              <a:gd name="adj3" fmla="val 16667"/>
            </a:avLst>
          </a:prstGeom>
          <a:noFill/>
          <a:ln w="25400" cap="flat" cmpd="sng">
            <a:solidFill>
              <a:srgbClr val="FF7E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Pero sus partes también están formadas por 4 cuadraditos. </a:t>
            </a:r>
            <a:endParaRPr sz="2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7" name="Google Shape;307;p6"/>
          <p:cNvSpPr/>
          <p:nvPr/>
        </p:nvSpPr>
        <p:spPr>
          <a:xfrm>
            <a:off x="2443325" y="4417375"/>
            <a:ext cx="3955500" cy="1335000"/>
          </a:xfrm>
          <a:prstGeom prst="wedgeRoundRectCallout">
            <a:avLst>
              <a:gd name="adj1" fmla="val -57394"/>
              <a:gd name="adj2" fmla="val 30522"/>
              <a:gd name="adj3" fmla="val 16667"/>
            </a:avLst>
          </a:prstGeom>
          <a:noFill/>
          <a:ln w="25400" cap="flat" cmpd="sng">
            <a:solidFill>
              <a:srgbClr val="FF7E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También podemos dividirlo en partes que no tienen la misma forma…</a:t>
            </a:r>
            <a:endParaRPr sz="2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8" name="Google Shape;308;p6"/>
          <p:cNvSpPr/>
          <p:nvPr/>
        </p:nvSpPr>
        <p:spPr>
          <a:xfrm>
            <a:off x="241300" y="457200"/>
            <a:ext cx="1854300" cy="1801200"/>
          </a:xfrm>
          <a:prstGeom prst="rect">
            <a:avLst/>
          </a:prstGeom>
          <a:solidFill>
            <a:srgbClr val="FF0000">
              <a:alpha val="25882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900" b="1" i="0" u="sng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lang="es-ES" sz="1900" b="1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900" b="1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3" name="Google Shape;313;g2640c17fe1e_0_89"/>
          <p:cNvPicPr preferRelativeResize="0"/>
          <p:nvPr/>
        </p:nvPicPr>
        <p:blipFill rotWithShape="1">
          <a:blip r:embed="rId3">
            <a:alphaModFix/>
          </a:blip>
          <a:srcRect l="1592" t="2485" r="2464" b="1533"/>
          <a:stretch/>
        </p:blipFill>
        <p:spPr>
          <a:xfrm>
            <a:off x="198125" y="439825"/>
            <a:ext cx="3794750" cy="3636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14" name="Google Shape;314;g2640c17fe1e_0_89"/>
          <p:cNvCxnSpPr>
            <a:stCxn id="313" idx="0"/>
            <a:endCxn id="313" idx="2"/>
          </p:cNvCxnSpPr>
          <p:nvPr/>
        </p:nvCxnSpPr>
        <p:spPr>
          <a:xfrm>
            <a:off x="2095500" y="439825"/>
            <a:ext cx="0" cy="36369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5" name="Google Shape;315;g2640c17fe1e_0_89"/>
          <p:cNvCxnSpPr>
            <a:stCxn id="313" idx="1"/>
            <a:endCxn id="313" idx="3"/>
          </p:cNvCxnSpPr>
          <p:nvPr/>
        </p:nvCxnSpPr>
        <p:spPr>
          <a:xfrm>
            <a:off x="198125" y="2258300"/>
            <a:ext cx="37947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316" name="Google Shape;316;g2640c17fe1e_0_89"/>
          <p:cNvPicPr preferRelativeResize="0"/>
          <p:nvPr/>
        </p:nvPicPr>
        <p:blipFill rotWithShape="1">
          <a:blip r:embed="rId3">
            <a:alphaModFix/>
          </a:blip>
          <a:srcRect t="2005" b="2014"/>
          <a:stretch/>
        </p:blipFill>
        <p:spPr>
          <a:xfrm>
            <a:off x="4090625" y="439825"/>
            <a:ext cx="3955475" cy="3636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17" name="Google Shape;317;g2640c17fe1e_0_89"/>
          <p:cNvCxnSpPr/>
          <p:nvPr/>
        </p:nvCxnSpPr>
        <p:spPr>
          <a:xfrm flipH="1">
            <a:off x="5124375" y="485775"/>
            <a:ext cx="9600" cy="3591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8" name="Google Shape;318;g2640c17fe1e_0_89"/>
          <p:cNvCxnSpPr>
            <a:stCxn id="316" idx="0"/>
            <a:endCxn id="316" idx="2"/>
          </p:cNvCxnSpPr>
          <p:nvPr/>
        </p:nvCxnSpPr>
        <p:spPr>
          <a:xfrm>
            <a:off x="6068363" y="439825"/>
            <a:ext cx="0" cy="36369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9" name="Google Shape;319;g2640c17fe1e_0_89"/>
          <p:cNvCxnSpPr/>
          <p:nvPr/>
        </p:nvCxnSpPr>
        <p:spPr>
          <a:xfrm>
            <a:off x="7000875" y="485775"/>
            <a:ext cx="0" cy="3591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320" name="Google Shape;320;g2640c17fe1e_0_8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46090" y="363592"/>
            <a:ext cx="3955462" cy="3789283"/>
          </a:xfrm>
          <a:prstGeom prst="rect">
            <a:avLst/>
          </a:prstGeom>
          <a:noFill/>
          <a:ln>
            <a:noFill/>
          </a:ln>
        </p:spPr>
      </p:pic>
      <p:sp>
        <p:nvSpPr>
          <p:cNvPr id="321" name="Google Shape;321;g2640c17fe1e_0_89"/>
          <p:cNvSpPr/>
          <p:nvPr/>
        </p:nvSpPr>
        <p:spPr>
          <a:xfrm>
            <a:off x="241300" y="457200"/>
            <a:ext cx="1854300" cy="1801200"/>
          </a:xfrm>
          <a:prstGeom prst="rect">
            <a:avLst/>
          </a:prstGeom>
          <a:solidFill>
            <a:srgbClr val="FF0000">
              <a:alpha val="25882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2" name="Google Shape;322;g2640c17fe1e_0_89"/>
          <p:cNvSpPr/>
          <p:nvPr/>
        </p:nvSpPr>
        <p:spPr>
          <a:xfrm>
            <a:off x="8143850" y="457200"/>
            <a:ext cx="1854300" cy="1801200"/>
          </a:xfrm>
          <a:prstGeom prst="rect">
            <a:avLst/>
          </a:prstGeom>
          <a:solidFill>
            <a:srgbClr val="FF0000">
              <a:alpha val="25882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323" name="Google Shape;323;g2640c17fe1e_0_89"/>
          <p:cNvCxnSpPr>
            <a:stCxn id="321" idx="3"/>
            <a:endCxn id="322" idx="1"/>
          </p:cNvCxnSpPr>
          <p:nvPr/>
        </p:nvCxnSpPr>
        <p:spPr>
          <a:xfrm>
            <a:off x="2095600" y="1357800"/>
            <a:ext cx="60483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8" name="Google Shape;328;g2640c17fe1e_0_102"/>
          <p:cNvPicPr preferRelativeResize="0"/>
          <p:nvPr/>
        </p:nvPicPr>
        <p:blipFill rotWithShape="1">
          <a:blip r:embed="rId3">
            <a:alphaModFix/>
          </a:blip>
          <a:srcRect l="1592" t="2485" r="2464" b="1533"/>
          <a:stretch/>
        </p:blipFill>
        <p:spPr>
          <a:xfrm>
            <a:off x="198125" y="439825"/>
            <a:ext cx="3794750" cy="3636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29" name="Google Shape;329;g2640c17fe1e_0_102"/>
          <p:cNvCxnSpPr>
            <a:stCxn id="328" idx="0"/>
            <a:endCxn id="328" idx="2"/>
          </p:cNvCxnSpPr>
          <p:nvPr/>
        </p:nvCxnSpPr>
        <p:spPr>
          <a:xfrm>
            <a:off x="2095500" y="439825"/>
            <a:ext cx="0" cy="36369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30" name="Google Shape;330;g2640c17fe1e_0_102"/>
          <p:cNvCxnSpPr>
            <a:stCxn id="328" idx="1"/>
            <a:endCxn id="328" idx="3"/>
          </p:cNvCxnSpPr>
          <p:nvPr/>
        </p:nvCxnSpPr>
        <p:spPr>
          <a:xfrm>
            <a:off x="198125" y="2258300"/>
            <a:ext cx="3794700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331" name="Google Shape;331;g2640c17fe1e_0_102"/>
          <p:cNvPicPr preferRelativeResize="0"/>
          <p:nvPr/>
        </p:nvPicPr>
        <p:blipFill rotWithShape="1">
          <a:blip r:embed="rId3">
            <a:alphaModFix/>
          </a:blip>
          <a:srcRect t="2005" b="2014"/>
          <a:stretch/>
        </p:blipFill>
        <p:spPr>
          <a:xfrm>
            <a:off x="4090625" y="439825"/>
            <a:ext cx="3955475" cy="36369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32" name="Google Shape;332;g2640c17fe1e_0_102"/>
          <p:cNvCxnSpPr/>
          <p:nvPr/>
        </p:nvCxnSpPr>
        <p:spPr>
          <a:xfrm flipH="1">
            <a:off x="5124375" y="485775"/>
            <a:ext cx="9600" cy="3591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33" name="Google Shape;333;g2640c17fe1e_0_102"/>
          <p:cNvCxnSpPr>
            <a:stCxn id="331" idx="0"/>
            <a:endCxn id="331" idx="2"/>
          </p:cNvCxnSpPr>
          <p:nvPr/>
        </p:nvCxnSpPr>
        <p:spPr>
          <a:xfrm>
            <a:off x="6068363" y="439825"/>
            <a:ext cx="0" cy="36369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34" name="Google Shape;334;g2640c17fe1e_0_102"/>
          <p:cNvCxnSpPr/>
          <p:nvPr/>
        </p:nvCxnSpPr>
        <p:spPr>
          <a:xfrm>
            <a:off x="7000875" y="485775"/>
            <a:ext cx="0" cy="35910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335" name="Google Shape;335;g2640c17fe1e_0_10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46090" y="363592"/>
            <a:ext cx="3955462" cy="3789283"/>
          </a:xfrm>
          <a:prstGeom prst="rect">
            <a:avLst/>
          </a:prstGeom>
          <a:noFill/>
          <a:ln>
            <a:noFill/>
          </a:ln>
        </p:spPr>
      </p:pic>
      <p:sp>
        <p:nvSpPr>
          <p:cNvPr id="336" name="Google Shape;336;g2640c17fe1e_0_102"/>
          <p:cNvSpPr/>
          <p:nvPr/>
        </p:nvSpPr>
        <p:spPr>
          <a:xfrm>
            <a:off x="241300" y="457200"/>
            <a:ext cx="1854300" cy="1801200"/>
          </a:xfrm>
          <a:prstGeom prst="rect">
            <a:avLst/>
          </a:prstGeom>
          <a:solidFill>
            <a:srgbClr val="FF0000">
              <a:alpha val="25882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37" name="Google Shape;337;g2640c17fe1e_0_102"/>
          <p:cNvSpPr/>
          <p:nvPr/>
        </p:nvSpPr>
        <p:spPr>
          <a:xfrm>
            <a:off x="8143850" y="457200"/>
            <a:ext cx="1854300" cy="1801200"/>
          </a:xfrm>
          <a:prstGeom prst="rect">
            <a:avLst/>
          </a:prstGeom>
          <a:solidFill>
            <a:srgbClr val="FF0000">
              <a:alpha val="25882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38" name="Google Shape;338;g2640c17fe1e_0_102"/>
          <p:cNvSpPr/>
          <p:nvPr/>
        </p:nvSpPr>
        <p:spPr>
          <a:xfrm>
            <a:off x="241200" y="2258400"/>
            <a:ext cx="1854300" cy="1801200"/>
          </a:xfrm>
          <a:prstGeom prst="rect">
            <a:avLst/>
          </a:prstGeom>
          <a:solidFill>
            <a:srgbClr val="00FFFF">
              <a:alpha val="30588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 sz="1900" b="1" i="0" u="sng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9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4</a:t>
            </a:r>
            <a:endParaRPr sz="1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Panorámica</PresentationFormat>
  <Paragraphs>110</Paragraphs>
  <Slides>15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Nunito</vt:lpstr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Tomás Gonzalo Basaure Retamal</dc:creator>
  <cp:lastModifiedBy>Macarena Ovalle Larrain</cp:lastModifiedBy>
  <cp:revision>1</cp:revision>
  <dcterms:created xsi:type="dcterms:W3CDTF">2023-09-12T20:21:07Z</dcterms:created>
  <dcterms:modified xsi:type="dcterms:W3CDTF">2024-04-09T19:06:29Z</dcterms:modified>
</cp:coreProperties>
</file>