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85" r:id="rId2"/>
  </p:sldMasterIdLst>
  <p:notesMasterIdLst>
    <p:notesMasterId r:id="rId3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5143500" type="screen16x9"/>
  <p:notesSz cx="6858000" cy="9144000"/>
  <p:embeddedFontLst>
    <p:embeddedFont>
      <p:font typeface="Nunito" pitchFamily="2" charset="0"/>
      <p:regular r:id="rId33"/>
      <p:bold r:id="rId34"/>
      <p:italic r:id="rId35"/>
      <p:boldItalic r:id="rId3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0" roundtripDataSignature="AMtx7mhaUViN0OuZ8ZWq5/uBajq326Khp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3" d="100"/>
          <a:sy n="133" d="100"/>
        </p:scale>
        <p:origin x="906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font" Target="fonts/font2.fntdata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40" Type="http://customschemas.google.com/relationships/presentationmetadata" Target="metadata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font" Target="fonts/font4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font" Target="fonts/font3.fntdata"/><Relationship Id="rId43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2" name="Google Shape;25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29" name="Google Shape;32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36" name="Google Shape;33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44" name="Google Shape;34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54" name="Google Shape;35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65" name="Google Shape;36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77" name="Google Shape;37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83" name="Google Shape;383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90" name="Google Shape;390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98" name="Google Shape;398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07" name="Google Shape;407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0" name="Google Shape;2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17" name="Google Shape;417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28" name="Google Shape;428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40" name="Google Shape;440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46" name="Google Shape;446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53" name="Google Shape;453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61" name="Google Shape;461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70" name="Google Shape;470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80" name="Google Shape;480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91" name="Google Shape;491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03" name="Google Shape;503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6" name="Google Shape;2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3" name="Google Shape;27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81" name="Google Shape;28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90" name="Google Shape;29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00" name="Google Shape;30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11" name="Google Shape;31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23" name="Google Shape;32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1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1"/>
          <p:cNvSpPr txBox="1"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cabezado de sección">
  <p:cSld name="2_Encabezado de secció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Google Shape;53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40"/>
          <p:cNvSpPr txBox="1">
            <a:spLocks noGrp="1"/>
          </p:cNvSpPr>
          <p:nvPr>
            <p:ph type="title"/>
          </p:nvPr>
        </p:nvSpPr>
        <p:spPr>
          <a:xfrm>
            <a:off x="623888" y="1282303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40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0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56" name="Google Shape;56;p4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cabezado de sección">
  <p:cSld name="3_Encabezado de secció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oogle Shape;58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41"/>
          <p:cNvSpPr txBox="1">
            <a:spLocks noGrp="1"/>
          </p:cNvSpPr>
          <p:nvPr>
            <p:ph type="title"/>
          </p:nvPr>
        </p:nvSpPr>
        <p:spPr>
          <a:xfrm>
            <a:off x="623888" y="1282303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1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0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1" name="Google Shape;61;p4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>
  <p:cSld name="Dos objetos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42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42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0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42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0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pic>
        <p:nvPicPr>
          <p:cNvPr id="67" name="Google Shape;67;p4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os objetos">
  <p:cSld name="1_Dos objetos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4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4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0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43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0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cxnSp>
        <p:nvCxnSpPr>
          <p:cNvPr id="73" name="Google Shape;73;p43"/>
          <p:cNvCxnSpPr/>
          <p:nvPr/>
        </p:nvCxnSpPr>
        <p:spPr>
          <a:xfrm>
            <a:off x="-99753" y="105987"/>
            <a:ext cx="9339300" cy="0"/>
          </a:xfrm>
          <a:prstGeom prst="straightConnector1">
            <a:avLst/>
          </a:prstGeom>
          <a:noFill/>
          <a:ln w="28575" cap="flat" cmpd="sng">
            <a:solidFill>
              <a:srgbClr val="65B32E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74" name="Google Shape;74;p4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os objetos">
  <p:cSld name="2_Dos objetos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4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44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0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44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0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pic>
        <p:nvPicPr>
          <p:cNvPr id="80" name="Google Shape;80;p4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os objetos">
  <p:cSld name="3_Dos objeto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4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45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0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45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0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cxnSp>
        <p:nvCxnSpPr>
          <p:cNvPr id="86" name="Google Shape;86;p45"/>
          <p:cNvCxnSpPr/>
          <p:nvPr/>
        </p:nvCxnSpPr>
        <p:spPr>
          <a:xfrm>
            <a:off x="-99753" y="105987"/>
            <a:ext cx="9339300" cy="0"/>
          </a:xfrm>
          <a:prstGeom prst="straightConnector1">
            <a:avLst/>
          </a:prstGeom>
          <a:noFill/>
          <a:ln w="28575" cap="flat" cmpd="sng">
            <a:solidFill>
              <a:srgbClr val="EF7D00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87" name="Google Shape;87;p4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>
  <p:cSld name="Comparación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46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46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92" name="Google Shape;92;p46"/>
          <p:cNvSpPr txBox="1">
            <a:spLocks noGrp="1"/>
          </p:cNvSpPr>
          <p:nvPr>
            <p:ph type="body" idx="2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pic>
        <p:nvPicPr>
          <p:cNvPr id="93" name="Google Shape;93;p4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46"/>
          <p:cNvSpPr txBox="1">
            <a:spLocks noGrp="1"/>
          </p:cNvSpPr>
          <p:nvPr>
            <p:ph type="body" idx="3"/>
          </p:nvPr>
        </p:nvSpPr>
        <p:spPr>
          <a:xfrm>
            <a:off x="629841" y="1878806"/>
            <a:ext cx="3868500" cy="26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46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6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ación">
  <p:cSld name="1_Comparación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4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47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47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00" name="Google Shape;100;p47"/>
          <p:cNvSpPr txBox="1">
            <a:spLocks noGrp="1"/>
          </p:cNvSpPr>
          <p:nvPr>
            <p:ph type="body" idx="2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pic>
        <p:nvPicPr>
          <p:cNvPr id="101" name="Google Shape;101;p4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47"/>
          <p:cNvSpPr txBox="1">
            <a:spLocks noGrp="1"/>
          </p:cNvSpPr>
          <p:nvPr>
            <p:ph type="body" idx="3"/>
          </p:nvPr>
        </p:nvSpPr>
        <p:spPr>
          <a:xfrm>
            <a:off x="629841" y="1878806"/>
            <a:ext cx="3868500" cy="26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47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6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mparación" type="twoTxTwoObj">
  <p:cSld name="TWO_OBJECTS_WITH_TEX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4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48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48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08" name="Google Shape;108;p48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500" cy="26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09" name="Google Shape;109;p48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10" name="Google Shape;110;p48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6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pic>
        <p:nvPicPr>
          <p:cNvPr id="111" name="Google Shape;111;p4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mparación">
  <p:cSld name="3_Comparación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4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49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49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16" name="Google Shape;116;p49"/>
          <p:cNvSpPr txBox="1">
            <a:spLocks noGrp="1"/>
          </p:cNvSpPr>
          <p:nvPr>
            <p:ph type="body" idx="2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pic>
        <p:nvPicPr>
          <p:cNvPr id="117" name="Google Shape;117;p4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49"/>
          <p:cNvSpPr txBox="1">
            <a:spLocks noGrp="1"/>
          </p:cNvSpPr>
          <p:nvPr>
            <p:ph type="body" idx="3"/>
          </p:nvPr>
        </p:nvSpPr>
        <p:spPr>
          <a:xfrm>
            <a:off x="629841" y="1878806"/>
            <a:ext cx="3868500" cy="26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19" name="Google Shape;119;p49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6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2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2"/>
          <p:cNvSpPr txBox="1">
            <a:spLocks noGrp="1"/>
          </p:cNvSpPr>
          <p:nvPr>
            <p:ph type="body" idx="1"/>
          </p:nvPr>
        </p:nvSpPr>
        <p:spPr>
          <a:xfrm>
            <a:off x="628650" y="1369218"/>
            <a:ext cx="7886700" cy="31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pic>
        <p:nvPicPr>
          <p:cNvPr id="19" name="Google Shape;19;p3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5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50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pic>
        <p:nvPicPr>
          <p:cNvPr id="123" name="Google Shape;123;p5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olo el título">
  <p:cSld name="1_Solo el título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5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5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pic>
        <p:nvPicPr>
          <p:cNvPr id="127" name="Google Shape;127;p5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olo el título">
  <p:cSld name="2_Solo el título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5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52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pic>
        <p:nvPicPr>
          <p:cNvPr id="131" name="Google Shape;131;p5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olo el título">
  <p:cSld name="3_Solo el título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5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5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pic>
        <p:nvPicPr>
          <p:cNvPr id="135" name="Google Shape;135;p5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 blanco">
  <p:cSld name="1_En blanco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5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5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 blanco">
  <p:cSld name="2_En blanco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5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5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 blanco">
  <p:cSld name="3_En blanco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5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5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5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57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57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149" name="Google Shape;149;p57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pic>
        <p:nvPicPr>
          <p:cNvPr id="150" name="Google Shape;150;p5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ido con título">
  <p:cSld name="1_Contenido con título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5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58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58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155" name="Google Shape;155;p58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56" name="Google Shape;156;p58"/>
          <p:cNvSpPr txBox="1"/>
          <p:nvPr/>
        </p:nvSpPr>
        <p:spPr>
          <a:xfrm>
            <a:off x="174567" y="4793025"/>
            <a:ext cx="1122300" cy="5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419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Sumo Primero 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ntenido con título">
  <p:cSld name="2_Contenido con título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5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59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59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161" name="Google Shape;161;p59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pic>
        <p:nvPicPr>
          <p:cNvPr id="162" name="Google Shape;162;p5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33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3"/>
          <p:cNvSpPr txBox="1"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ntenido con título">
  <p:cSld name="3_Contenido con título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6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60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60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167" name="Google Shape;167;p60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pic>
        <p:nvPicPr>
          <p:cNvPr id="168" name="Google Shape;168;p6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6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61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61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173" name="Google Shape;173;p61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pic>
        <p:nvPicPr>
          <p:cNvPr id="174" name="Google Shape;174;p6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magen con título">
  <p:cSld name="1_Imagen con título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6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62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62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179" name="Google Shape;179;p62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pic>
        <p:nvPicPr>
          <p:cNvPr id="180" name="Google Shape;180;p6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Imagen con título">
  <p:cSld name="2_Imagen con título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p6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63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63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185" name="Google Shape;185;p63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pic>
        <p:nvPicPr>
          <p:cNvPr id="186" name="Google Shape;186;p6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Imagen con título">
  <p:cSld name="3_Imagen con título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6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64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64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191" name="Google Shape;191;p64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pic>
        <p:nvPicPr>
          <p:cNvPr id="192" name="Google Shape;192;p6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6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65"/>
          <p:cNvSpPr txBox="1">
            <a:spLocks noGrp="1"/>
          </p:cNvSpPr>
          <p:nvPr>
            <p:ph type="body" idx="1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96" name="Google Shape;196;p6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97" name="Google Shape;197;p6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98" name="Google Shape;198;p6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66"/>
          <p:cNvSpPr txBox="1">
            <a:spLocks noGrp="1"/>
          </p:cNvSpPr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66"/>
          <p:cNvSpPr txBox="1">
            <a:spLocks noGrp="1"/>
          </p:cNvSpPr>
          <p:nvPr>
            <p:ph type="body" idx="1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202" name="Google Shape;202;p6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6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6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68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11" name="Google Shape;211;p68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12" name="Google Shape;212;p6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6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15" name="Google Shape;215;p6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7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7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9" name="Google Shape;219;p7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apositiva de título">
  <p:cSld name="2_Diapositiva de título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34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4"/>
          <p:cNvSpPr txBox="1"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7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2" name="Google Shape;222;p7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23" name="Google Shape;223;p7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24" name="Google Shape;224;p7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7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7" name="Google Shape;227;p7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73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30" name="Google Shape;230;p7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1" name="Google Shape;231;p7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74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234" name="Google Shape;234;p7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75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75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238" name="Google Shape;238;p75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39" name="Google Shape;239;p75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0" name="Google Shape;240;p7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7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243" name="Google Shape;243;p7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77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46" name="Google Shape;246;p77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7" name="Google Shape;247;p7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7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iapositiva de título">
  <p:cSld name="3_Diapositiva de título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35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5"/>
          <p:cNvSpPr txBox="1"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y objetos">
  <p:cSld name="1_Título y objeto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36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6"/>
          <p:cNvSpPr txBox="1">
            <a:spLocks noGrp="1"/>
          </p:cNvSpPr>
          <p:nvPr>
            <p:ph type="body" idx="1"/>
          </p:nvPr>
        </p:nvSpPr>
        <p:spPr>
          <a:xfrm>
            <a:off x="628650" y="1369218"/>
            <a:ext cx="7886700" cy="31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pic>
        <p:nvPicPr>
          <p:cNvPr id="36" name="Google Shape;36;p3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ítulo y objetos">
  <p:cSld name="2_Título y objeto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oogle Shape;38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3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7"/>
          <p:cNvSpPr txBox="1">
            <a:spLocks noGrp="1"/>
          </p:cNvSpPr>
          <p:nvPr>
            <p:ph type="body" idx="1"/>
          </p:nvPr>
        </p:nvSpPr>
        <p:spPr>
          <a:xfrm>
            <a:off x="628650" y="1369218"/>
            <a:ext cx="7886700" cy="31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pic>
        <p:nvPicPr>
          <p:cNvPr id="41" name="Google Shape;41;p3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oogle Shape;43;p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38"/>
          <p:cNvSpPr txBox="1">
            <a:spLocks noGrp="1"/>
          </p:cNvSpPr>
          <p:nvPr>
            <p:ph type="title"/>
          </p:nvPr>
        </p:nvSpPr>
        <p:spPr>
          <a:xfrm>
            <a:off x="623888" y="1282303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38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0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46" name="Google Shape;46;p3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cabezado de sección">
  <p:cSld name="1_Encabezado de sección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39"/>
          <p:cNvSpPr txBox="1">
            <a:spLocks noGrp="1"/>
          </p:cNvSpPr>
          <p:nvPr>
            <p:ph type="title"/>
          </p:nvPr>
        </p:nvSpPr>
        <p:spPr>
          <a:xfrm>
            <a:off x="623888" y="1282303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9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0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51" name="Google Shape;51;p3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0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0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3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3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6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7" name="Google Shape;207;p6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8" name="Google Shape;208;p6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"/>
          <p:cNvSpPr txBox="1">
            <a:spLocks noGrp="1"/>
          </p:cNvSpPr>
          <p:nvPr>
            <p:ph type="subTitle" idx="1"/>
          </p:nvPr>
        </p:nvSpPr>
        <p:spPr>
          <a:xfrm>
            <a:off x="1142997" y="1230280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38EC4"/>
              </a:buClr>
              <a:buSzPts val="7200"/>
              <a:buNone/>
            </a:pPr>
            <a:r>
              <a:rPr lang="es-419" sz="7200" b="1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Sumo Primero</a:t>
            </a:r>
            <a:endParaRPr b="1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55" name="Google Shape;255;p1"/>
          <p:cNvSpPr txBox="1"/>
          <p:nvPr/>
        </p:nvSpPr>
        <p:spPr>
          <a:xfrm>
            <a:off x="1142997" y="2317414"/>
            <a:ext cx="6858000" cy="5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38EC4"/>
              </a:buClr>
              <a:buSzPts val="4100"/>
              <a:buFont typeface="Arial"/>
              <a:buNone/>
            </a:pPr>
            <a:r>
              <a:rPr lang="es-419" sz="4000" i="0" u="none" strike="noStrike" cap="none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Triángulos</a:t>
            </a:r>
            <a:endParaRPr sz="4000" i="0" u="none" strike="noStrike" cap="none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56" name="Google Shape;256;p1"/>
          <p:cNvSpPr txBox="1"/>
          <p:nvPr/>
        </p:nvSpPr>
        <p:spPr>
          <a:xfrm>
            <a:off x="1143000" y="2968852"/>
            <a:ext cx="6858000" cy="145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419" sz="1800" i="0" u="none" strike="noStrike" cap="none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3° Básico. Unidad 3.</a:t>
            </a:r>
            <a:endParaRPr sz="1800" i="0" u="none" strike="noStrike" cap="none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419" sz="1800" i="0" u="none" strike="noStrike" cap="none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Capítulo 12: Triángulos.</a:t>
            </a:r>
            <a:endParaRPr sz="1800" i="0" u="none" strike="noStrike" cap="none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419" sz="1800" i="0" u="none" strike="noStrike" cap="none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Página 70.</a:t>
            </a:r>
            <a:endParaRPr sz="1800" i="0" u="none" strike="noStrike" cap="none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57" name="Google Shape;257;p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5543" y="4616558"/>
            <a:ext cx="397896" cy="5269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1" name="Google Shape;33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87462" y="1184425"/>
            <a:ext cx="1107928" cy="1812950"/>
          </a:xfrm>
          <a:prstGeom prst="rect">
            <a:avLst/>
          </a:prstGeom>
          <a:noFill/>
          <a:ln>
            <a:noFill/>
          </a:ln>
        </p:spPr>
      </p:pic>
      <p:sp>
        <p:nvSpPr>
          <p:cNvPr id="332" name="Google Shape;332;p10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33" name="Google Shape;333;p10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8" name="Google Shape;338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87462" y="1184425"/>
            <a:ext cx="1107928" cy="1812950"/>
          </a:xfrm>
          <a:prstGeom prst="rect">
            <a:avLst/>
          </a:prstGeom>
          <a:noFill/>
          <a:ln>
            <a:noFill/>
          </a:ln>
        </p:spPr>
      </p:pic>
      <p:sp>
        <p:nvSpPr>
          <p:cNvPr id="339" name="Google Shape;339;p11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40" name="Google Shape;340;p11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41" name="Google Shape;341;p11"/>
          <p:cNvCxnSpPr/>
          <p:nvPr/>
        </p:nvCxnSpPr>
        <p:spPr>
          <a:xfrm flipH="1">
            <a:off x="2532188" y="1275812"/>
            <a:ext cx="747412" cy="754987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6" name="Google Shape;346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87462" y="1184425"/>
            <a:ext cx="1107928" cy="1812950"/>
          </a:xfrm>
          <a:prstGeom prst="rect">
            <a:avLst/>
          </a:prstGeom>
          <a:noFill/>
          <a:ln>
            <a:noFill/>
          </a:ln>
        </p:spPr>
      </p:pic>
      <p:sp>
        <p:nvSpPr>
          <p:cNvPr id="347" name="Google Shape;347;p12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48" name="Google Shape;348;p12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49" name="Google Shape;349;p12"/>
          <p:cNvCxnSpPr/>
          <p:nvPr/>
        </p:nvCxnSpPr>
        <p:spPr>
          <a:xfrm>
            <a:off x="2532326" y="2030799"/>
            <a:ext cx="747274" cy="764939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50" name="Google Shape;350;p12"/>
          <p:cNvCxnSpPr>
            <a:cxnSpLocks/>
          </p:cNvCxnSpPr>
          <p:nvPr/>
        </p:nvCxnSpPr>
        <p:spPr>
          <a:xfrm>
            <a:off x="3283200" y="1275812"/>
            <a:ext cx="0" cy="1509974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51" name="Google Shape;351;p12"/>
          <p:cNvCxnSpPr/>
          <p:nvPr/>
        </p:nvCxnSpPr>
        <p:spPr>
          <a:xfrm flipH="1">
            <a:off x="2532188" y="1275812"/>
            <a:ext cx="747412" cy="754987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6" name="Google Shape;356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87462" y="1184425"/>
            <a:ext cx="1107928" cy="1812950"/>
          </a:xfrm>
          <a:prstGeom prst="rect">
            <a:avLst/>
          </a:prstGeom>
          <a:noFill/>
          <a:ln>
            <a:noFill/>
          </a:ln>
        </p:spPr>
      </p:pic>
      <p:sp>
        <p:nvSpPr>
          <p:cNvPr id="357" name="Google Shape;357;p13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58" name="Google Shape;358;p13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080158" y="2413268"/>
            <a:ext cx="1796587" cy="2065041"/>
          </a:xfrm>
          <a:prstGeom prst="rect">
            <a:avLst/>
          </a:prstGeom>
          <a:noFill/>
          <a:ln>
            <a:noFill/>
          </a:ln>
        </p:spPr>
      </p:pic>
      <p:sp>
        <p:nvSpPr>
          <p:cNvPr id="359" name="Google Shape;359;p13"/>
          <p:cNvSpPr txBox="1"/>
          <p:nvPr/>
        </p:nvSpPr>
        <p:spPr>
          <a:xfrm>
            <a:off x="3742074" y="1502150"/>
            <a:ext cx="4840326" cy="807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El triángulo tiene 2 lados iguales y uno distinto. </a:t>
            </a:r>
            <a:endParaRPr sz="24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60" name="Google Shape;360;p13"/>
          <p:cNvCxnSpPr/>
          <p:nvPr/>
        </p:nvCxnSpPr>
        <p:spPr>
          <a:xfrm>
            <a:off x="2532326" y="2030799"/>
            <a:ext cx="747274" cy="764939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1" name="Google Shape;361;p13"/>
          <p:cNvCxnSpPr>
            <a:cxnSpLocks/>
          </p:cNvCxnSpPr>
          <p:nvPr/>
        </p:nvCxnSpPr>
        <p:spPr>
          <a:xfrm>
            <a:off x="3279600" y="1275812"/>
            <a:ext cx="3600" cy="1509974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2" name="Google Shape;362;p13"/>
          <p:cNvCxnSpPr/>
          <p:nvPr/>
        </p:nvCxnSpPr>
        <p:spPr>
          <a:xfrm flipH="1">
            <a:off x="2532188" y="1275812"/>
            <a:ext cx="747412" cy="754987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7" name="Google Shape;367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87462" y="1184425"/>
            <a:ext cx="1107928" cy="1812950"/>
          </a:xfrm>
          <a:prstGeom prst="rect">
            <a:avLst/>
          </a:prstGeom>
          <a:noFill/>
          <a:ln>
            <a:noFill/>
          </a:ln>
        </p:spPr>
      </p:pic>
      <p:sp>
        <p:nvSpPr>
          <p:cNvPr id="368" name="Google Shape;368;p14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69" name="Google Shape;369;p14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85763" y="2413268"/>
            <a:ext cx="1796587" cy="206504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70" name="Google Shape;370;p14"/>
          <p:cNvCxnSpPr/>
          <p:nvPr/>
        </p:nvCxnSpPr>
        <p:spPr>
          <a:xfrm>
            <a:off x="2532326" y="2030799"/>
            <a:ext cx="747274" cy="764939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71" name="Google Shape;371;p14"/>
          <p:cNvCxnSpPr>
            <a:cxnSpLocks/>
          </p:cNvCxnSpPr>
          <p:nvPr/>
        </p:nvCxnSpPr>
        <p:spPr>
          <a:xfrm>
            <a:off x="3279600" y="1275812"/>
            <a:ext cx="3600" cy="1509974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72" name="Google Shape;372;p14"/>
          <p:cNvSpPr txBox="1"/>
          <p:nvPr/>
        </p:nvSpPr>
        <p:spPr>
          <a:xfrm>
            <a:off x="3205550" y="3350100"/>
            <a:ext cx="5029500" cy="4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El triángulo es </a:t>
            </a:r>
            <a:r>
              <a:rPr lang="es-419" sz="2400" b="1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isósceles</a:t>
            </a:r>
            <a:r>
              <a:rPr lang="es-419" sz="2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. </a:t>
            </a:r>
            <a:endParaRPr sz="24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73" name="Google Shape;373;p14"/>
          <p:cNvCxnSpPr/>
          <p:nvPr/>
        </p:nvCxnSpPr>
        <p:spPr>
          <a:xfrm flipH="1">
            <a:off x="2532188" y="1275812"/>
            <a:ext cx="747412" cy="754987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74" name="Google Shape;374;p14"/>
          <p:cNvSpPr txBox="1"/>
          <p:nvPr/>
        </p:nvSpPr>
        <p:spPr>
          <a:xfrm>
            <a:off x="3742074" y="1502150"/>
            <a:ext cx="4696326" cy="807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El triángulo tiene 2 lados iguales y uno distinto. </a:t>
            </a:r>
            <a:endParaRPr sz="24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15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80" name="Google Shape;380;p15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90125" y="1363600"/>
            <a:ext cx="1640725" cy="1379700"/>
          </a:xfrm>
          <a:prstGeom prst="rect">
            <a:avLst/>
          </a:prstGeom>
          <a:noFill/>
          <a:ln>
            <a:noFill/>
          </a:ln>
        </p:spPr>
      </p:pic>
      <p:sp>
        <p:nvSpPr>
          <p:cNvPr id="386" name="Google Shape;386;p16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87" name="Google Shape;387;p16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2" name="Google Shape;392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90125" y="1363600"/>
            <a:ext cx="1640725" cy="1379700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17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94" name="Google Shape;394;p17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95" name="Google Shape;395;p17"/>
          <p:cNvCxnSpPr/>
          <p:nvPr/>
        </p:nvCxnSpPr>
        <p:spPr>
          <a:xfrm flipH="1">
            <a:off x="2494947" y="1422675"/>
            <a:ext cx="678703" cy="1147275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0" name="Google Shape;400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90125" y="1363600"/>
            <a:ext cx="1640725" cy="1379700"/>
          </a:xfrm>
          <a:prstGeom prst="rect">
            <a:avLst/>
          </a:prstGeom>
          <a:noFill/>
          <a:ln>
            <a:noFill/>
          </a:ln>
        </p:spPr>
      </p:pic>
      <p:sp>
        <p:nvSpPr>
          <p:cNvPr id="401" name="Google Shape;401;p18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02" name="Google Shape;402;p18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03" name="Google Shape;403;p18"/>
          <p:cNvCxnSpPr/>
          <p:nvPr/>
        </p:nvCxnSpPr>
        <p:spPr>
          <a:xfrm>
            <a:off x="3173575" y="1446983"/>
            <a:ext cx="656700" cy="1121166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04" name="Google Shape;404;p18"/>
          <p:cNvCxnSpPr/>
          <p:nvPr/>
        </p:nvCxnSpPr>
        <p:spPr>
          <a:xfrm flipH="1">
            <a:off x="2494947" y="1422675"/>
            <a:ext cx="678703" cy="1147275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" name="Google Shape;409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90125" y="1363600"/>
            <a:ext cx="1640725" cy="1379700"/>
          </a:xfrm>
          <a:prstGeom prst="rect">
            <a:avLst/>
          </a:prstGeom>
          <a:noFill/>
          <a:ln>
            <a:noFill/>
          </a:ln>
        </p:spPr>
      </p:pic>
      <p:sp>
        <p:nvSpPr>
          <p:cNvPr id="410" name="Google Shape;410;p19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11" name="Google Shape;411;p19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12" name="Google Shape;412;p19"/>
          <p:cNvCxnSpPr/>
          <p:nvPr/>
        </p:nvCxnSpPr>
        <p:spPr>
          <a:xfrm>
            <a:off x="3173575" y="1446983"/>
            <a:ext cx="656700" cy="1121166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13" name="Google Shape;413;p19"/>
          <p:cNvCxnSpPr/>
          <p:nvPr/>
        </p:nvCxnSpPr>
        <p:spPr>
          <a:xfrm rot="10800000">
            <a:off x="2534575" y="2569950"/>
            <a:ext cx="1295700" cy="18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14" name="Google Shape;414;p19"/>
          <p:cNvCxnSpPr/>
          <p:nvPr/>
        </p:nvCxnSpPr>
        <p:spPr>
          <a:xfrm flipH="1">
            <a:off x="2494947" y="1422675"/>
            <a:ext cx="678703" cy="1147275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63" name="Google Shape;263;p2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" name="Google Shape;419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90125" y="1363600"/>
            <a:ext cx="1640725" cy="1379700"/>
          </a:xfrm>
          <a:prstGeom prst="rect">
            <a:avLst/>
          </a:prstGeom>
          <a:noFill/>
          <a:ln>
            <a:noFill/>
          </a:ln>
        </p:spPr>
      </p:pic>
      <p:sp>
        <p:nvSpPr>
          <p:cNvPr id="420" name="Google Shape;420;p20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21" name="Google Shape;421;p20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68900" y="1996312"/>
            <a:ext cx="1796587" cy="2065041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20"/>
          <p:cNvSpPr txBox="1"/>
          <p:nvPr/>
        </p:nvSpPr>
        <p:spPr>
          <a:xfrm>
            <a:off x="4004025" y="1565800"/>
            <a:ext cx="2891700" cy="8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El triángulo tiene sus 3 lados iguales. </a:t>
            </a:r>
            <a:endParaRPr sz="24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423" name="Google Shape;423;p20"/>
          <p:cNvCxnSpPr/>
          <p:nvPr/>
        </p:nvCxnSpPr>
        <p:spPr>
          <a:xfrm>
            <a:off x="3173575" y="1446983"/>
            <a:ext cx="656700" cy="1121166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24" name="Google Shape;424;p20"/>
          <p:cNvCxnSpPr/>
          <p:nvPr/>
        </p:nvCxnSpPr>
        <p:spPr>
          <a:xfrm rot="10800000">
            <a:off x="2534575" y="2569950"/>
            <a:ext cx="1295700" cy="18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25" name="Google Shape;425;p20"/>
          <p:cNvCxnSpPr/>
          <p:nvPr/>
        </p:nvCxnSpPr>
        <p:spPr>
          <a:xfrm flipH="1">
            <a:off x="2494947" y="1422675"/>
            <a:ext cx="678703" cy="1147275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" name="Google Shape;430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90125" y="1363600"/>
            <a:ext cx="1640725" cy="1379700"/>
          </a:xfrm>
          <a:prstGeom prst="rect">
            <a:avLst/>
          </a:prstGeom>
          <a:noFill/>
          <a:ln>
            <a:noFill/>
          </a:ln>
        </p:spPr>
      </p:pic>
      <p:sp>
        <p:nvSpPr>
          <p:cNvPr id="431" name="Google Shape;431;p21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32" name="Google Shape;432;p21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19916" y="1723659"/>
            <a:ext cx="1796587" cy="2065041"/>
          </a:xfrm>
          <a:prstGeom prst="rect">
            <a:avLst/>
          </a:prstGeom>
          <a:noFill/>
          <a:ln>
            <a:noFill/>
          </a:ln>
        </p:spPr>
      </p:pic>
      <p:sp>
        <p:nvSpPr>
          <p:cNvPr id="433" name="Google Shape;433;p21"/>
          <p:cNvSpPr txBox="1"/>
          <p:nvPr/>
        </p:nvSpPr>
        <p:spPr>
          <a:xfrm>
            <a:off x="4004025" y="1565800"/>
            <a:ext cx="2844000" cy="8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El triángulo tiene sus 3 lados iguales. </a:t>
            </a:r>
            <a:endParaRPr sz="24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434" name="Google Shape;434;p21"/>
          <p:cNvCxnSpPr/>
          <p:nvPr/>
        </p:nvCxnSpPr>
        <p:spPr>
          <a:xfrm>
            <a:off x="3173575" y="1446983"/>
            <a:ext cx="656700" cy="1121166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35" name="Google Shape;435;p21"/>
          <p:cNvCxnSpPr/>
          <p:nvPr/>
        </p:nvCxnSpPr>
        <p:spPr>
          <a:xfrm rot="10800000">
            <a:off x="2534575" y="2569950"/>
            <a:ext cx="1295700" cy="18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36" name="Google Shape;436;p21"/>
          <p:cNvSpPr txBox="1"/>
          <p:nvPr/>
        </p:nvSpPr>
        <p:spPr>
          <a:xfrm>
            <a:off x="3205550" y="3350100"/>
            <a:ext cx="5029500" cy="4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El triángulo es </a:t>
            </a:r>
            <a:r>
              <a:rPr lang="es-419" sz="2400" b="1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equilátero</a:t>
            </a:r>
            <a:r>
              <a:rPr lang="es-419" sz="2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. </a:t>
            </a:r>
            <a:endParaRPr sz="24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437" name="Google Shape;437;p21"/>
          <p:cNvCxnSpPr/>
          <p:nvPr/>
        </p:nvCxnSpPr>
        <p:spPr>
          <a:xfrm flipH="1">
            <a:off x="2494947" y="1422675"/>
            <a:ext cx="678703" cy="1147275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22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43" name="Google Shape;443;p22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8" name="Google Shape;448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20450" y="1565802"/>
            <a:ext cx="2706975" cy="1080248"/>
          </a:xfrm>
          <a:prstGeom prst="rect">
            <a:avLst/>
          </a:prstGeom>
          <a:noFill/>
          <a:ln>
            <a:noFill/>
          </a:ln>
        </p:spPr>
      </p:pic>
      <p:sp>
        <p:nvSpPr>
          <p:cNvPr id="449" name="Google Shape;449;p23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50" name="Google Shape;450;p23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5" name="Google Shape;455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20450" y="1565802"/>
            <a:ext cx="2706975" cy="1080248"/>
          </a:xfrm>
          <a:prstGeom prst="rect">
            <a:avLst/>
          </a:prstGeom>
          <a:noFill/>
          <a:ln>
            <a:noFill/>
          </a:ln>
        </p:spPr>
      </p:pic>
      <p:sp>
        <p:nvSpPr>
          <p:cNvPr id="456" name="Google Shape;456;p24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57" name="Google Shape;457;p24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58" name="Google Shape;458;p24"/>
          <p:cNvCxnSpPr/>
          <p:nvPr/>
        </p:nvCxnSpPr>
        <p:spPr>
          <a:xfrm>
            <a:off x="1611112" y="1735227"/>
            <a:ext cx="1151400" cy="8208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3" name="Google Shape;463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20450" y="1565802"/>
            <a:ext cx="2706975" cy="1080248"/>
          </a:xfrm>
          <a:prstGeom prst="rect">
            <a:avLst/>
          </a:prstGeom>
          <a:noFill/>
          <a:ln>
            <a:noFill/>
          </a:ln>
        </p:spPr>
      </p:pic>
      <p:sp>
        <p:nvSpPr>
          <p:cNvPr id="464" name="Google Shape;464;p25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65" name="Google Shape;465;p25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66" name="Google Shape;466;p25"/>
          <p:cNvCxnSpPr/>
          <p:nvPr/>
        </p:nvCxnSpPr>
        <p:spPr>
          <a:xfrm rot="10800000" flipH="1">
            <a:off x="2745277" y="1744150"/>
            <a:ext cx="1152000" cy="8208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67" name="Google Shape;467;p25"/>
          <p:cNvCxnSpPr/>
          <p:nvPr/>
        </p:nvCxnSpPr>
        <p:spPr>
          <a:xfrm>
            <a:off x="1611112" y="1735227"/>
            <a:ext cx="1151400" cy="8208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2" name="Google Shape;472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20450" y="1565802"/>
            <a:ext cx="2706975" cy="1080248"/>
          </a:xfrm>
          <a:prstGeom prst="rect">
            <a:avLst/>
          </a:prstGeom>
          <a:noFill/>
          <a:ln>
            <a:noFill/>
          </a:ln>
        </p:spPr>
      </p:pic>
      <p:sp>
        <p:nvSpPr>
          <p:cNvPr id="473" name="Google Shape;473;p26"/>
          <p:cNvSpPr txBox="1">
            <a:spLocks noGrp="1"/>
          </p:cNvSpPr>
          <p:nvPr>
            <p:ph type="title"/>
          </p:nvPr>
        </p:nvSpPr>
        <p:spPr>
          <a:xfrm>
            <a:off x="592950" y="261925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74" name="Google Shape;474;p26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75" name="Google Shape;475;p26"/>
          <p:cNvCxnSpPr/>
          <p:nvPr/>
        </p:nvCxnSpPr>
        <p:spPr>
          <a:xfrm rot="10800000" flipH="1">
            <a:off x="2745277" y="1744150"/>
            <a:ext cx="1152000" cy="8208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76" name="Google Shape;476;p26"/>
          <p:cNvCxnSpPr>
            <a:cxnSpLocks/>
          </p:cNvCxnSpPr>
          <p:nvPr/>
        </p:nvCxnSpPr>
        <p:spPr>
          <a:xfrm flipH="1">
            <a:off x="1622537" y="1744150"/>
            <a:ext cx="2274740" cy="1049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77" name="Google Shape;477;p26"/>
          <p:cNvCxnSpPr/>
          <p:nvPr/>
        </p:nvCxnSpPr>
        <p:spPr>
          <a:xfrm>
            <a:off x="1611112" y="1735227"/>
            <a:ext cx="1151400" cy="8208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2" name="Google Shape;482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20450" y="1565802"/>
            <a:ext cx="2706975" cy="1080248"/>
          </a:xfrm>
          <a:prstGeom prst="rect">
            <a:avLst/>
          </a:prstGeom>
          <a:noFill/>
          <a:ln>
            <a:noFill/>
          </a:ln>
        </p:spPr>
      </p:pic>
      <p:sp>
        <p:nvSpPr>
          <p:cNvPr id="483" name="Google Shape;483;p27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84" name="Google Shape;484;p27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036163" y="2154550"/>
            <a:ext cx="1796587" cy="2065041"/>
          </a:xfrm>
          <a:prstGeom prst="rect">
            <a:avLst/>
          </a:prstGeom>
          <a:noFill/>
          <a:ln>
            <a:noFill/>
          </a:ln>
        </p:spPr>
      </p:pic>
      <p:sp>
        <p:nvSpPr>
          <p:cNvPr id="485" name="Google Shape;485;p27"/>
          <p:cNvSpPr txBox="1"/>
          <p:nvPr/>
        </p:nvSpPr>
        <p:spPr>
          <a:xfrm>
            <a:off x="4004024" y="1565800"/>
            <a:ext cx="4778325" cy="807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El triángulo tiene 2 lados iguales y uno distinto. </a:t>
            </a:r>
            <a:endParaRPr sz="24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486" name="Google Shape;486;p27"/>
          <p:cNvCxnSpPr/>
          <p:nvPr/>
        </p:nvCxnSpPr>
        <p:spPr>
          <a:xfrm rot="10800000" flipH="1">
            <a:off x="2745277" y="1744150"/>
            <a:ext cx="1152000" cy="8208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87" name="Google Shape;487;p27"/>
          <p:cNvCxnSpPr>
            <a:cxnSpLocks/>
          </p:cNvCxnSpPr>
          <p:nvPr/>
        </p:nvCxnSpPr>
        <p:spPr>
          <a:xfrm flipH="1">
            <a:off x="1622537" y="1745199"/>
            <a:ext cx="2274139" cy="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88" name="Google Shape;488;p27"/>
          <p:cNvCxnSpPr/>
          <p:nvPr/>
        </p:nvCxnSpPr>
        <p:spPr>
          <a:xfrm>
            <a:off x="1611112" y="1735227"/>
            <a:ext cx="1151400" cy="8208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3" name="Google Shape;493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20450" y="1565802"/>
            <a:ext cx="2706975" cy="1080248"/>
          </a:xfrm>
          <a:prstGeom prst="rect">
            <a:avLst/>
          </a:prstGeom>
          <a:noFill/>
          <a:ln>
            <a:noFill/>
          </a:ln>
        </p:spPr>
      </p:pic>
      <p:sp>
        <p:nvSpPr>
          <p:cNvPr id="494" name="Google Shape;494;p28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95" name="Google Shape;495;p28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77516" y="2430707"/>
            <a:ext cx="1796587" cy="2065041"/>
          </a:xfrm>
          <a:prstGeom prst="rect">
            <a:avLst/>
          </a:prstGeom>
          <a:noFill/>
          <a:ln>
            <a:noFill/>
          </a:ln>
        </p:spPr>
      </p:pic>
      <p:sp>
        <p:nvSpPr>
          <p:cNvPr id="496" name="Google Shape;496;p28"/>
          <p:cNvSpPr txBox="1"/>
          <p:nvPr/>
        </p:nvSpPr>
        <p:spPr>
          <a:xfrm>
            <a:off x="4004024" y="1565800"/>
            <a:ext cx="4778326" cy="807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El triángulo tiene 2 lados iguales y uno distinto. </a:t>
            </a:r>
            <a:endParaRPr sz="24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497" name="Google Shape;497;p28"/>
          <p:cNvCxnSpPr/>
          <p:nvPr/>
        </p:nvCxnSpPr>
        <p:spPr>
          <a:xfrm rot="10800000" flipH="1">
            <a:off x="2745277" y="1744150"/>
            <a:ext cx="1152000" cy="8208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98" name="Google Shape;498;p28"/>
          <p:cNvCxnSpPr>
            <a:cxnSpLocks/>
          </p:cNvCxnSpPr>
          <p:nvPr/>
        </p:nvCxnSpPr>
        <p:spPr>
          <a:xfrm flipH="1">
            <a:off x="1622537" y="1744150"/>
            <a:ext cx="2274139" cy="1049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99" name="Google Shape;499;p28"/>
          <p:cNvSpPr txBox="1"/>
          <p:nvPr/>
        </p:nvSpPr>
        <p:spPr>
          <a:xfrm>
            <a:off x="3205550" y="3350100"/>
            <a:ext cx="5029500" cy="4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El triángulo es </a:t>
            </a:r>
            <a:r>
              <a:rPr lang="es-419" sz="2400" b="1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isósceles</a:t>
            </a:r>
            <a:r>
              <a:rPr lang="es-419" sz="2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. </a:t>
            </a:r>
            <a:endParaRPr sz="24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500" name="Google Shape;500;p28"/>
          <p:cNvCxnSpPr/>
          <p:nvPr/>
        </p:nvCxnSpPr>
        <p:spPr>
          <a:xfrm>
            <a:off x="1611112" y="1735227"/>
            <a:ext cx="1151400" cy="8208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5" name="Google Shape;505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59900" y="1239150"/>
            <a:ext cx="1570371" cy="1812950"/>
          </a:xfrm>
          <a:prstGeom prst="rect">
            <a:avLst/>
          </a:prstGeom>
          <a:noFill/>
          <a:ln>
            <a:noFill/>
          </a:ln>
        </p:spPr>
      </p:pic>
      <p:sp>
        <p:nvSpPr>
          <p:cNvPr id="506" name="Google Shape;506;p29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507" name="Google Shape;507;p29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27116" y="1840305"/>
            <a:ext cx="1796587" cy="2065041"/>
          </a:xfrm>
          <a:prstGeom prst="rect">
            <a:avLst/>
          </a:prstGeom>
          <a:noFill/>
          <a:ln>
            <a:noFill/>
          </a:ln>
        </p:spPr>
      </p:pic>
      <p:sp>
        <p:nvSpPr>
          <p:cNvPr id="508" name="Google Shape;508;p29"/>
          <p:cNvSpPr txBox="1"/>
          <p:nvPr/>
        </p:nvSpPr>
        <p:spPr>
          <a:xfrm>
            <a:off x="4004025" y="1565800"/>
            <a:ext cx="2856000" cy="8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El triángulo tiene sus 3 lados iguales. </a:t>
            </a:r>
            <a:endParaRPr sz="24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509" name="Google Shape;509;p29"/>
          <p:cNvCxnSpPr/>
          <p:nvPr/>
        </p:nvCxnSpPr>
        <p:spPr>
          <a:xfrm>
            <a:off x="3611400" y="1381625"/>
            <a:ext cx="27300" cy="1491201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10" name="Google Shape;510;p29"/>
          <p:cNvCxnSpPr/>
          <p:nvPr/>
        </p:nvCxnSpPr>
        <p:spPr>
          <a:xfrm rot="10800000">
            <a:off x="2342700" y="2145625"/>
            <a:ext cx="1296000" cy="7272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1" name="Google Shape;511;p29"/>
          <p:cNvSpPr txBox="1"/>
          <p:nvPr/>
        </p:nvSpPr>
        <p:spPr>
          <a:xfrm>
            <a:off x="3205550" y="3350100"/>
            <a:ext cx="5029500" cy="4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El triángulo es </a:t>
            </a:r>
            <a:r>
              <a:rPr lang="es-419" sz="2400" b="1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equilátero</a:t>
            </a:r>
            <a:r>
              <a:rPr lang="es-419" sz="2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. </a:t>
            </a:r>
            <a:endParaRPr sz="24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512" name="Google Shape;512;p29"/>
          <p:cNvCxnSpPr/>
          <p:nvPr/>
        </p:nvCxnSpPr>
        <p:spPr>
          <a:xfrm flipH="1">
            <a:off x="2315400" y="1381625"/>
            <a:ext cx="1296000" cy="7641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69" name="Google Shape;269;p3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40175" y="1424525"/>
            <a:ext cx="1684505" cy="144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4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76" name="Google Shape;276;p4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40175" y="1424525"/>
            <a:ext cx="1684505" cy="14422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78" name="Google Shape;278;p4"/>
          <p:cNvCxnSpPr/>
          <p:nvPr/>
        </p:nvCxnSpPr>
        <p:spPr>
          <a:xfrm flipH="1">
            <a:off x="2332356" y="1565800"/>
            <a:ext cx="602412" cy="11775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5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84" name="Google Shape;284;p5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40175" y="1424525"/>
            <a:ext cx="1684505" cy="14422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86" name="Google Shape;286;p5"/>
          <p:cNvCxnSpPr/>
          <p:nvPr/>
        </p:nvCxnSpPr>
        <p:spPr>
          <a:xfrm flipH="1">
            <a:off x="2332356" y="1565800"/>
            <a:ext cx="602412" cy="11775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87" name="Google Shape;287;p5"/>
          <p:cNvCxnSpPr/>
          <p:nvPr/>
        </p:nvCxnSpPr>
        <p:spPr>
          <a:xfrm>
            <a:off x="2934768" y="1573150"/>
            <a:ext cx="577009" cy="117015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6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93" name="Google Shape;293;p6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40175" y="1424525"/>
            <a:ext cx="1684505" cy="14422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95" name="Google Shape;295;p6"/>
          <p:cNvCxnSpPr/>
          <p:nvPr/>
        </p:nvCxnSpPr>
        <p:spPr>
          <a:xfrm flipH="1">
            <a:off x="2332356" y="1565800"/>
            <a:ext cx="602412" cy="1177500"/>
          </a:xfrm>
          <a:prstGeom prst="straightConnector1">
            <a:avLst/>
          </a:prstGeom>
          <a:noFill/>
          <a:ln w="3810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96" name="Google Shape;296;p6"/>
          <p:cNvCxnSpPr/>
          <p:nvPr/>
        </p:nvCxnSpPr>
        <p:spPr>
          <a:xfrm>
            <a:off x="2934768" y="1573150"/>
            <a:ext cx="577009" cy="1170150"/>
          </a:xfrm>
          <a:prstGeom prst="straightConnector1">
            <a:avLst/>
          </a:prstGeom>
          <a:noFill/>
          <a:ln w="3810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97" name="Google Shape;297;p6"/>
          <p:cNvCxnSpPr>
            <a:cxnSpLocks/>
          </p:cNvCxnSpPr>
          <p:nvPr/>
        </p:nvCxnSpPr>
        <p:spPr>
          <a:xfrm flipH="1">
            <a:off x="2327025" y="2736525"/>
            <a:ext cx="1184752" cy="0"/>
          </a:xfrm>
          <a:prstGeom prst="straightConnector1">
            <a:avLst/>
          </a:prstGeom>
          <a:noFill/>
          <a:ln w="381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7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03" name="Google Shape;303;p7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28971" y="2154550"/>
            <a:ext cx="1796587" cy="2065041"/>
          </a:xfrm>
          <a:prstGeom prst="rect">
            <a:avLst/>
          </a:prstGeom>
          <a:noFill/>
          <a:ln>
            <a:noFill/>
          </a:ln>
        </p:spPr>
      </p:pic>
      <p:sp>
        <p:nvSpPr>
          <p:cNvPr id="304" name="Google Shape;304;p7"/>
          <p:cNvSpPr txBox="1"/>
          <p:nvPr/>
        </p:nvSpPr>
        <p:spPr>
          <a:xfrm>
            <a:off x="3724674" y="1556875"/>
            <a:ext cx="4720926" cy="807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El triángulo tiene 2 lados iguales y uno distinto.</a:t>
            </a:r>
            <a:r>
              <a:rPr lang="es-419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5" name="Google Shape;305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40175" y="1424525"/>
            <a:ext cx="1684505" cy="14422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06" name="Google Shape;306;p7"/>
          <p:cNvCxnSpPr/>
          <p:nvPr/>
        </p:nvCxnSpPr>
        <p:spPr>
          <a:xfrm flipH="1">
            <a:off x="2332356" y="1565800"/>
            <a:ext cx="602412" cy="11775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7" name="Google Shape;307;p7"/>
          <p:cNvCxnSpPr/>
          <p:nvPr/>
        </p:nvCxnSpPr>
        <p:spPr>
          <a:xfrm>
            <a:off x="2934768" y="1573150"/>
            <a:ext cx="577009" cy="117015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8" name="Google Shape;308;p7"/>
          <p:cNvCxnSpPr/>
          <p:nvPr/>
        </p:nvCxnSpPr>
        <p:spPr>
          <a:xfrm rot="10800000">
            <a:off x="2327098" y="2736578"/>
            <a:ext cx="1184679" cy="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8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14" name="Google Shape;314;p8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41006" y="2423507"/>
            <a:ext cx="1796587" cy="2065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Google Shape;315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40175" y="1424525"/>
            <a:ext cx="1684505" cy="14422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16" name="Google Shape;316;p8"/>
          <p:cNvCxnSpPr/>
          <p:nvPr/>
        </p:nvCxnSpPr>
        <p:spPr>
          <a:xfrm flipH="1">
            <a:off x="2332356" y="1565800"/>
            <a:ext cx="602412" cy="11775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7" name="Google Shape;317;p8"/>
          <p:cNvCxnSpPr/>
          <p:nvPr/>
        </p:nvCxnSpPr>
        <p:spPr>
          <a:xfrm>
            <a:off x="2934768" y="1573150"/>
            <a:ext cx="577009" cy="117015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8" name="Google Shape;318;p8"/>
          <p:cNvCxnSpPr/>
          <p:nvPr/>
        </p:nvCxnSpPr>
        <p:spPr>
          <a:xfrm rot="10800000">
            <a:off x="2327098" y="2736578"/>
            <a:ext cx="1184679" cy="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19" name="Google Shape;319;p8"/>
          <p:cNvSpPr txBox="1"/>
          <p:nvPr/>
        </p:nvSpPr>
        <p:spPr>
          <a:xfrm>
            <a:off x="3109800" y="3350100"/>
            <a:ext cx="5029500" cy="4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El triángulo es </a:t>
            </a:r>
            <a:r>
              <a:rPr lang="es-419" sz="2400" b="1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isósceles</a:t>
            </a:r>
            <a:r>
              <a:rPr lang="es-419" sz="2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. </a:t>
            </a:r>
            <a:endParaRPr sz="24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0" name="Google Shape;320;p8"/>
          <p:cNvSpPr txBox="1"/>
          <p:nvPr/>
        </p:nvSpPr>
        <p:spPr>
          <a:xfrm>
            <a:off x="3724674" y="1556875"/>
            <a:ext cx="4706526" cy="807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El triángulo tiene 2 lados iguales y uno distinto.</a:t>
            </a:r>
            <a:r>
              <a:rPr lang="es-419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9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26" name="Google Shape;326;p9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379</Words>
  <Application>Microsoft Office PowerPoint</Application>
  <PresentationFormat>Presentación en pantalla (16:9)</PresentationFormat>
  <Paragraphs>47</Paragraphs>
  <Slides>29</Slides>
  <Notes>29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29</vt:i4>
      </vt:variant>
    </vt:vector>
  </HeadingPairs>
  <TitlesOfParts>
    <vt:vector size="34" baseType="lpstr">
      <vt:lpstr>Nunito</vt:lpstr>
      <vt:lpstr>Arial</vt:lpstr>
      <vt:lpstr>Calibri</vt:lpstr>
      <vt:lpstr>Tema de Office</vt:lpstr>
      <vt:lpstr>Simple Light</vt:lpstr>
      <vt:lpstr>Presentación de PowerPoint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Macarena Ovalle Larrain</dc:creator>
  <cp:lastModifiedBy>Macarena Ovalle Larrain</cp:lastModifiedBy>
  <cp:revision>1</cp:revision>
  <dcterms:modified xsi:type="dcterms:W3CDTF">2024-04-09T14:10:21Z</dcterms:modified>
</cp:coreProperties>
</file>