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5143500" type="screen16x9"/>
  <p:notesSz cx="6858000" cy="9144000"/>
  <p:embeddedFontLst>
    <p:embeddedFont>
      <p:font typeface="Nunito" pitchFamily="2" charset="0"/>
      <p:regular r:id="rId57"/>
      <p:bold r:id="rId58"/>
      <p:italic r:id="rId59"/>
      <p:boldItalic r:id="rId60"/>
    </p:embeddedFont>
    <p:embeddedFont>
      <p:font typeface="Nunito SemiBold" pitchFamily="2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jlwNI0URnd/QVfL0lKdhTaGcIMP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918896-C049-A582-D732-A694582543C8}" name="Macarena Ovalle Larrain" initials="MO" userId="S::macarena.ovalle@mineduc.cl::feac4b69-8b2b-49af-a1db-41f5b17ced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5" name="Google Shape;4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1" name="Google Shape;41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8" name="Google Shape;41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6" name="Google Shape;42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5" name="Google Shape;4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2" name="Google Shape;44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0" name="Google Shape;45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9" name="Google Shape;45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5" name="Google Shape;48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2" name="Google Shape;49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0" name="Google Shape;5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9" name="Google Shape;50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311700" y="2261586"/>
            <a:ext cx="852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40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Localización de objetos </a:t>
            </a:r>
            <a:endParaRPr sz="40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142997" y="1154080"/>
            <a:ext cx="6858000" cy="12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7200"/>
              <a:buFont typeface="Arial"/>
              <a:buNone/>
            </a:pPr>
            <a:r>
              <a:rPr lang="es-CL" sz="7200" b="1" i="0" u="none" strike="noStrike" cap="none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2800" b="1" i="0" u="none" strike="noStrike" cap="none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" name="Google Shape;56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43" y="4616558"/>
            <a:ext cx="397896" cy="52694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1047750" y="3201803"/>
            <a:ext cx="6858000" cy="15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800" b="0" i="0" u="none" strike="noStrike" cap="none">
                <a:solidFill>
                  <a:srgbClr val="938EC4"/>
                </a:solidFill>
                <a:latin typeface="Nunito"/>
                <a:ea typeface="Nunito"/>
                <a:cs typeface="Nunito"/>
                <a:sym typeface="Nunito"/>
              </a:rPr>
              <a:t>3° Básico. Unidad 3.</a:t>
            </a:r>
            <a:endParaRPr sz="1800" b="0" i="0" u="none" strike="noStrike" cap="none">
              <a:solidFill>
                <a:srgbClr val="938EC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800" b="0" i="0" u="none" strike="noStrike" cap="none">
                <a:solidFill>
                  <a:srgbClr val="938EC4"/>
                </a:solidFill>
                <a:latin typeface="Nunito"/>
                <a:ea typeface="Nunito"/>
                <a:cs typeface="Nunito"/>
                <a:sym typeface="Nunito"/>
              </a:rPr>
              <a:t>Capítulo 9: Localización de objetos.</a:t>
            </a:r>
            <a:endParaRPr sz="1800" b="0" i="0" u="none" strike="noStrike" cap="none">
              <a:solidFill>
                <a:srgbClr val="938EC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800" b="0" i="0" u="none" strike="noStrike" cap="none">
                <a:solidFill>
                  <a:srgbClr val="938EC4"/>
                </a:solidFill>
                <a:latin typeface="Nunito"/>
                <a:ea typeface="Nunito"/>
                <a:cs typeface="Nunito"/>
                <a:sym typeface="Nunito"/>
              </a:rPr>
              <a:t>Para usar en las páginas 10 y 11.</a:t>
            </a:r>
            <a:endParaRPr sz="1800" b="0" i="0" u="none" strike="noStrike" cap="none">
              <a:solidFill>
                <a:srgbClr val="99198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5333200" y="688150"/>
            <a:ext cx="3432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¿Qué agregarías a la cuadrícula para dar indicaciones más precisas?</a:t>
            </a:r>
            <a:endParaRPr sz="18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461" y="4240000"/>
            <a:ext cx="768163" cy="92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685850" cy="422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/>
        </p:nvSpPr>
        <p:spPr>
          <a:xfrm>
            <a:off x="5425837" y="584210"/>
            <a:ext cx="3398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d)</a:t>
            </a: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¿Qué indicación le darías ahora a Sofía para llegar a la rueda de la fortuna?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7" name="Google Shape;1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816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4685850" cy="422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6"/>
          <p:cNvSpPr txBox="1"/>
          <p:nvPr/>
        </p:nvSpPr>
        <p:spPr>
          <a:xfrm>
            <a:off x="5425837" y="584210"/>
            <a:ext cx="3398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d)</a:t>
            </a: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¿Qué indicación le darías ahora a Sofía para llegar a la rueda de la fortuna?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4" name="Google Shape;14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816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4685850" cy="42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6"/>
          <p:cNvSpPr/>
          <p:nvPr/>
        </p:nvSpPr>
        <p:spPr>
          <a:xfrm>
            <a:off x="3828847" y="1942557"/>
            <a:ext cx="1009403" cy="10925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65" y="1307859"/>
            <a:ext cx="8789670" cy="1833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8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/>
        </p:nvSpPr>
        <p:spPr>
          <a:xfrm>
            <a:off x="7703825" y="325700"/>
            <a:ext cx="8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7703825" y="1077300"/>
            <a:ext cx="76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9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7703820" y="1077300"/>
            <a:ext cx="94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39"/>
          <p:cNvSpPr txBox="1"/>
          <p:nvPr/>
        </p:nvSpPr>
        <p:spPr>
          <a:xfrm>
            <a:off x="7726679" y="1806074"/>
            <a:ext cx="1128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0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" name="Google Shape;203;p40"/>
          <p:cNvSpPr txBox="1"/>
          <p:nvPr/>
        </p:nvSpPr>
        <p:spPr>
          <a:xfrm>
            <a:off x="7703820" y="1077300"/>
            <a:ext cx="10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4" name="Google Shape;204;p40"/>
          <p:cNvSpPr txBox="1"/>
          <p:nvPr/>
        </p:nvSpPr>
        <p:spPr>
          <a:xfrm>
            <a:off x="7726679" y="1806074"/>
            <a:ext cx="1128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40"/>
          <p:cNvSpPr txBox="1"/>
          <p:nvPr/>
        </p:nvSpPr>
        <p:spPr>
          <a:xfrm>
            <a:off x="7703826" y="2534875"/>
            <a:ext cx="10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D2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311700" y="17299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909"/>
              <a:buNone/>
            </a:pPr>
            <a:r>
              <a:rPr lang="es-CL" sz="4400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Ubicando en la cuadrícula 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1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41"/>
          <p:cNvSpPr txBox="1"/>
          <p:nvPr/>
        </p:nvSpPr>
        <p:spPr>
          <a:xfrm>
            <a:off x="7703820" y="1077300"/>
            <a:ext cx="8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41"/>
          <p:cNvSpPr txBox="1"/>
          <p:nvPr/>
        </p:nvSpPr>
        <p:spPr>
          <a:xfrm>
            <a:off x="7726679" y="1806074"/>
            <a:ext cx="1128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41"/>
          <p:cNvSpPr txBox="1"/>
          <p:nvPr/>
        </p:nvSpPr>
        <p:spPr>
          <a:xfrm>
            <a:off x="7703820" y="2552600"/>
            <a:ext cx="9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D2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7705760" y="3259400"/>
            <a:ext cx="9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C4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" y="418822"/>
            <a:ext cx="4299862" cy="4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136" y="223647"/>
            <a:ext cx="1993073" cy="14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577" y="1719188"/>
            <a:ext cx="1833053" cy="13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437" y="3212851"/>
            <a:ext cx="1833053" cy="137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/>
        </p:nvSpPr>
        <p:spPr>
          <a:xfrm>
            <a:off x="7703820" y="4062050"/>
            <a:ext cx="9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A1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311700" y="1925"/>
            <a:ext cx="5417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CL" sz="182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CL" sz="182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Observa la cuadrícula y escribe la ubicación. </a:t>
            </a:r>
            <a:endParaRPr sz="182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7703819" y="325690"/>
            <a:ext cx="8343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7703820" y="1077300"/>
            <a:ext cx="8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E3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7726679" y="1806074"/>
            <a:ext cx="1128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E5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" name="Google Shape;234;p42"/>
          <p:cNvSpPr txBox="1"/>
          <p:nvPr/>
        </p:nvSpPr>
        <p:spPr>
          <a:xfrm>
            <a:off x="7703820" y="2552600"/>
            <a:ext cx="9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D2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p42"/>
          <p:cNvSpPr txBox="1"/>
          <p:nvPr/>
        </p:nvSpPr>
        <p:spPr>
          <a:xfrm>
            <a:off x="7705760" y="3259400"/>
            <a:ext cx="9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C4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1076933" y="1999050"/>
            <a:ext cx="699013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4000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Describiendo una trayectoria 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 En un sector del Parque Nacional Nahuelbuta, hay un zorro culpeo herido y dos rescatistas lo están buscando para realizarle una curación.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65"/>
            <a:ext cx="4910931" cy="449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65"/>
            <a:ext cx="4910931" cy="44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/>
          <p:nvPr/>
        </p:nvSpPr>
        <p:spPr>
          <a:xfrm>
            <a:off x="2594610" y="1303020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 herido y dos rescatistas lo están buscando para realizarle una curación.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65"/>
            <a:ext cx="4910931" cy="44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 txBox="1"/>
          <p:nvPr/>
        </p:nvSpPr>
        <p:spPr>
          <a:xfrm>
            <a:off x="4952479" y="2367290"/>
            <a:ext cx="3921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¿Qué indicaciones le darías a los rescatistas para encontrar al zorro?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44"/>
          <p:cNvSpPr/>
          <p:nvPr/>
        </p:nvSpPr>
        <p:spPr>
          <a:xfrm>
            <a:off x="2594610" y="1303020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4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 herido y dos rescatistas lo están buscando para realizarle una curación.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65"/>
            <a:ext cx="4910931" cy="44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/>
          <p:nvPr/>
        </p:nvSpPr>
        <p:spPr>
          <a:xfrm>
            <a:off x="2594610" y="1303020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228600" y="1303020"/>
            <a:ext cx="38862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45"/>
          <p:cNvCxnSpPr>
            <a:stCxn id="267" idx="2"/>
          </p:cNvCxnSpPr>
          <p:nvPr/>
        </p:nvCxnSpPr>
        <p:spPr>
          <a:xfrm rot="10800000">
            <a:off x="617310" y="1565925"/>
            <a:ext cx="1977300" cy="5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70" name="Google Shape;270;p45"/>
          <p:cNvSpPr txBox="1"/>
          <p:nvPr/>
        </p:nvSpPr>
        <p:spPr>
          <a:xfrm>
            <a:off x="4952479" y="2367290"/>
            <a:ext cx="3921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¿Qué indicaciones le darías a los rescatistas para encontrar al zorro?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 En un sector del Parque Nacional Nahuelbuta, hay un zorro culpeo herido y dos rescatistas lo están buscando para realizarle una curación.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65"/>
            <a:ext cx="4910931" cy="44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6"/>
          <p:cNvSpPr/>
          <p:nvPr/>
        </p:nvSpPr>
        <p:spPr>
          <a:xfrm>
            <a:off x="2594610" y="1303020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6"/>
          <p:cNvSpPr/>
          <p:nvPr/>
        </p:nvSpPr>
        <p:spPr>
          <a:xfrm>
            <a:off x="228600" y="1303020"/>
            <a:ext cx="38862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6"/>
          <p:cNvSpPr/>
          <p:nvPr/>
        </p:nvSpPr>
        <p:spPr>
          <a:xfrm>
            <a:off x="2697480" y="4171950"/>
            <a:ext cx="365760" cy="35177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46"/>
          <p:cNvCxnSpPr>
            <a:stCxn id="277" idx="2"/>
          </p:cNvCxnSpPr>
          <p:nvPr/>
        </p:nvCxnSpPr>
        <p:spPr>
          <a:xfrm rot="10800000">
            <a:off x="617310" y="1565925"/>
            <a:ext cx="1977300" cy="5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1" name="Google Shape;281;p46"/>
          <p:cNvCxnSpPr>
            <a:stCxn id="277" idx="4"/>
            <a:endCxn id="279" idx="0"/>
          </p:cNvCxnSpPr>
          <p:nvPr/>
        </p:nvCxnSpPr>
        <p:spPr>
          <a:xfrm>
            <a:off x="2880360" y="1840230"/>
            <a:ext cx="0" cy="2331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2" name="Google Shape;282;p46"/>
          <p:cNvSpPr txBox="1"/>
          <p:nvPr/>
        </p:nvSpPr>
        <p:spPr>
          <a:xfrm>
            <a:off x="4952479" y="2367290"/>
            <a:ext cx="3921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¿Qué indicaciones le darías a los rescatistas para encontrar al zorro?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46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En un sector del Parque Nacional Nahuelbuta, hay un zorro culpeo herido y dos rescatistas lo están buscando para realizarle una curación.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65"/>
            <a:ext cx="4910931" cy="44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7"/>
          <p:cNvSpPr/>
          <p:nvPr/>
        </p:nvSpPr>
        <p:spPr>
          <a:xfrm>
            <a:off x="2594610" y="1303020"/>
            <a:ext cx="571500" cy="5372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7"/>
          <p:cNvSpPr/>
          <p:nvPr/>
        </p:nvSpPr>
        <p:spPr>
          <a:xfrm>
            <a:off x="228600" y="1303020"/>
            <a:ext cx="38862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7"/>
          <p:cNvSpPr/>
          <p:nvPr/>
        </p:nvSpPr>
        <p:spPr>
          <a:xfrm>
            <a:off x="2697480" y="4171950"/>
            <a:ext cx="365760" cy="35177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47"/>
          <p:cNvCxnSpPr>
            <a:stCxn id="289" idx="2"/>
          </p:cNvCxnSpPr>
          <p:nvPr/>
        </p:nvCxnSpPr>
        <p:spPr>
          <a:xfrm rot="10800000">
            <a:off x="617310" y="1565925"/>
            <a:ext cx="1977300" cy="5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3" name="Google Shape;293;p47"/>
          <p:cNvCxnSpPr>
            <a:stCxn id="289" idx="4"/>
            <a:endCxn id="291" idx="0"/>
          </p:cNvCxnSpPr>
          <p:nvPr/>
        </p:nvCxnSpPr>
        <p:spPr>
          <a:xfrm>
            <a:off x="2880360" y="1840230"/>
            <a:ext cx="0" cy="2331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4" name="Google Shape;294;p47"/>
          <p:cNvSpPr txBox="1"/>
          <p:nvPr/>
        </p:nvSpPr>
        <p:spPr>
          <a:xfrm>
            <a:off x="5052260" y="3239324"/>
            <a:ext cx="3638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Avanzar hasta la coordenada:</a:t>
            </a:r>
            <a:endParaRPr sz="1800" b="1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E6</a:t>
            </a: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47"/>
          <p:cNvSpPr txBox="1"/>
          <p:nvPr/>
        </p:nvSpPr>
        <p:spPr>
          <a:xfrm>
            <a:off x="4952479" y="2367290"/>
            <a:ext cx="3921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¿Qué indicaciones le darías a los rescatistas para encontrar al zorro?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title"/>
          </p:nvPr>
        </p:nvSpPr>
        <p:spPr>
          <a:xfrm>
            <a:off x="4803750" y="130975"/>
            <a:ext cx="42330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 En un sector del Parque Nacional Nahuelbuta, hay un zorro culpeo herido y dos rescatistas lo están buscando para realizarle una curación.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4910925" y="309550"/>
            <a:ext cx="3921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 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¿Cuál es la ubicación del zorro y de los rescatistas?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2" name="Google Shape;3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10931" cy="449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9539500" y="702325"/>
            <a:ext cx="695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10931" cy="44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8"/>
          <p:cNvSpPr txBox="1"/>
          <p:nvPr/>
        </p:nvSpPr>
        <p:spPr>
          <a:xfrm>
            <a:off x="6022175" y="1619137"/>
            <a:ext cx="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H7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9" name="Google Shape;309;p48"/>
          <p:cNvCxnSpPr/>
          <p:nvPr/>
        </p:nvCxnSpPr>
        <p:spPr>
          <a:xfrm>
            <a:off x="4469130" y="994410"/>
            <a:ext cx="1497900" cy="748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>
            <a:off x="4910925" y="309550"/>
            <a:ext cx="3921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 ¿Cuál es la ubicación del zorro y de los rescatistas?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10931" cy="449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49"/>
          <p:cNvCxnSpPr/>
          <p:nvPr/>
        </p:nvCxnSpPr>
        <p:spPr>
          <a:xfrm>
            <a:off x="3017520" y="1737360"/>
            <a:ext cx="3009000" cy="69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49"/>
          <p:cNvSpPr txBox="1"/>
          <p:nvPr/>
        </p:nvSpPr>
        <p:spPr>
          <a:xfrm>
            <a:off x="5981700" y="2292420"/>
            <a:ext cx="6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E6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6022175" y="1619137"/>
            <a:ext cx="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H7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19" name="Google Shape;319;p49"/>
          <p:cNvCxnSpPr/>
          <p:nvPr/>
        </p:nvCxnSpPr>
        <p:spPr>
          <a:xfrm>
            <a:off x="4469130" y="994410"/>
            <a:ext cx="1497900" cy="748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4910925" y="309550"/>
            <a:ext cx="3921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 ¿Cuál es la ubicación del zorro y de los rescatistas?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10931" cy="4491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50"/>
          <p:cNvCxnSpPr/>
          <p:nvPr/>
        </p:nvCxnSpPr>
        <p:spPr>
          <a:xfrm rot="10800000" flipH="1">
            <a:off x="2034540" y="3207030"/>
            <a:ext cx="3992100" cy="119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50"/>
          <p:cNvSpPr txBox="1"/>
          <p:nvPr/>
        </p:nvSpPr>
        <p:spPr>
          <a:xfrm>
            <a:off x="6035040" y="3025259"/>
            <a:ext cx="6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C3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8" name="Google Shape;328;p50"/>
          <p:cNvCxnSpPr/>
          <p:nvPr/>
        </p:nvCxnSpPr>
        <p:spPr>
          <a:xfrm>
            <a:off x="3017520" y="1737360"/>
            <a:ext cx="3009000" cy="69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9" name="Google Shape;329;p50"/>
          <p:cNvSpPr txBox="1"/>
          <p:nvPr/>
        </p:nvSpPr>
        <p:spPr>
          <a:xfrm>
            <a:off x="5981700" y="2292420"/>
            <a:ext cx="6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E6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50"/>
          <p:cNvSpPr txBox="1"/>
          <p:nvPr/>
        </p:nvSpPr>
        <p:spPr>
          <a:xfrm>
            <a:off x="6022175" y="1619137"/>
            <a:ext cx="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H7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1" name="Google Shape;331;p50"/>
          <p:cNvCxnSpPr/>
          <p:nvPr/>
        </p:nvCxnSpPr>
        <p:spPr>
          <a:xfrm>
            <a:off x="4469130" y="994410"/>
            <a:ext cx="1497900" cy="748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4910925" y="309550"/>
            <a:ext cx="39213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8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 ¿Cuál es la ubicación del zorro y de los rescatistas?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029200" cy="448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029200" cy="448910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1"/>
          <p:cNvSpPr txBox="1"/>
          <p:nvPr/>
        </p:nvSpPr>
        <p:spPr>
          <a:xfrm>
            <a:off x="4846319" y="144535"/>
            <a:ext cx="4160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2.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Una vez realizadas las curaciones al zorro culpeo, los rescatistas abandonaron el lugar y otros animales aparecieron en el sector.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029200" cy="448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2"/>
          <p:cNvPicPr preferRelativeResize="0"/>
          <p:nvPr/>
        </p:nvPicPr>
        <p:blipFill rotWithShape="1">
          <a:blip r:embed="rId4">
            <a:alphaModFix/>
          </a:blip>
          <a:srcRect l="2871" r="4291"/>
          <a:stretch/>
        </p:blipFill>
        <p:spPr>
          <a:xfrm>
            <a:off x="4795206" y="1792723"/>
            <a:ext cx="4085513" cy="2650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2"/>
          <p:cNvSpPr txBox="1"/>
          <p:nvPr/>
        </p:nvSpPr>
        <p:spPr>
          <a:xfrm>
            <a:off x="4852357" y="135413"/>
            <a:ext cx="4263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¿Qué camino debe seguir el              para llegar a la posición de los demás animales? Une la descripción del camino con el animal al que llega.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1" name="Google Shape;351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3840" y="135413"/>
            <a:ext cx="730460" cy="49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4" y="1520246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3" y="1513358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3" y="1506470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2" y="1513357"/>
            <a:ext cx="482831" cy="32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029200" cy="448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3"/>
          <p:cNvPicPr preferRelativeResize="0"/>
          <p:nvPr/>
        </p:nvPicPr>
        <p:blipFill rotWithShape="1">
          <a:blip r:embed="rId4">
            <a:alphaModFix/>
          </a:blip>
          <a:srcRect l="2871" r="4291"/>
          <a:stretch/>
        </p:blipFill>
        <p:spPr>
          <a:xfrm>
            <a:off x="4795206" y="1792723"/>
            <a:ext cx="4085513" cy="265066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3"/>
          <p:cNvSpPr txBox="1"/>
          <p:nvPr/>
        </p:nvSpPr>
        <p:spPr>
          <a:xfrm>
            <a:off x="4852357" y="135413"/>
            <a:ext cx="4263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¿Qué camino debe seguir el              para llegar a la posición de los demás animales? Une la descripción del camino con el animal al que llega.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3" name="Google Shape;36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3840" y="135413"/>
            <a:ext cx="730460" cy="49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4" y="1520246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3" y="1513358"/>
            <a:ext cx="482831" cy="329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13"/>
          <p:cNvCxnSpPr/>
          <p:nvPr/>
        </p:nvCxnSpPr>
        <p:spPr>
          <a:xfrm>
            <a:off x="6515100" y="2965076"/>
            <a:ext cx="811530" cy="10354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7" name="Google Shape;36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3" y="1506470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2" y="1513357"/>
            <a:ext cx="482831" cy="32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029200" cy="448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3"/>
          <p:cNvPicPr preferRelativeResize="0"/>
          <p:nvPr/>
        </p:nvPicPr>
        <p:blipFill rotWithShape="1">
          <a:blip r:embed="rId4">
            <a:alphaModFix/>
          </a:blip>
          <a:srcRect l="2871" r="4291"/>
          <a:stretch/>
        </p:blipFill>
        <p:spPr>
          <a:xfrm>
            <a:off x="4795206" y="1792723"/>
            <a:ext cx="4085513" cy="2650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3"/>
          <p:cNvSpPr txBox="1"/>
          <p:nvPr/>
        </p:nvSpPr>
        <p:spPr>
          <a:xfrm>
            <a:off x="4852357" y="135413"/>
            <a:ext cx="4263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¿Qué camino debe seguir el              para llegar a la posición de los demás animales? Une la descripción del camino con el animal al que llega.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6" name="Google Shape;376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3840" y="135413"/>
            <a:ext cx="730460" cy="498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377;p53"/>
          <p:cNvCxnSpPr/>
          <p:nvPr/>
        </p:nvCxnSpPr>
        <p:spPr>
          <a:xfrm>
            <a:off x="6515100" y="2160270"/>
            <a:ext cx="811530" cy="86868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8" name="Google Shape;378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4" y="1520246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3" y="1513358"/>
            <a:ext cx="482831" cy="329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p53"/>
          <p:cNvCxnSpPr/>
          <p:nvPr/>
        </p:nvCxnSpPr>
        <p:spPr>
          <a:xfrm>
            <a:off x="6515100" y="2965076"/>
            <a:ext cx="811530" cy="10354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1" name="Google Shape;381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3" y="1506470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2" y="1513357"/>
            <a:ext cx="482831" cy="32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029200" cy="448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4"/>
          <p:cNvPicPr preferRelativeResize="0"/>
          <p:nvPr/>
        </p:nvPicPr>
        <p:blipFill rotWithShape="1">
          <a:blip r:embed="rId4">
            <a:alphaModFix/>
          </a:blip>
          <a:srcRect l="2871" r="4291"/>
          <a:stretch/>
        </p:blipFill>
        <p:spPr>
          <a:xfrm>
            <a:off x="4795206" y="1792723"/>
            <a:ext cx="4085513" cy="265066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4"/>
          <p:cNvSpPr txBox="1"/>
          <p:nvPr/>
        </p:nvSpPr>
        <p:spPr>
          <a:xfrm>
            <a:off x="4852357" y="135413"/>
            <a:ext cx="4263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¿Qué camino debe seguir el              para llegar a la posición de los demás animales? Une la descripción del camino con el animal al que llega.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0" name="Google Shape;390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3840" y="135413"/>
            <a:ext cx="730460" cy="498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54"/>
          <p:cNvCxnSpPr/>
          <p:nvPr/>
        </p:nvCxnSpPr>
        <p:spPr>
          <a:xfrm>
            <a:off x="6515100" y="2160270"/>
            <a:ext cx="811530" cy="86868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2" name="Google Shape;392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4" y="1520246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3" y="1513358"/>
            <a:ext cx="482831" cy="329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54"/>
          <p:cNvCxnSpPr/>
          <p:nvPr/>
        </p:nvCxnSpPr>
        <p:spPr>
          <a:xfrm>
            <a:off x="6515100" y="2965076"/>
            <a:ext cx="811530" cy="10354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5" name="Google Shape;395;p54"/>
          <p:cNvCxnSpPr/>
          <p:nvPr/>
        </p:nvCxnSpPr>
        <p:spPr>
          <a:xfrm rot="10800000" flipH="1">
            <a:off x="6515100" y="2111188"/>
            <a:ext cx="811530" cy="1828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6" name="Google Shape;396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3" y="1506470"/>
            <a:ext cx="482831" cy="3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62" y="1513357"/>
            <a:ext cx="482831" cy="32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76" y="1041814"/>
            <a:ext cx="8939048" cy="234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/>
        </p:nvSpPr>
        <p:spPr>
          <a:xfrm>
            <a:off x="9539500" y="702325"/>
            <a:ext cx="695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1"/>
          <p:cNvSpPr txBox="1"/>
          <p:nvPr/>
        </p:nvSpPr>
        <p:spPr>
          <a:xfrm>
            <a:off x="5392200" y="202675"/>
            <a:ext cx="34290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endParaRPr sz="1800" b="1" i="0" u="none" strike="noStrike" cap="non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6A6"/>
              </a:buClr>
              <a:buSzPts val="1800"/>
              <a:buFont typeface="Nunito"/>
              <a:buAutoNum type="alphaLcParenR"/>
            </a:pP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Sofía llega al parque y quiere ir directamente a la rueda de la fortuna.</a:t>
            </a:r>
            <a:endParaRPr sz="18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622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8" name="Google Shape;4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5"/>
          <p:cNvSpPr txBox="1"/>
          <p:nvPr/>
        </p:nvSpPr>
        <p:spPr>
          <a:xfrm>
            <a:off x="5312976" y="933925"/>
            <a:ext cx="374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¿Cuál es la ubicación de Ema?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55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6"/>
          <p:cNvSpPr/>
          <p:nvPr/>
        </p:nvSpPr>
        <p:spPr>
          <a:xfrm>
            <a:off x="2002221" y="3326524"/>
            <a:ext cx="882869" cy="7725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6"/>
          <p:cNvSpPr txBox="1"/>
          <p:nvPr/>
        </p:nvSpPr>
        <p:spPr>
          <a:xfrm>
            <a:off x="5312976" y="933925"/>
            <a:ext cx="374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¿Cuál es la ubicación de Ema?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3" name="Google Shape;423;p56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7"/>
          <p:cNvSpPr/>
          <p:nvPr/>
        </p:nvSpPr>
        <p:spPr>
          <a:xfrm>
            <a:off x="2002221" y="3326524"/>
            <a:ext cx="882869" cy="77251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7"/>
          <p:cNvSpPr txBox="1"/>
          <p:nvPr/>
        </p:nvSpPr>
        <p:spPr>
          <a:xfrm>
            <a:off x="5612525" y="1323377"/>
            <a:ext cx="3531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C1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57"/>
          <p:cNvSpPr txBox="1"/>
          <p:nvPr/>
        </p:nvSpPr>
        <p:spPr>
          <a:xfrm>
            <a:off x="5312976" y="933925"/>
            <a:ext cx="374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a)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¿Cuál es la ubicación de Ema?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2" name="Google Shape;432;p57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6"/>
          <p:cNvSpPr txBox="1"/>
          <p:nvPr/>
        </p:nvSpPr>
        <p:spPr>
          <a:xfrm>
            <a:off x="5312975" y="652850"/>
            <a:ext cx="3531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la ubicación de Ema en relación 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árbol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resbalín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columpio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trepadora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9" name="Google Shape;439;p16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8"/>
          <p:cNvSpPr txBox="1"/>
          <p:nvPr/>
        </p:nvSpPr>
        <p:spPr>
          <a:xfrm>
            <a:off x="5312975" y="652850"/>
            <a:ext cx="3531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la ubicación de Ema en relación 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árbol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resbalín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columpio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trepadora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5" name="Google Shape;445;p58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6" name="Google Shape;44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8"/>
          <p:cNvSpPr txBox="1"/>
          <p:nvPr/>
        </p:nvSpPr>
        <p:spPr>
          <a:xfrm>
            <a:off x="5573767" y="1914365"/>
            <a:ext cx="27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derecha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9"/>
          <p:cNvSpPr txBox="1"/>
          <p:nvPr/>
        </p:nvSpPr>
        <p:spPr>
          <a:xfrm>
            <a:off x="5312975" y="652850"/>
            <a:ext cx="3531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la ubicación de Ema en relación 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árbol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resbalín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columpio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trepadora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3" name="Google Shape;45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9"/>
          <p:cNvSpPr txBox="1"/>
          <p:nvPr/>
        </p:nvSpPr>
        <p:spPr>
          <a:xfrm>
            <a:off x="5478517" y="1854840"/>
            <a:ext cx="27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derecha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5" name="Google Shape;455;p59"/>
          <p:cNvSpPr txBox="1"/>
          <p:nvPr/>
        </p:nvSpPr>
        <p:spPr>
          <a:xfrm>
            <a:off x="5478258" y="2697473"/>
            <a:ext cx="34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izquierda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6" name="Google Shape;456;p59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/>
          <p:nvPr/>
        </p:nvSpPr>
        <p:spPr>
          <a:xfrm>
            <a:off x="5312975" y="652850"/>
            <a:ext cx="3531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la ubicación de Ema en relación a: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árbol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columpio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trepadora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60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3" name="Google Shape;46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0"/>
          <p:cNvSpPr txBox="1"/>
          <p:nvPr/>
        </p:nvSpPr>
        <p:spPr>
          <a:xfrm>
            <a:off x="5478517" y="1778640"/>
            <a:ext cx="27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derecha</a:t>
            </a:r>
            <a:endParaRPr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60"/>
          <p:cNvSpPr txBox="1"/>
          <p:nvPr/>
        </p:nvSpPr>
        <p:spPr>
          <a:xfrm>
            <a:off x="5478258" y="2621273"/>
            <a:ext cx="34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izquierda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6" name="Google Shape;466;p60"/>
          <p:cNvSpPr txBox="1"/>
          <p:nvPr/>
        </p:nvSpPr>
        <p:spPr>
          <a:xfrm>
            <a:off x="5476542" y="3474479"/>
            <a:ext cx="3179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casilla al oeste y 2 hacia el sur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1"/>
          <p:cNvSpPr txBox="1"/>
          <p:nvPr/>
        </p:nvSpPr>
        <p:spPr>
          <a:xfrm>
            <a:off x="5312975" y="652850"/>
            <a:ext cx="3531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la ubicación de Ema en relación 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árbol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resbalín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columpio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trepadora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61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3" name="Google Shape;47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1"/>
          <p:cNvSpPr txBox="1"/>
          <p:nvPr/>
        </p:nvSpPr>
        <p:spPr>
          <a:xfrm>
            <a:off x="5478517" y="1778640"/>
            <a:ext cx="27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derecha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5" name="Google Shape;475;p61"/>
          <p:cNvSpPr txBox="1"/>
          <p:nvPr/>
        </p:nvSpPr>
        <p:spPr>
          <a:xfrm>
            <a:off x="5478258" y="2621273"/>
            <a:ext cx="34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casillas a la izquierda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6" name="Google Shape;476;p61"/>
          <p:cNvSpPr txBox="1"/>
          <p:nvPr/>
        </p:nvSpPr>
        <p:spPr>
          <a:xfrm>
            <a:off x="5476550" y="3474475"/>
            <a:ext cx="366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casilla al oeste y 2 hacia el sur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7" name="Google Shape;477;p61"/>
          <p:cNvSpPr txBox="1"/>
          <p:nvPr/>
        </p:nvSpPr>
        <p:spPr>
          <a:xfrm>
            <a:off x="5452250" y="4245225"/>
            <a:ext cx="3667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4 casillas hacia el sur y 1 al este</a:t>
            </a:r>
            <a:endParaRPr sz="1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4654" y="207943"/>
            <a:ext cx="5134692" cy="419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/>
          <p:nvPr/>
        </p:nvSpPr>
        <p:spPr>
          <a:xfrm>
            <a:off x="9539500" y="702325"/>
            <a:ext cx="695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2"/>
          <p:cNvSpPr/>
          <p:nvPr/>
        </p:nvSpPr>
        <p:spPr>
          <a:xfrm>
            <a:off x="368135" y="2053642"/>
            <a:ext cx="1009403" cy="10925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2622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2"/>
          <p:cNvSpPr txBox="1"/>
          <p:nvPr/>
        </p:nvSpPr>
        <p:spPr>
          <a:xfrm>
            <a:off x="5392200" y="202675"/>
            <a:ext cx="34290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endParaRPr sz="1800" b="1" i="0" u="none" strike="noStrike" cap="non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6A6"/>
              </a:buClr>
              <a:buSzPts val="1800"/>
              <a:buFont typeface="Nunito"/>
              <a:buAutoNum type="alphaLcParenR"/>
            </a:pP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Sofía llega al parque y quiere ir directamente a la rueda de la fortuna.</a:t>
            </a:r>
            <a:endParaRPr sz="18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2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521;p65">
            <a:extLst>
              <a:ext uri="{FF2B5EF4-FFF2-40B4-BE49-F238E27FC236}">
                <a16:creationId xmlns:a16="http://schemas.microsoft.com/office/drawing/2014/main" id="{5AFD66CF-F0F5-5192-F52D-F1BF42CB3E5E}"/>
              </a:ext>
            </a:extLst>
          </p:cNvPr>
          <p:cNvSpPr txBox="1"/>
          <p:nvPr/>
        </p:nvSpPr>
        <p:spPr>
          <a:xfrm>
            <a:off x="5312976" y="711375"/>
            <a:ext cx="38310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el trayecto para ir: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al columpio.</a:t>
            </a:r>
            <a:endParaRPr lang="es-CL" sz="1800" dirty="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s-CL"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columpio.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columpio a la trepadora.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ct val="150000"/>
              </a:lnSpc>
              <a:buSzPts val="1800"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lang="es-CL"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3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6" name="Google Shape;49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21;p65">
            <a:extLst>
              <a:ext uri="{FF2B5EF4-FFF2-40B4-BE49-F238E27FC236}">
                <a16:creationId xmlns:a16="http://schemas.microsoft.com/office/drawing/2014/main" id="{41FC5B1C-0CEC-B448-33E7-D18953E3E164}"/>
              </a:ext>
            </a:extLst>
          </p:cNvPr>
          <p:cNvSpPr txBox="1"/>
          <p:nvPr/>
        </p:nvSpPr>
        <p:spPr>
          <a:xfrm>
            <a:off x="5312976" y="711375"/>
            <a:ext cx="38310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el trayecto para ir: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al columpio.</a:t>
            </a:r>
            <a:endParaRPr lang="es-CL" sz="1800" dirty="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hacia arriba y 1 a la izquierda </a:t>
            </a:r>
            <a:endParaRPr lang="es-CL"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columpio.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columpio a la trepadora.</a:t>
            </a:r>
          </a:p>
          <a:p>
            <a:pPr>
              <a:lnSpc>
                <a:spcPct val="150000"/>
              </a:lnSpc>
              <a:buSzPts val="1800"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ct val="150000"/>
              </a:lnSpc>
              <a:buSzPts val="1800"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s-CL"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4" name="Google Shape;50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21;p65">
            <a:extLst>
              <a:ext uri="{FF2B5EF4-FFF2-40B4-BE49-F238E27FC236}">
                <a16:creationId xmlns:a16="http://schemas.microsoft.com/office/drawing/2014/main" id="{230C5C8D-5E6C-F7C5-5BE7-726040DB7040}"/>
              </a:ext>
            </a:extLst>
          </p:cNvPr>
          <p:cNvSpPr txBox="1"/>
          <p:nvPr/>
        </p:nvSpPr>
        <p:spPr>
          <a:xfrm>
            <a:off x="5312976" y="711375"/>
            <a:ext cx="38310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el trayecto para ir: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al columpio.</a:t>
            </a:r>
            <a:endParaRPr lang="es-CL" sz="1800" dirty="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hacia arriba y 1 a la izquierda </a:t>
            </a:r>
            <a:endParaRPr lang="es-CL"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columpio.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2 hacia el norte y 3 hacia el este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columpio a la trepadora.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ct val="150000"/>
              </a:lnSpc>
              <a:buSzPts val="1800"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lang="es-CL"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4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3" name="Google Shape;51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7" y="729155"/>
            <a:ext cx="5060732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21;p65">
            <a:extLst>
              <a:ext uri="{FF2B5EF4-FFF2-40B4-BE49-F238E27FC236}">
                <a16:creationId xmlns:a16="http://schemas.microsoft.com/office/drawing/2014/main" id="{B7816AE8-AD88-6CB3-C656-C196DEE0FC7B}"/>
              </a:ext>
            </a:extLst>
          </p:cNvPr>
          <p:cNvSpPr txBox="1"/>
          <p:nvPr/>
        </p:nvSpPr>
        <p:spPr>
          <a:xfrm>
            <a:off x="5312976" y="711375"/>
            <a:ext cx="38310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el trayecto para ir: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al columpio.</a:t>
            </a:r>
            <a:endParaRPr lang="es-CL" sz="1800" dirty="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hacia arriba y 1 a la izquierda </a:t>
            </a:r>
            <a:endParaRPr lang="es-CL"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columpio.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2 hacia el norte y 3 hacia el este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columpio a la trepadora.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2 hacia arriba y 2 a la izquierda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ct val="150000"/>
              </a:lnSpc>
              <a:buSzPts val="1800"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lang="es-CL"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5"/>
          <p:cNvSpPr txBox="1"/>
          <p:nvPr/>
        </p:nvSpPr>
        <p:spPr>
          <a:xfrm>
            <a:off x="5312976" y="711375"/>
            <a:ext cx="38310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c)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Describe el trayecto para ir: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al columpio.</a:t>
            </a:r>
            <a:endParaRPr lang="es-CL" sz="1800" dirty="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2 hacia arriba y 1 a la izquierda </a:t>
            </a:r>
            <a:endParaRPr lang="es-CL"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columpio.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2 hacia el norte y 3 hacia el este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columpio a la trepadora.</a:t>
            </a:r>
          </a:p>
          <a:p>
            <a:pPr>
              <a:lnSpc>
                <a:spcPct val="150000"/>
              </a:lnSpc>
              <a:buSzPts val="1800"/>
            </a:pPr>
            <a:r>
              <a:rPr lang="es-MX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2 hacia arriba y 2 a la izquierda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Desde el árbol al </a:t>
            </a:r>
            <a:r>
              <a:rPr lang="es-CL" sz="18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resbalín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>
              <a:lnSpc>
                <a:spcPct val="150000"/>
              </a:lnSpc>
              <a:buSzPts val="1800"/>
            </a:pPr>
            <a:r>
              <a:rPr lang="es-CL" sz="18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 4 hacia el este </a:t>
            </a:r>
            <a:endParaRPr lang="es-CL"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2" name="Google Shape;522;p65"/>
          <p:cNvSpPr txBox="1"/>
          <p:nvPr/>
        </p:nvSpPr>
        <p:spPr>
          <a:xfrm>
            <a:off x="192600" y="82825"/>
            <a:ext cx="88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Ema fue a la plaza de juegos de su barrio representada en la siguiente cuadrícula: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3" name="Google Shape;52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4" y="729151"/>
            <a:ext cx="5060732" cy="37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/>
          <p:nvPr/>
        </p:nvSpPr>
        <p:spPr>
          <a:xfrm>
            <a:off x="9539500" y="702325"/>
            <a:ext cx="695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3"/>
          <p:cNvSpPr txBox="1"/>
          <p:nvPr/>
        </p:nvSpPr>
        <p:spPr>
          <a:xfrm>
            <a:off x="5392200" y="3249007"/>
            <a:ext cx="32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indicaciones le darías?</a:t>
            </a:r>
            <a:endParaRPr sz="18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" name="Google Shape;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3"/>
          <p:cNvSpPr/>
          <p:nvPr/>
        </p:nvSpPr>
        <p:spPr>
          <a:xfrm>
            <a:off x="368135" y="2053642"/>
            <a:ext cx="1009403" cy="10925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2622" y="2108414"/>
            <a:ext cx="768163" cy="9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3"/>
          <p:cNvSpPr txBox="1"/>
          <p:nvPr/>
        </p:nvSpPr>
        <p:spPr>
          <a:xfrm>
            <a:off x="5392200" y="202675"/>
            <a:ext cx="34290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endParaRPr sz="1800" b="1" i="0" u="none" strike="noStrike" cap="non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6A6"/>
              </a:buClr>
              <a:buSzPts val="1800"/>
              <a:buFont typeface="Nunito"/>
              <a:buAutoNum type="alphaLcParenR"/>
            </a:pP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Sofía llega al parque y quiere ir directamente a la rueda de la fortuna.</a:t>
            </a:r>
            <a:endParaRPr sz="18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461" y="4240000"/>
            <a:ext cx="768163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/>
          <p:nvPr/>
        </p:nvSpPr>
        <p:spPr>
          <a:xfrm>
            <a:off x="5577839" y="819832"/>
            <a:ext cx="320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 </a:t>
            </a: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Matías está en el sector del puesto de cabritas. 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7" name="Google Shape;1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1176" y="1922220"/>
            <a:ext cx="873725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4461" y="4240000"/>
            <a:ext cx="768163" cy="92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/>
          <p:nvPr/>
        </p:nvSpPr>
        <p:spPr>
          <a:xfrm>
            <a:off x="5629273" y="3079674"/>
            <a:ext cx="3097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podría describir su ubicación a Sofía?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5" name="Google Shape;1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96" y="166936"/>
            <a:ext cx="4775375" cy="40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5"/>
          <p:cNvSpPr txBox="1"/>
          <p:nvPr/>
        </p:nvSpPr>
        <p:spPr>
          <a:xfrm>
            <a:off x="5577839" y="819832"/>
            <a:ext cx="320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b) </a:t>
            </a:r>
            <a:r>
              <a:rPr lang="es-CL"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Matías está en el sector del puesto de cabritas. 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" name="Google Shape;11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1176" y="1922220"/>
            <a:ext cx="873725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4461" y="4240000"/>
            <a:ext cx="768163" cy="9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5"/>
          <p:cNvSpPr/>
          <p:nvPr/>
        </p:nvSpPr>
        <p:spPr>
          <a:xfrm>
            <a:off x="4051603" y="2045016"/>
            <a:ext cx="1009403" cy="10925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1416</Words>
  <Application>Microsoft Office PowerPoint</Application>
  <PresentationFormat>Presentación en pantalla (16:9)</PresentationFormat>
  <Paragraphs>212</Paragraphs>
  <Slides>54</Slides>
  <Notes>54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Nunito</vt:lpstr>
      <vt:lpstr>Nunito SemiBold</vt:lpstr>
      <vt:lpstr>Arial</vt:lpstr>
      <vt:lpstr>Simple Light</vt:lpstr>
      <vt:lpstr>Presentación de PowerPoint</vt:lpstr>
      <vt:lpstr>Ubicando en la cuadrícula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Observa la cuadrícula y escribe la ubicación. </vt:lpstr>
      <vt:lpstr>2. Observa la cuadrícula y escribe la ubicación. </vt:lpstr>
      <vt:lpstr>2. Observa la cuadrícula y escribe la ubicación. </vt:lpstr>
      <vt:lpstr>2. Observa la cuadrícula y escribe la ubicación. </vt:lpstr>
      <vt:lpstr>2. Observa la cuadrícula y escribe la ubicación. </vt:lpstr>
      <vt:lpstr>2. Observa la cuadrícula y escribe la ubicación. </vt:lpstr>
      <vt:lpstr>2. Observa la cuadrícula y escribe la ubicación. </vt:lpstr>
      <vt:lpstr>Describiendo una trayectoria </vt:lpstr>
      <vt:lpstr>1. En un sector del Parque Nacional Nahuelbuta, hay un zorro culpeo herido y dos rescatistas lo están buscando para realizarle una curación.</vt:lpstr>
      <vt:lpstr>1. En un sector del Parque Nacional Nahuelbuta, hay un zorro culpeo herido y dos rescatistas lo están buscando para realizarle una curación.</vt:lpstr>
      <vt:lpstr>1. En un sector del Parque Nacional Nahuelbuta, hay un zorro culpeo herido y dos rescatistas lo están buscando para realizarle una curación.</vt:lpstr>
      <vt:lpstr>1. En un sector del Parque Nacional Nahuelbuta, hay un zorro culpeo herido y dos rescatistas lo están buscando para realizarle una curación.</vt:lpstr>
      <vt:lpstr>1. En un sector del Parque Nacional Nahuelbuta, hay un zorro culpeo herido y dos rescatistas lo están buscando para realizarle una curación.</vt:lpstr>
      <vt:lpstr>1. En un sector del Parque Nacional Nahuelbuta, hay un zorro culpeo herido y dos rescatistas lo están buscando para realizarle una curación.</vt:lpstr>
      <vt:lpstr>b) ¿Cuál es la ubicación del zorro y de los rescatistas?</vt:lpstr>
      <vt:lpstr>b) ¿Cuál es la ubicación del zorro y de los rescatistas?</vt:lpstr>
      <vt:lpstr>b) ¿Cuál es la ubicación del zorro y de los rescatistas?</vt:lpstr>
      <vt:lpstr>b) ¿Cuál es la ubicación del zorro y de los rescatistas?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Aguirre</dc:creator>
  <cp:lastModifiedBy>Sandra Verónica Droguett Villarroel</cp:lastModifiedBy>
  <cp:revision>2</cp:revision>
  <dcterms:modified xsi:type="dcterms:W3CDTF">2024-04-18T18:03:20Z</dcterms:modified>
</cp:coreProperties>
</file>