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</p:sldIdLst>
  <p:sldSz cy="6858000" cx="12192000"/>
  <p:notesSz cx="6858000" cy="9144000"/>
  <p:embeddedFontLst>
    <p:embeddedFont>
      <p:font typeface="Nunito"/>
      <p:regular r:id="rId49"/>
      <p:bold r:id="rId50"/>
      <p:italic r:id="rId51"/>
      <p:boldItalic r:id="rId52"/>
    </p:embeddedFont>
    <p:embeddedFont>
      <p:font typeface="Nunito Medium"/>
      <p:regular r:id="rId53"/>
      <p:bold r:id="rId54"/>
      <p:italic r:id="rId55"/>
      <p:boldItalic r:id="rId5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57" roundtripDataSignature="AMtx7miH8bInrMeBehdRnrqeSTfKCMRm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font" Target="fonts/Nuni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font" Target="fonts/Nunito-italic.fntdata"/><Relationship Id="rId50" Type="http://schemas.openxmlformats.org/officeDocument/2006/relationships/font" Target="fonts/Nunito-bold.fntdata"/><Relationship Id="rId53" Type="http://schemas.openxmlformats.org/officeDocument/2006/relationships/font" Target="fonts/NunitoMedium-regular.fntdata"/><Relationship Id="rId52" Type="http://schemas.openxmlformats.org/officeDocument/2006/relationships/font" Target="fonts/Nunito-boldItalic.fntdata"/><Relationship Id="rId11" Type="http://schemas.openxmlformats.org/officeDocument/2006/relationships/slide" Target="slides/slide7.xml"/><Relationship Id="rId55" Type="http://schemas.openxmlformats.org/officeDocument/2006/relationships/font" Target="fonts/NunitoMedium-italic.fntdata"/><Relationship Id="rId10" Type="http://schemas.openxmlformats.org/officeDocument/2006/relationships/slide" Target="slides/slide6.xml"/><Relationship Id="rId54" Type="http://schemas.openxmlformats.org/officeDocument/2006/relationships/font" Target="fonts/NunitoMedium-bold.fntdata"/><Relationship Id="rId13" Type="http://schemas.openxmlformats.org/officeDocument/2006/relationships/slide" Target="slides/slide9.xml"/><Relationship Id="rId57" Type="http://customschemas.google.com/relationships/presentationmetadata" Target="metadata"/><Relationship Id="rId12" Type="http://schemas.openxmlformats.org/officeDocument/2006/relationships/slide" Target="slides/slide8.xml"/><Relationship Id="rId56" Type="http://schemas.openxmlformats.org/officeDocument/2006/relationships/font" Target="fonts/NunitoMedium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419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6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16" name="Google Shape;616;p6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6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3" name="Google Shape;623;p6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30" name="Google Shape;63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37" name="Google Shape;637;p6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6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4" name="Google Shape;644;p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6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51" name="Google Shape;651;p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6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58" name="Google Shape;658;p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6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65" name="Google Shape;665;p6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6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2" name="Google Shape;672;p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6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9" name="Google Shape;679;p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6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6" name="Google Shape;686;p6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7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94" name="Google Shape;694;p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3" name="Google Shape;70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7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9" name="Google Shape;709;p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7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6" name="Google Shape;716;p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24" name="Google Shape;72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7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56" name="Google Shape;756;p7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9" name="Google Shape;78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97" name="Google Shape;79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7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4" name="Google Shape;804;p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6" name="Google Shape;26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7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2" name="Google Shape;812;p7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8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7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0" name="Google Shape;840;p7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7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9" name="Google Shape;86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7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16" name="Google Shape;916;p7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2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7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4" name="Google Shape;964;p7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0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p7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2" name="Google Shape;1012;p7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6" name="Google Shape;1056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3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5" name="Google Shape;1065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2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4" name="Google Shape;107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8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0" name="Google Shape;1080;p8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2" name="Google Shape;312;p5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p8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5" name="Google Shape;1145;p8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9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Google Shape;1210;p8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1" name="Google Shape;1211;p8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6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p8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8" name="Google Shape;1278;p8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4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p8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6" name="Google Shape;1346;p8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6" name="Shape 1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Google Shape;140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8" name="Google Shape;1408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0" name="Google Shape;360;p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0" name="Google Shape;41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2" name="Google Shape;46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10" name="Google Shape;510;p5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5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2" name="Google Shape;562;p5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cabezado de sección">
  <p:cSld name="1_Encabezado de sección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0" name="Google Shape;60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cabezado de sección">
  <p:cSld name="2_Encabezado de secció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5" name="Google Shape;6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cabezado de sección">
  <p:cSld name="3_Encabezado de secció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9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70" name="Google Shape;70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0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0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76" name="Google Shape;7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os objetos">
  <p:cSld name="1_Dos objeto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1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1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82" name="Google Shape;82;p31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65B32E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83" name="Google Shape;8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os objetos">
  <p:cSld name="2_Dos objetos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2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32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89" name="Google Shape;89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os objetos">
  <p:cSld name="3_Dos objetos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3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33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95" name="Google Shape;95;p3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EF7D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96" name="Google Shape;96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>
  <p:cSld name="Comparación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1" name="Google Shape;101;p34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02" name="Google Shape;10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4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34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ación">
  <p:cSld name="1_Comparación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9" name="Google Shape;109;p35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10" name="Google Shape;11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5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35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ación" type="twoTxTwoObj">
  <p:cSld name="TWO_OBJECTS_WITH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7" name="Google Shape;117;p36"/>
          <p:cNvSpPr txBox="1"/>
          <p:nvPr>
            <p:ph idx="2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3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9" name="Google Shape;119;p36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20" name="Google Shape;120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23" name="Google Shape;2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mparación">
  <p:cSld name="3_Comparación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3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5" name="Google Shape;125;p37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26" name="Google Shape;12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7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37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2" name="Google Shape;132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lo el título">
  <p:cSld name="1_Solo el título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6" name="Google Shape;136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olo el título">
  <p:cSld name="2_Solo el título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40" name="Google Shape;140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olo el título">
  <p:cSld name="3_Solo el título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44" name="Google Shape;144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7" name="Google Shape;14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 blanco">
  <p:cSld name="1_En blanco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50" name="Google Shape;150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 blanco">
  <p:cSld name="2_En blanco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53" name="Google Shape;153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 blanco">
  <p:cSld name="3_En blanco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56" name="Google Shape;156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4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4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1" name="Google Shape;161;p4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62" name="Google Shape;162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ntenido con título">
  <p:cSld name="1_Contenido con título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4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7" name="Google Shape;167;p4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8" name="Google Shape;168;p47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419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ntenido con título">
  <p:cSld name="2_Contenido con título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4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3" name="Google Shape;173;p4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4" name="Google Shape;174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ntenido con título">
  <p:cSld name="3_Contenido con título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4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9" name="Google Shape;179;p4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0" name="Google Shape;180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5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5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5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6" name="Google Shape;186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magen con título">
  <p:cSld name="1_Imagen con título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5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5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5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92" name="Google Shape;192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Imagen con título">
  <p:cSld name="2_Imagen con título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5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5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5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98" name="Google Shape;198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Imagen con título">
  <p:cSld name="3_Imagen con título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5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5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5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204" name="Google Shape;204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5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8" name="Google Shape;208;p5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5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5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4" name="Google Shape;214;p5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5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iapositiva de título">
  <p:cSld name="3_Diapositiva de título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2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>
  <p:cSld name="Título y objeto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0" name="Google Shape;4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5" name="Google Shape;4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ítulo y objetos">
  <p:cSld name="3_Título y objeto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50" name="Google Shape;5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5" name="Google Shape;5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0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39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3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39.png"/><Relationship Id="rId4" Type="http://schemas.openxmlformats.org/officeDocument/2006/relationships/image" Target="../media/image29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9.png"/><Relationship Id="rId4" Type="http://schemas.openxmlformats.org/officeDocument/2006/relationships/image" Target="../media/image29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9.png"/><Relationship Id="rId4" Type="http://schemas.openxmlformats.org/officeDocument/2006/relationships/image" Target="../media/image3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9.png"/><Relationship Id="rId4" Type="http://schemas.openxmlformats.org/officeDocument/2006/relationships/image" Target="../media/image31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3.png"/><Relationship Id="rId4" Type="http://schemas.openxmlformats.org/officeDocument/2006/relationships/image" Target="../media/image29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3.png"/><Relationship Id="rId4" Type="http://schemas.openxmlformats.org/officeDocument/2006/relationships/image" Target="../media/image29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35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35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6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36.png"/><Relationship Id="rId4" Type="http://schemas.openxmlformats.org/officeDocument/2006/relationships/image" Target="../media/image2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36.png"/><Relationship Id="rId4" Type="http://schemas.openxmlformats.org/officeDocument/2006/relationships/image" Target="../media/image29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36.png"/><Relationship Id="rId4" Type="http://schemas.openxmlformats.org/officeDocument/2006/relationships/image" Target="../media/image29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36.png"/><Relationship Id="rId4" Type="http://schemas.openxmlformats.org/officeDocument/2006/relationships/image" Target="../media/image29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36.png"/><Relationship Id="rId4" Type="http://schemas.openxmlformats.org/officeDocument/2006/relationships/image" Target="../media/image29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4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/>
          <p:nvPr/>
        </p:nvSpPr>
        <p:spPr>
          <a:xfrm>
            <a:off x="1310925" y="3096500"/>
            <a:ext cx="9461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i="0" lang="es-419" sz="54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Construcción de la tabla del 3</a:t>
            </a:r>
            <a:endParaRPr i="0" sz="54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1524000" y="4313642"/>
            <a:ext cx="9144000" cy="1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419" sz="20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3º básico. Unidad 2.</a:t>
            </a:r>
            <a:endParaRPr i="0" sz="20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419" sz="20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Capítulo 6: Tablas de multiplicar.</a:t>
            </a:r>
            <a:endParaRPr i="0" sz="20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419" sz="2000" u="none" cap="none" strike="noStrik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usar antes de la Practica de la página 121. </a:t>
            </a:r>
            <a:endParaRPr i="0" sz="2000" u="none" cap="none" strike="noStrik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magen que contiene Logotipo&#10;&#10;Descripción generada automáticamente" id="223" name="Google Shape;22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"/>
          <p:cNvSpPr txBox="1"/>
          <p:nvPr/>
        </p:nvSpPr>
        <p:spPr>
          <a:xfrm>
            <a:off x="1524000" y="170964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CD79"/>
              </a:buClr>
              <a:buSzPts val="9600"/>
              <a:buFont typeface="Arial"/>
              <a:buNone/>
            </a:pPr>
            <a:r>
              <a:rPr b="1" i="0" lang="es-419" sz="9600" u="none" cap="none" strike="noStrike">
                <a:solidFill>
                  <a:srgbClr val="65B32E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i="0" sz="2400" u="none" cap="none" strike="noStrike">
              <a:solidFill>
                <a:srgbClr val="65B3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18" name="Google Shape;618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19" name="Google Shape;619;p60"/>
          <p:cNvSpPr txBox="1"/>
          <p:nvPr/>
        </p:nvSpPr>
        <p:spPr>
          <a:xfrm>
            <a:off x="4964793" y="592667"/>
            <a:ext cx="2367300" cy="12315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s-419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s-419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60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25" name="Google Shape;625;p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26" name="Google Shape;626;p61"/>
          <p:cNvSpPr txBox="1"/>
          <p:nvPr/>
        </p:nvSpPr>
        <p:spPr>
          <a:xfrm>
            <a:off x="4964793" y="592667"/>
            <a:ext cx="2367300" cy="12315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27" name="Google Shape;627;p61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32" name="Google Shape;6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33" name="Google Shape;633;p7"/>
          <p:cNvSpPr txBox="1"/>
          <p:nvPr/>
        </p:nvSpPr>
        <p:spPr>
          <a:xfrm>
            <a:off x="4964793" y="592667"/>
            <a:ext cx="2367300" cy="17238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34" name="Google Shape;634;p7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39" name="Google Shape;639;p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40" name="Google Shape;640;p62"/>
          <p:cNvSpPr txBox="1"/>
          <p:nvPr/>
        </p:nvSpPr>
        <p:spPr>
          <a:xfrm>
            <a:off x="4964793" y="592667"/>
            <a:ext cx="2367300" cy="22164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41" name="Google Shape;641;p62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46" name="Google Shape;646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47" name="Google Shape;647;p63"/>
          <p:cNvSpPr txBox="1"/>
          <p:nvPr/>
        </p:nvSpPr>
        <p:spPr>
          <a:xfrm>
            <a:off x="4964793" y="592667"/>
            <a:ext cx="2367300" cy="27090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48" name="Google Shape;648;p63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53" name="Google Shape;653;p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54" name="Google Shape;654;p64"/>
          <p:cNvSpPr txBox="1"/>
          <p:nvPr/>
        </p:nvSpPr>
        <p:spPr>
          <a:xfrm>
            <a:off x="4964793" y="592667"/>
            <a:ext cx="2367300" cy="32016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55" name="Google Shape;655;p64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60" name="Google Shape;660;p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61" name="Google Shape;661;p65"/>
          <p:cNvSpPr txBox="1"/>
          <p:nvPr/>
        </p:nvSpPr>
        <p:spPr>
          <a:xfrm>
            <a:off x="4964793" y="592667"/>
            <a:ext cx="2367300" cy="36942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21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62" name="Google Shape;662;p65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67" name="Google Shape;667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68" name="Google Shape;668;p66"/>
          <p:cNvSpPr txBox="1"/>
          <p:nvPr/>
        </p:nvSpPr>
        <p:spPr>
          <a:xfrm>
            <a:off x="4964793" y="592667"/>
            <a:ext cx="2367300" cy="41868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21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24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69" name="Google Shape;669;p66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74" name="Google Shape;674;p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75" name="Google Shape;675;p67"/>
          <p:cNvSpPr txBox="1"/>
          <p:nvPr/>
        </p:nvSpPr>
        <p:spPr>
          <a:xfrm>
            <a:off x="4964793" y="592667"/>
            <a:ext cx="2367300" cy="46791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21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24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27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76" name="Google Shape;676;p67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81" name="Google Shape;681;p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82" name="Google Shape;682;p68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21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24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27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83" name="Google Shape;683;p68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229" name="Google Shape;22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30" name="Google Shape;230;p3"/>
          <p:cNvPicPr preferRelativeResize="0"/>
          <p:nvPr/>
        </p:nvPicPr>
        <p:blipFill rotWithShape="1">
          <a:blip r:embed="rId4">
            <a:alphaModFix/>
          </a:blip>
          <a:srcRect b="0" l="7648" r="9391" t="0"/>
          <a:stretch/>
        </p:blipFill>
        <p:spPr>
          <a:xfrm>
            <a:off x="10149340" y="2392744"/>
            <a:ext cx="1403633" cy="22942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1" name="Google Shape;231;p3"/>
          <p:cNvGrpSpPr/>
          <p:nvPr/>
        </p:nvGrpSpPr>
        <p:grpSpPr>
          <a:xfrm>
            <a:off x="5114916" y="597055"/>
            <a:ext cx="1962168" cy="5109219"/>
            <a:chOff x="5020315" y="771715"/>
            <a:chExt cx="1962168" cy="5109219"/>
          </a:xfrm>
        </p:grpSpPr>
        <p:pic>
          <p:nvPicPr>
            <p:cNvPr descr="Forma&#10;&#10;Descripción generada automáticamente" id="232" name="Google Shape;232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020315" y="77171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3" name="Google Shape;233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72929" y="77171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4" name="Google Shape;234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525544" y="77171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5" name="Google Shape;235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61259" y="128765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6" name="Google Shape;236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6935" y="128765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7" name="Google Shape;237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128765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8" name="Google Shape;238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180359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39" name="Google Shape;239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180359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0" name="Google Shape;240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180359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1" name="Google Shape;241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231953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2" name="Google Shape;242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231953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3" name="Google Shape;243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231953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4" name="Google Shape;244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2837239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5" name="Google Shape;245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2837239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6" name="Google Shape;246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2837239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7" name="Google Shape;247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3354943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8" name="Google Shape;248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3354943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49" name="Google Shape;249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3354943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0" name="Google Shape;250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3872647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1" name="Google Shape;251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3872647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2" name="Google Shape;252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3872647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3" name="Google Shape;253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4388587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4" name="Google Shape;254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4388587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5" name="Google Shape;255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4388587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6" name="Google Shape;256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4906291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7" name="Google Shape;257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4906291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8" name="Google Shape;258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4906291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59" name="Google Shape;259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3927" y="542399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60" name="Google Shape;260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758452" y="542399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61" name="Google Shape;261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068605" y="5423995"/>
              <a:ext cx="456939" cy="45693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2" name="Google Shape;262;p3"/>
          <p:cNvSpPr/>
          <p:nvPr/>
        </p:nvSpPr>
        <p:spPr>
          <a:xfrm>
            <a:off x="7812080" y="953073"/>
            <a:ext cx="3039076" cy="1191802"/>
          </a:xfrm>
          <a:prstGeom prst="wedgeRoundRectCallout">
            <a:avLst>
              <a:gd fmla="val 34610" name="adj1"/>
              <a:gd fmla="val 69396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por 3 es fácil…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¡es 30!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63" name="Google Shape;263;p3"/>
          <p:cNvSpPr/>
          <p:nvPr/>
        </p:nvSpPr>
        <p:spPr>
          <a:xfrm>
            <a:off x="1230047" y="953073"/>
            <a:ext cx="3039076" cy="1191802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88" name="Google Shape;688;p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89" name="Google Shape;689;p69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21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24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27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90" name="Google Shape;690;p69"/>
          <p:cNvSpPr/>
          <p:nvPr/>
        </p:nvSpPr>
        <p:spPr>
          <a:xfrm flipH="1" rot="10569192">
            <a:off x="7112014" y="2783230"/>
            <a:ext cx="745279" cy="2658447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1" name="Google Shape;691;p69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696" name="Google Shape;696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987" y="2477094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697" name="Google Shape;697;p70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6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9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21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24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27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98" name="Google Shape;698;p70"/>
          <p:cNvSpPr/>
          <p:nvPr/>
        </p:nvSpPr>
        <p:spPr>
          <a:xfrm flipH="1" rot="10569192">
            <a:off x="7112014" y="2783230"/>
            <a:ext cx="745279" cy="2658447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9" name="Google Shape;699;p70"/>
          <p:cNvSpPr txBox="1"/>
          <p:nvPr/>
        </p:nvSpPr>
        <p:spPr>
          <a:xfrm>
            <a:off x="7945629" y="3900676"/>
            <a:ext cx="1445247" cy="59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67"/>
              <a:buFont typeface="Arial"/>
              <a:buNone/>
            </a:pPr>
            <a:r>
              <a:rPr i="0" lang="es-419" sz="2267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La mitad</a:t>
            </a:r>
            <a:endParaRPr i="0" sz="2267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00" name="Google Shape;700;p70"/>
          <p:cNvSpPr/>
          <p:nvPr/>
        </p:nvSpPr>
        <p:spPr>
          <a:xfrm>
            <a:off x="1230047" y="768138"/>
            <a:ext cx="2657749" cy="1191802"/>
          </a:xfrm>
          <a:prstGeom prst="wedgeRoundRectCallout">
            <a:avLst>
              <a:gd fmla="val 9567" name="adj1"/>
              <a:gd fmla="val 8836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tabla…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ibujo animado de un personaje animado&#10;&#10;Descripción generada automáticamente con confianza baja" id="705" name="Google Shape;70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230047" y="2734169"/>
            <a:ext cx="2225426" cy="3206580"/>
          </a:xfrm>
          <a:prstGeom prst="rect">
            <a:avLst/>
          </a:prstGeom>
          <a:noFill/>
          <a:ln>
            <a:noFill/>
          </a:ln>
        </p:spPr>
      </p:pic>
      <p:sp>
        <p:nvSpPr>
          <p:cNvPr id="706" name="Google Shape;706;p8"/>
          <p:cNvSpPr/>
          <p:nvPr/>
        </p:nvSpPr>
        <p:spPr>
          <a:xfrm>
            <a:off x="565079" y="917251"/>
            <a:ext cx="4037743" cy="1412664"/>
          </a:xfrm>
          <a:prstGeom prst="wedgeRoundRectCallout">
            <a:avLst>
              <a:gd fmla="val -4985" name="adj1"/>
              <a:gd fmla="val 6783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3 = 15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71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6 ᛫ 3 =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..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712" name="Google Shape;712;p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230047" y="2734169"/>
            <a:ext cx="2225426" cy="3206580"/>
          </a:xfrm>
          <a:prstGeom prst="rect">
            <a:avLst/>
          </a:prstGeom>
          <a:noFill/>
          <a:ln>
            <a:noFill/>
          </a:ln>
        </p:spPr>
      </p:pic>
      <p:sp>
        <p:nvSpPr>
          <p:cNvPr id="713" name="Google Shape;713;p71"/>
          <p:cNvSpPr/>
          <p:nvPr/>
        </p:nvSpPr>
        <p:spPr>
          <a:xfrm>
            <a:off x="565079" y="917251"/>
            <a:ext cx="4037743" cy="1412664"/>
          </a:xfrm>
          <a:prstGeom prst="wedgeRoundRectCallout">
            <a:avLst>
              <a:gd fmla="val -4985" name="adj1"/>
              <a:gd fmla="val 6783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3 = 15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72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6 ᛫ 3 =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..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719" name="Google Shape;719;p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230047" y="2734169"/>
            <a:ext cx="2225426" cy="3206580"/>
          </a:xfrm>
          <a:prstGeom prst="rect">
            <a:avLst/>
          </a:prstGeom>
          <a:noFill/>
          <a:ln>
            <a:noFill/>
          </a:ln>
        </p:spPr>
      </p:pic>
      <p:sp>
        <p:nvSpPr>
          <p:cNvPr id="720" name="Google Shape;720;p72"/>
          <p:cNvSpPr/>
          <p:nvPr/>
        </p:nvSpPr>
        <p:spPr>
          <a:xfrm>
            <a:off x="7074887" y="2734169"/>
            <a:ext cx="701200" cy="8876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72"/>
          <p:cNvSpPr/>
          <p:nvPr/>
        </p:nvSpPr>
        <p:spPr>
          <a:xfrm>
            <a:off x="565079" y="917251"/>
            <a:ext cx="4037743" cy="1412664"/>
          </a:xfrm>
          <a:prstGeom prst="wedgeRoundRectCallout">
            <a:avLst>
              <a:gd fmla="val -4985" name="adj1"/>
              <a:gd fmla="val 67832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3 = 15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9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6 ᛫ 3 =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..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727" name="Google Shape;727;p9"/>
          <p:cNvGrpSpPr/>
          <p:nvPr/>
        </p:nvGrpSpPr>
        <p:grpSpPr>
          <a:xfrm>
            <a:off x="3295713" y="3268577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728" name="Google Shape;728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29" name="Google Shape;729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30" name="Google Shape;730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1" name="Google Shape;731;p9"/>
          <p:cNvSpPr/>
          <p:nvPr/>
        </p:nvSpPr>
        <p:spPr>
          <a:xfrm>
            <a:off x="7074887" y="2734169"/>
            <a:ext cx="701200" cy="8876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2" name="Google Shape;732;p9"/>
          <p:cNvPicPr preferRelativeResize="0"/>
          <p:nvPr/>
        </p:nvPicPr>
        <p:blipFill rotWithShape="1">
          <a:blip r:embed="rId4">
            <a:alphaModFix/>
          </a:blip>
          <a:srcRect b="0" l="9471" r="7006" t="0"/>
          <a:stretch/>
        </p:blipFill>
        <p:spPr>
          <a:xfrm>
            <a:off x="9200968" y="2902317"/>
            <a:ext cx="1619433" cy="26292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3" name="Google Shape;733;p9"/>
          <p:cNvGrpSpPr/>
          <p:nvPr/>
        </p:nvGrpSpPr>
        <p:grpSpPr>
          <a:xfrm>
            <a:off x="3312929" y="2277231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734" name="Google Shape;734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35" name="Google Shape;735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36" name="Google Shape;736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37" name="Google Shape;737;p9"/>
          <p:cNvGrpSpPr/>
          <p:nvPr/>
        </p:nvGrpSpPr>
        <p:grpSpPr>
          <a:xfrm>
            <a:off x="3312929" y="1967456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738" name="Google Shape;738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39" name="Google Shape;739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40" name="Google Shape;740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41" name="Google Shape;741;p9"/>
          <p:cNvGrpSpPr/>
          <p:nvPr/>
        </p:nvGrpSpPr>
        <p:grpSpPr>
          <a:xfrm>
            <a:off x="3312929" y="1659436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742" name="Google Shape;742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43" name="Google Shape;743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44" name="Google Shape;744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45" name="Google Shape;745;p9"/>
          <p:cNvGrpSpPr/>
          <p:nvPr/>
        </p:nvGrpSpPr>
        <p:grpSpPr>
          <a:xfrm>
            <a:off x="3320260" y="1351417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746" name="Google Shape;746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47" name="Google Shape;747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48" name="Google Shape;748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49" name="Google Shape;749;p9"/>
          <p:cNvGrpSpPr/>
          <p:nvPr/>
        </p:nvGrpSpPr>
        <p:grpSpPr>
          <a:xfrm>
            <a:off x="3316196" y="1043403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750" name="Google Shape;750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51" name="Google Shape;751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52" name="Google Shape;752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53" name="Google Shape;753;p9"/>
          <p:cNvSpPr/>
          <p:nvPr/>
        </p:nvSpPr>
        <p:spPr>
          <a:xfrm>
            <a:off x="8346100" y="994377"/>
            <a:ext cx="2862307" cy="1737248"/>
          </a:xfrm>
          <a:prstGeom prst="wedgeRoundRectCallout">
            <a:avLst>
              <a:gd fmla="val -7138" name="adj1"/>
              <a:gd fmla="val 6191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agregar un grupo más de 3, es decir, 15 + 3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73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759" name="Google Shape;759;p73"/>
          <p:cNvGrpSpPr/>
          <p:nvPr/>
        </p:nvGrpSpPr>
        <p:grpSpPr>
          <a:xfrm>
            <a:off x="3295713" y="3268577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760" name="Google Shape;760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61" name="Google Shape;761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62" name="Google Shape;762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63" name="Google Shape;763;p73"/>
          <p:cNvSpPr/>
          <p:nvPr/>
        </p:nvSpPr>
        <p:spPr>
          <a:xfrm>
            <a:off x="7074887" y="2734169"/>
            <a:ext cx="701200" cy="8876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4" name="Google Shape;764;p73"/>
          <p:cNvPicPr preferRelativeResize="0"/>
          <p:nvPr/>
        </p:nvPicPr>
        <p:blipFill rotWithShape="1">
          <a:blip r:embed="rId4">
            <a:alphaModFix/>
          </a:blip>
          <a:srcRect b="0" l="9471" r="7006" t="0"/>
          <a:stretch/>
        </p:blipFill>
        <p:spPr>
          <a:xfrm>
            <a:off x="9200968" y="2902317"/>
            <a:ext cx="1619433" cy="26292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5" name="Google Shape;765;p73"/>
          <p:cNvGrpSpPr/>
          <p:nvPr/>
        </p:nvGrpSpPr>
        <p:grpSpPr>
          <a:xfrm>
            <a:off x="3312929" y="2277231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766" name="Google Shape;766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67" name="Google Shape;767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68" name="Google Shape;768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69" name="Google Shape;769;p73"/>
          <p:cNvGrpSpPr/>
          <p:nvPr/>
        </p:nvGrpSpPr>
        <p:grpSpPr>
          <a:xfrm>
            <a:off x="3312929" y="1967456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770" name="Google Shape;770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71" name="Google Shape;771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72" name="Google Shape;772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73" name="Google Shape;773;p73"/>
          <p:cNvGrpSpPr/>
          <p:nvPr/>
        </p:nvGrpSpPr>
        <p:grpSpPr>
          <a:xfrm>
            <a:off x="3312929" y="1659436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774" name="Google Shape;774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75" name="Google Shape;775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76" name="Google Shape;776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77" name="Google Shape;777;p73"/>
          <p:cNvGrpSpPr/>
          <p:nvPr/>
        </p:nvGrpSpPr>
        <p:grpSpPr>
          <a:xfrm>
            <a:off x="3320260" y="1351417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778" name="Google Shape;778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79" name="Google Shape;779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80" name="Google Shape;780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81" name="Google Shape;781;p73"/>
          <p:cNvGrpSpPr/>
          <p:nvPr/>
        </p:nvGrpSpPr>
        <p:grpSpPr>
          <a:xfrm>
            <a:off x="3316196" y="1043403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782" name="Google Shape;782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83" name="Google Shape;783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784" name="Google Shape;784;p7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85" name="Google Shape;785;p73"/>
          <p:cNvSpPr txBox="1"/>
          <p:nvPr/>
        </p:nvSpPr>
        <p:spPr>
          <a:xfrm>
            <a:off x="7842900" y="2902300"/>
            <a:ext cx="1006400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+ 3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73"/>
          <p:cNvSpPr/>
          <p:nvPr/>
        </p:nvSpPr>
        <p:spPr>
          <a:xfrm>
            <a:off x="8346100" y="994377"/>
            <a:ext cx="2862307" cy="1737248"/>
          </a:xfrm>
          <a:prstGeom prst="wedgeRoundRectCallout">
            <a:avLst>
              <a:gd fmla="val -7138" name="adj1"/>
              <a:gd fmla="val 6191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agregar un grupo más de 3, es decir, 15 + 3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0"/>
          <p:cNvSpPr txBox="1"/>
          <p:nvPr/>
        </p:nvSpPr>
        <p:spPr>
          <a:xfrm>
            <a:off x="4955462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4 ᛫ 3 =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</a:t>
            </a:r>
            <a:endParaRPr i="0" sz="3200" u="none" cap="none" strike="noStrik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92" name="Google Shape;792;p10"/>
          <p:cNvSpPr/>
          <p:nvPr/>
        </p:nvSpPr>
        <p:spPr>
          <a:xfrm flipH="1" rot="10800000">
            <a:off x="7049989" y="2249357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0"/>
          <p:cNvSpPr/>
          <p:nvPr/>
        </p:nvSpPr>
        <p:spPr>
          <a:xfrm>
            <a:off x="1230047" y="1694179"/>
            <a:ext cx="3085099" cy="953178"/>
          </a:xfrm>
          <a:prstGeom prst="wedgeRoundRectCallout">
            <a:avLst>
              <a:gd fmla="val 11666" name="adj1"/>
              <a:gd fmla="val 7968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cuánto es 4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794" name="Google Shape;79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230047" y="2734169"/>
            <a:ext cx="2225426" cy="3206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11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4 ᛫ 3 =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00" name="Google Shape;800;p11"/>
          <p:cNvSpPr/>
          <p:nvPr/>
        </p:nvSpPr>
        <p:spPr>
          <a:xfrm flipH="1" rot="10800000">
            <a:off x="7049989" y="2249357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bujo animado de un animal con la boca abierta&#10;&#10;Descripción generada automáticamente con confianza baja" id="801" name="Google Shape;801;p11"/>
          <p:cNvPicPr preferRelativeResize="0"/>
          <p:nvPr/>
        </p:nvPicPr>
        <p:blipFill rotWithShape="1">
          <a:blip r:embed="rId3">
            <a:alphaModFix/>
          </a:blip>
          <a:srcRect b="-3" l="9806" r="7235" t="0"/>
          <a:stretch/>
        </p:blipFill>
        <p:spPr>
          <a:xfrm>
            <a:off x="9105774" y="3127297"/>
            <a:ext cx="1691508" cy="2764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74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4 ᛫ 3 =  12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07" name="Google Shape;807;p74"/>
          <p:cNvSpPr/>
          <p:nvPr/>
        </p:nvSpPr>
        <p:spPr>
          <a:xfrm flipH="1" rot="10800000">
            <a:off x="7049989" y="2249357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bujo animado de un animal con la boca abierta&#10;&#10;Descripción generada automáticamente con confianza baja" id="808" name="Google Shape;808;p74"/>
          <p:cNvPicPr preferRelativeResize="0"/>
          <p:nvPr/>
        </p:nvPicPr>
        <p:blipFill rotWithShape="1">
          <a:blip r:embed="rId3">
            <a:alphaModFix/>
          </a:blip>
          <a:srcRect b="-3" l="9806" r="7235" t="0"/>
          <a:stretch/>
        </p:blipFill>
        <p:spPr>
          <a:xfrm>
            <a:off x="9105774" y="3127297"/>
            <a:ext cx="1691508" cy="2764779"/>
          </a:xfrm>
          <a:prstGeom prst="rect">
            <a:avLst/>
          </a:prstGeom>
          <a:noFill/>
          <a:ln>
            <a:noFill/>
          </a:ln>
        </p:spPr>
      </p:pic>
      <p:sp>
        <p:nvSpPr>
          <p:cNvPr id="809" name="Google Shape;809;p74"/>
          <p:cNvSpPr/>
          <p:nvPr/>
        </p:nvSpPr>
        <p:spPr>
          <a:xfrm>
            <a:off x="8346100" y="994377"/>
            <a:ext cx="2862307" cy="1737248"/>
          </a:xfrm>
          <a:prstGeom prst="wedgeRoundRectCallout">
            <a:avLst>
              <a:gd fmla="val -7138" name="adj1"/>
              <a:gd fmla="val 6191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un grupo de 3, es decir, 15 - 3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"/>
          <p:cNvGrpSpPr/>
          <p:nvPr/>
        </p:nvGrpSpPr>
        <p:grpSpPr>
          <a:xfrm>
            <a:off x="5466646" y="771715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269" name="Google Shape;269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70" name="Google Shape;270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71" name="Google Shape;271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2" name="Google Shape;272;p4"/>
          <p:cNvGrpSpPr/>
          <p:nvPr/>
        </p:nvGrpSpPr>
        <p:grpSpPr>
          <a:xfrm>
            <a:off x="5461259" y="1287655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273" name="Google Shape;273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74" name="Google Shape;274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75" name="Google Shape;275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6" name="Google Shape;276;p4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277" name="Google Shape;277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78" name="Google Shape;278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79" name="Google Shape;279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0" name="Google Shape;280;p4"/>
          <p:cNvGrpSpPr/>
          <p:nvPr/>
        </p:nvGrpSpPr>
        <p:grpSpPr>
          <a:xfrm>
            <a:off x="5453928" y="231953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281" name="Google Shape;281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82" name="Google Shape;282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83" name="Google Shape;283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4" name="Google Shape;284;p4"/>
          <p:cNvGrpSpPr/>
          <p:nvPr/>
        </p:nvGrpSpPr>
        <p:grpSpPr>
          <a:xfrm>
            <a:off x="5453928" y="283723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285" name="Google Shape;285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86" name="Google Shape;286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87" name="Google Shape;287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8" name="Google Shape;288;p4"/>
          <p:cNvGrpSpPr/>
          <p:nvPr/>
        </p:nvGrpSpPr>
        <p:grpSpPr>
          <a:xfrm>
            <a:off x="5453928" y="3354943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289" name="Google Shape;289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90" name="Google Shape;290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91" name="Google Shape;291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2" name="Google Shape;292;p4"/>
          <p:cNvGrpSpPr/>
          <p:nvPr/>
        </p:nvGrpSpPr>
        <p:grpSpPr>
          <a:xfrm>
            <a:off x="5453928" y="387264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293" name="Google Shape;293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94" name="Google Shape;294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95" name="Google Shape;295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96" name="Google Shape;296;p4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297" name="Google Shape;297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98" name="Google Shape;298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299" name="Google Shape;299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0" name="Google Shape;300;p4"/>
          <p:cNvGrpSpPr/>
          <p:nvPr/>
        </p:nvGrpSpPr>
        <p:grpSpPr>
          <a:xfrm>
            <a:off x="5453928" y="4906291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301" name="Google Shape;301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02" name="Google Shape;302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03" name="Google Shape;303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4" name="Google Shape;304;p4"/>
          <p:cNvGrpSpPr/>
          <p:nvPr/>
        </p:nvGrpSpPr>
        <p:grpSpPr>
          <a:xfrm>
            <a:off x="5453928" y="54239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305" name="Google Shape;305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06" name="Google Shape;306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07" name="Google Shape;307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8" name="Google Shape;308;p4"/>
          <p:cNvSpPr/>
          <p:nvPr/>
        </p:nvSpPr>
        <p:spPr>
          <a:xfrm>
            <a:off x="1230047" y="318499"/>
            <a:ext cx="2862307" cy="2011416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3 = 30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Un dibujo de un animal con la boca abierta&#10;&#10;Descripción generada automáticamente con confianza baja" id="309" name="Google Shape;30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75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4 ᛫ 3 =  12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15" name="Google Shape;815;p75"/>
          <p:cNvSpPr/>
          <p:nvPr/>
        </p:nvSpPr>
        <p:spPr>
          <a:xfrm flipH="1" rot="10800000">
            <a:off x="7049989" y="2249357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bujo animado de un animal con la boca abierta&#10;&#10;Descripción generada automáticamente con confianza baja" id="816" name="Google Shape;816;p75"/>
          <p:cNvPicPr preferRelativeResize="0"/>
          <p:nvPr/>
        </p:nvPicPr>
        <p:blipFill rotWithShape="1">
          <a:blip r:embed="rId3">
            <a:alphaModFix/>
          </a:blip>
          <a:srcRect b="-3" l="9806" r="7235" t="0"/>
          <a:stretch/>
        </p:blipFill>
        <p:spPr>
          <a:xfrm>
            <a:off x="9105774" y="3127297"/>
            <a:ext cx="1691508" cy="27647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7" name="Google Shape;817;p75"/>
          <p:cNvGrpSpPr/>
          <p:nvPr/>
        </p:nvGrpSpPr>
        <p:grpSpPr>
          <a:xfrm>
            <a:off x="3312929" y="2277231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818" name="Google Shape;818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19" name="Google Shape;819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20" name="Google Shape;820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21" name="Google Shape;821;p75"/>
          <p:cNvGrpSpPr/>
          <p:nvPr/>
        </p:nvGrpSpPr>
        <p:grpSpPr>
          <a:xfrm>
            <a:off x="3312929" y="1967456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822" name="Google Shape;822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23" name="Google Shape;823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24" name="Google Shape;824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25" name="Google Shape;825;p75"/>
          <p:cNvGrpSpPr/>
          <p:nvPr/>
        </p:nvGrpSpPr>
        <p:grpSpPr>
          <a:xfrm>
            <a:off x="3312929" y="1659436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826" name="Google Shape;826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27" name="Google Shape;827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28" name="Google Shape;828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29" name="Google Shape;829;p75"/>
          <p:cNvGrpSpPr/>
          <p:nvPr/>
        </p:nvGrpSpPr>
        <p:grpSpPr>
          <a:xfrm>
            <a:off x="3320260" y="1351417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830" name="Google Shape;830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31" name="Google Shape;831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32" name="Google Shape;832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33" name="Google Shape;833;p75"/>
          <p:cNvGrpSpPr/>
          <p:nvPr/>
        </p:nvGrpSpPr>
        <p:grpSpPr>
          <a:xfrm>
            <a:off x="3316196" y="1043403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834" name="Google Shape;834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35" name="Google Shape;835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36" name="Google Shape;836;p7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37" name="Google Shape;837;p75"/>
          <p:cNvSpPr/>
          <p:nvPr/>
        </p:nvSpPr>
        <p:spPr>
          <a:xfrm>
            <a:off x="8346100" y="994377"/>
            <a:ext cx="2862307" cy="1737248"/>
          </a:xfrm>
          <a:prstGeom prst="wedgeRoundRectCallout">
            <a:avLst>
              <a:gd fmla="val -7138" name="adj1"/>
              <a:gd fmla="val 6191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un grupo de 3, es decir, 15 - 3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76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4 ᛫ 3 =  12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 5 ᛫ 3 =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843" name="Google Shape;843;p76"/>
          <p:cNvSpPr/>
          <p:nvPr/>
        </p:nvSpPr>
        <p:spPr>
          <a:xfrm flipH="1" rot="10800000">
            <a:off x="7049989" y="2249357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bujo animado de un animal con la boca abierta&#10;&#10;Descripción generada automáticamente con confianza baja" id="844" name="Google Shape;844;p76"/>
          <p:cNvPicPr preferRelativeResize="0"/>
          <p:nvPr/>
        </p:nvPicPr>
        <p:blipFill rotWithShape="1">
          <a:blip r:embed="rId3">
            <a:alphaModFix/>
          </a:blip>
          <a:srcRect b="-3" l="9806" r="7235" t="0"/>
          <a:stretch/>
        </p:blipFill>
        <p:spPr>
          <a:xfrm>
            <a:off x="9105774" y="3127297"/>
            <a:ext cx="1691508" cy="27647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5" name="Google Shape;845;p76"/>
          <p:cNvGrpSpPr/>
          <p:nvPr/>
        </p:nvGrpSpPr>
        <p:grpSpPr>
          <a:xfrm>
            <a:off x="3312929" y="2277231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846" name="Google Shape;846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47" name="Google Shape;847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48" name="Google Shape;848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49" name="Google Shape;849;p76"/>
          <p:cNvGrpSpPr/>
          <p:nvPr/>
        </p:nvGrpSpPr>
        <p:grpSpPr>
          <a:xfrm>
            <a:off x="3312929" y="1967456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850" name="Google Shape;850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51" name="Google Shape;851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52" name="Google Shape;852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53" name="Google Shape;853;p76"/>
          <p:cNvGrpSpPr/>
          <p:nvPr/>
        </p:nvGrpSpPr>
        <p:grpSpPr>
          <a:xfrm>
            <a:off x="3312929" y="1659436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854" name="Google Shape;854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55" name="Google Shape;855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56" name="Google Shape;856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57" name="Google Shape;857;p76"/>
          <p:cNvGrpSpPr/>
          <p:nvPr/>
        </p:nvGrpSpPr>
        <p:grpSpPr>
          <a:xfrm>
            <a:off x="3320260" y="1351417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858" name="Google Shape;858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59" name="Google Shape;859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60" name="Google Shape;860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61" name="Google Shape;861;p76"/>
          <p:cNvGrpSpPr/>
          <p:nvPr/>
        </p:nvGrpSpPr>
        <p:grpSpPr>
          <a:xfrm>
            <a:off x="3316196" y="1043403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862" name="Google Shape;862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63" name="Google Shape;863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64" name="Google Shape;864;p7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65" name="Google Shape;865;p76"/>
          <p:cNvSpPr txBox="1"/>
          <p:nvPr/>
        </p:nvSpPr>
        <p:spPr>
          <a:xfrm>
            <a:off x="7722837" y="2412355"/>
            <a:ext cx="1006400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- 3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6" name="Google Shape;866;p76"/>
          <p:cNvSpPr/>
          <p:nvPr/>
        </p:nvSpPr>
        <p:spPr>
          <a:xfrm>
            <a:off x="8346100" y="994377"/>
            <a:ext cx="2862307" cy="1737248"/>
          </a:xfrm>
          <a:prstGeom prst="wedgeRoundRectCallout">
            <a:avLst>
              <a:gd fmla="val -7138" name="adj1"/>
              <a:gd fmla="val 6191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un grupo de 3, es decir, 15 - 3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2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3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872" name="Google Shape;872;p12"/>
          <p:cNvGrpSpPr/>
          <p:nvPr/>
        </p:nvGrpSpPr>
        <p:grpSpPr>
          <a:xfrm>
            <a:off x="8950493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873" name="Google Shape;873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74" name="Google Shape;874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75" name="Google Shape;875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76" name="Google Shape;876;p12"/>
          <p:cNvGrpSpPr/>
          <p:nvPr/>
        </p:nvGrpSpPr>
        <p:grpSpPr>
          <a:xfrm>
            <a:off x="8950493" y="4689038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877" name="Google Shape;877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78" name="Google Shape;878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79" name="Google Shape;879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80" name="Google Shape;880;p12"/>
          <p:cNvGrpSpPr/>
          <p:nvPr/>
        </p:nvGrpSpPr>
        <p:grpSpPr>
          <a:xfrm>
            <a:off x="8950493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881" name="Google Shape;881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82" name="Google Shape;882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83" name="Google Shape;883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84" name="Google Shape;884;p12"/>
          <p:cNvGrpSpPr/>
          <p:nvPr/>
        </p:nvGrpSpPr>
        <p:grpSpPr>
          <a:xfrm>
            <a:off x="8950493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885" name="Google Shape;885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86" name="Google Shape;886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87" name="Google Shape;887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88" name="Google Shape;888;p12"/>
          <p:cNvGrpSpPr/>
          <p:nvPr/>
        </p:nvGrpSpPr>
        <p:grpSpPr>
          <a:xfrm>
            <a:off x="8950493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889" name="Google Shape;889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90" name="Google Shape;890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891" name="Google Shape;891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92" name="Google Shape;892;p12"/>
          <p:cNvGrpSpPr/>
          <p:nvPr/>
        </p:nvGrpSpPr>
        <p:grpSpPr>
          <a:xfrm>
            <a:off x="8946323" y="1187562"/>
            <a:ext cx="1076235" cy="1679265"/>
            <a:chOff x="6709742" y="890671"/>
            <a:chExt cx="807176" cy="1259449"/>
          </a:xfrm>
        </p:grpSpPr>
        <p:grpSp>
          <p:nvGrpSpPr>
            <p:cNvPr id="893" name="Google Shape;893;p12"/>
            <p:cNvGrpSpPr/>
            <p:nvPr/>
          </p:nvGrpSpPr>
          <p:grpSpPr>
            <a:xfrm>
              <a:off x="6712869" y="180741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894" name="Google Shape;894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895" name="Google Shape;895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896" name="Google Shape;896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97" name="Google Shape;897;p12"/>
            <p:cNvGrpSpPr/>
            <p:nvPr/>
          </p:nvGrpSpPr>
          <p:grpSpPr>
            <a:xfrm>
              <a:off x="6712869" y="1583711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898" name="Google Shape;898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899" name="Google Shape;899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00" name="Google Shape;900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01" name="Google Shape;901;p12"/>
            <p:cNvGrpSpPr/>
            <p:nvPr/>
          </p:nvGrpSpPr>
          <p:grpSpPr>
            <a:xfrm>
              <a:off x="6712869" y="1352696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902" name="Google Shape;902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03" name="Google Shape;903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04" name="Google Shape;904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05" name="Google Shape;905;p12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906" name="Google Shape;906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07" name="Google Shape;907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08" name="Google Shape;908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09" name="Google Shape;909;p12"/>
            <p:cNvGrpSpPr/>
            <p:nvPr/>
          </p:nvGrpSpPr>
          <p:grpSpPr>
            <a:xfrm>
              <a:off x="6715320" y="890671"/>
              <a:ext cx="801598" cy="342704"/>
              <a:chOff x="4099984" y="578786"/>
              <a:chExt cx="801598" cy="342704"/>
            </a:xfrm>
          </p:grpSpPr>
          <p:pic>
            <p:nvPicPr>
              <p:cNvPr descr="Forma&#10;&#10;Descripción generada automáticamente" id="910" name="Google Shape;910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9984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11" name="Google Shape;911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29697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12" name="Google Shape;912;p12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8878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descr="Dibujo animado de un personaje animado&#10;&#10;Descripción generada automáticamente con confianza baja" id="913" name="Google Shape;913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1230047" y="2734169"/>
            <a:ext cx="2225426" cy="3206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p77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3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919" name="Google Shape;919;p77"/>
          <p:cNvGrpSpPr/>
          <p:nvPr/>
        </p:nvGrpSpPr>
        <p:grpSpPr>
          <a:xfrm>
            <a:off x="8950493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920" name="Google Shape;920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21" name="Google Shape;921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22" name="Google Shape;922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23" name="Google Shape;923;p77"/>
          <p:cNvGrpSpPr/>
          <p:nvPr/>
        </p:nvGrpSpPr>
        <p:grpSpPr>
          <a:xfrm>
            <a:off x="8950493" y="4689038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924" name="Google Shape;924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25" name="Google Shape;925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26" name="Google Shape;926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27" name="Google Shape;927;p77"/>
          <p:cNvGrpSpPr/>
          <p:nvPr/>
        </p:nvGrpSpPr>
        <p:grpSpPr>
          <a:xfrm>
            <a:off x="8950493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928" name="Google Shape;928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29" name="Google Shape;929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30" name="Google Shape;930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31" name="Google Shape;931;p77"/>
          <p:cNvGrpSpPr/>
          <p:nvPr/>
        </p:nvGrpSpPr>
        <p:grpSpPr>
          <a:xfrm>
            <a:off x="8950493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932" name="Google Shape;932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33" name="Google Shape;933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34" name="Google Shape;934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35" name="Google Shape;935;p77"/>
          <p:cNvGrpSpPr/>
          <p:nvPr/>
        </p:nvGrpSpPr>
        <p:grpSpPr>
          <a:xfrm>
            <a:off x="8950493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936" name="Google Shape;936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37" name="Google Shape;937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38" name="Google Shape;938;p7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39" name="Google Shape;939;p77"/>
          <p:cNvGrpSpPr/>
          <p:nvPr/>
        </p:nvGrpSpPr>
        <p:grpSpPr>
          <a:xfrm>
            <a:off x="8946323" y="1187562"/>
            <a:ext cx="1076235" cy="1679265"/>
            <a:chOff x="6709742" y="890671"/>
            <a:chExt cx="807176" cy="1259449"/>
          </a:xfrm>
        </p:grpSpPr>
        <p:grpSp>
          <p:nvGrpSpPr>
            <p:cNvPr id="940" name="Google Shape;940;p77"/>
            <p:cNvGrpSpPr/>
            <p:nvPr/>
          </p:nvGrpSpPr>
          <p:grpSpPr>
            <a:xfrm>
              <a:off x="6712869" y="180741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941" name="Google Shape;941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42" name="Google Shape;942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43" name="Google Shape;943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44" name="Google Shape;944;p77"/>
            <p:cNvGrpSpPr/>
            <p:nvPr/>
          </p:nvGrpSpPr>
          <p:grpSpPr>
            <a:xfrm>
              <a:off x="6712869" y="1583711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945" name="Google Shape;945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46" name="Google Shape;946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47" name="Google Shape;947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48" name="Google Shape;948;p77"/>
            <p:cNvGrpSpPr/>
            <p:nvPr/>
          </p:nvGrpSpPr>
          <p:grpSpPr>
            <a:xfrm>
              <a:off x="6712869" y="1352696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949" name="Google Shape;949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50" name="Google Shape;950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51" name="Google Shape;951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52" name="Google Shape;952;p77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953" name="Google Shape;953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54" name="Google Shape;954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55" name="Google Shape;955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56" name="Google Shape;956;p77"/>
            <p:cNvGrpSpPr/>
            <p:nvPr/>
          </p:nvGrpSpPr>
          <p:grpSpPr>
            <a:xfrm>
              <a:off x="6715320" y="890671"/>
              <a:ext cx="801598" cy="342704"/>
              <a:chOff x="4099984" y="578786"/>
              <a:chExt cx="801598" cy="342704"/>
            </a:xfrm>
          </p:grpSpPr>
          <p:pic>
            <p:nvPicPr>
              <p:cNvPr descr="Forma&#10;&#10;Descripción generada automáticamente" id="957" name="Google Shape;957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099984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58" name="Google Shape;958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329697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59" name="Google Shape;959;p7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558878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960" name="Google Shape;960;p77"/>
          <p:cNvSpPr/>
          <p:nvPr/>
        </p:nvSpPr>
        <p:spPr>
          <a:xfrm>
            <a:off x="1230047" y="1694179"/>
            <a:ext cx="3085099" cy="953178"/>
          </a:xfrm>
          <a:prstGeom prst="wedgeRoundRectCallout">
            <a:avLst>
              <a:gd fmla="val 11666" name="adj1"/>
              <a:gd fmla="val 7968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</a:t>
            </a:r>
            <a:endParaRPr i="0" sz="2400" u="none" cap="none" strike="noStrike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9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961" name="Google Shape;961;p7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1230047" y="2734169"/>
            <a:ext cx="2225426" cy="3206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5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78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3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967" name="Google Shape;967;p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2731" y="2734520"/>
            <a:ext cx="2530295" cy="31490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8" name="Google Shape;968;p78"/>
          <p:cNvGrpSpPr/>
          <p:nvPr/>
        </p:nvGrpSpPr>
        <p:grpSpPr>
          <a:xfrm>
            <a:off x="8950493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969" name="Google Shape;969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70" name="Google Shape;970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71" name="Google Shape;971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72" name="Google Shape;972;p78"/>
          <p:cNvGrpSpPr/>
          <p:nvPr/>
        </p:nvGrpSpPr>
        <p:grpSpPr>
          <a:xfrm>
            <a:off x="8950493" y="4689038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973" name="Google Shape;973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74" name="Google Shape;974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75" name="Google Shape;975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76" name="Google Shape;976;p78"/>
          <p:cNvGrpSpPr/>
          <p:nvPr/>
        </p:nvGrpSpPr>
        <p:grpSpPr>
          <a:xfrm>
            <a:off x="8950493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977" name="Google Shape;977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78" name="Google Shape;978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79" name="Google Shape;979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80" name="Google Shape;980;p78"/>
          <p:cNvGrpSpPr/>
          <p:nvPr/>
        </p:nvGrpSpPr>
        <p:grpSpPr>
          <a:xfrm>
            <a:off x="8950493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981" name="Google Shape;981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82" name="Google Shape;982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83" name="Google Shape;983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84" name="Google Shape;984;p78"/>
          <p:cNvGrpSpPr/>
          <p:nvPr/>
        </p:nvGrpSpPr>
        <p:grpSpPr>
          <a:xfrm>
            <a:off x="8950493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985" name="Google Shape;985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86" name="Google Shape;986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987" name="Google Shape;987;p7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88" name="Google Shape;988;p78"/>
          <p:cNvGrpSpPr/>
          <p:nvPr/>
        </p:nvGrpSpPr>
        <p:grpSpPr>
          <a:xfrm>
            <a:off x="8946323" y="1187562"/>
            <a:ext cx="1076235" cy="1679265"/>
            <a:chOff x="6709742" y="890671"/>
            <a:chExt cx="807176" cy="1259449"/>
          </a:xfrm>
        </p:grpSpPr>
        <p:grpSp>
          <p:nvGrpSpPr>
            <p:cNvPr id="989" name="Google Shape;989;p78"/>
            <p:cNvGrpSpPr/>
            <p:nvPr/>
          </p:nvGrpSpPr>
          <p:grpSpPr>
            <a:xfrm>
              <a:off x="6712869" y="180741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990" name="Google Shape;990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91" name="Google Shape;991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92" name="Google Shape;992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93" name="Google Shape;993;p78"/>
            <p:cNvGrpSpPr/>
            <p:nvPr/>
          </p:nvGrpSpPr>
          <p:grpSpPr>
            <a:xfrm>
              <a:off x="6712869" y="1583711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994" name="Google Shape;994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95" name="Google Shape;995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96" name="Google Shape;996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97" name="Google Shape;997;p78"/>
            <p:cNvGrpSpPr/>
            <p:nvPr/>
          </p:nvGrpSpPr>
          <p:grpSpPr>
            <a:xfrm>
              <a:off x="6712869" y="1352696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998" name="Google Shape;998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999" name="Google Shape;999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00" name="Google Shape;1000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01" name="Google Shape;1001;p78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002" name="Google Shape;1002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03" name="Google Shape;1003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04" name="Google Shape;1004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05" name="Google Shape;1005;p78"/>
            <p:cNvGrpSpPr/>
            <p:nvPr/>
          </p:nvGrpSpPr>
          <p:grpSpPr>
            <a:xfrm>
              <a:off x="6715320" y="890671"/>
              <a:ext cx="801598" cy="342704"/>
              <a:chOff x="4099984" y="578786"/>
              <a:chExt cx="801598" cy="342704"/>
            </a:xfrm>
          </p:grpSpPr>
          <p:pic>
            <p:nvPicPr>
              <p:cNvPr descr="Forma&#10;&#10;Descripción generada automáticamente" id="1006" name="Google Shape;1006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9984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07" name="Google Shape;1007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9697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08" name="Google Shape;1008;p7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8878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09" name="Google Shape;1009;p78"/>
          <p:cNvSpPr/>
          <p:nvPr/>
        </p:nvSpPr>
        <p:spPr>
          <a:xfrm>
            <a:off x="1230047" y="1694179"/>
            <a:ext cx="3085099" cy="953178"/>
          </a:xfrm>
          <a:prstGeom prst="wedgeRoundRectCallout">
            <a:avLst>
              <a:gd fmla="val 11666" name="adj1"/>
              <a:gd fmla="val 7968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</a:t>
            </a:r>
            <a:endParaRPr i="0" sz="2400" u="none" cap="none" strike="noStrike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9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79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3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9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1015" name="Google Shape;1015;p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2731" y="2734520"/>
            <a:ext cx="2530295" cy="31490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16" name="Google Shape;1016;p79"/>
          <p:cNvGrpSpPr/>
          <p:nvPr/>
        </p:nvGrpSpPr>
        <p:grpSpPr>
          <a:xfrm>
            <a:off x="8950493" y="4689038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1017" name="Google Shape;1017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18" name="Google Shape;1018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19" name="Google Shape;1019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20" name="Google Shape;1020;p79"/>
          <p:cNvGrpSpPr/>
          <p:nvPr/>
        </p:nvGrpSpPr>
        <p:grpSpPr>
          <a:xfrm>
            <a:off x="8950493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1021" name="Google Shape;1021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22" name="Google Shape;1022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23" name="Google Shape;1023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24" name="Google Shape;1024;p79"/>
          <p:cNvGrpSpPr/>
          <p:nvPr/>
        </p:nvGrpSpPr>
        <p:grpSpPr>
          <a:xfrm>
            <a:off x="8950493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1025" name="Google Shape;1025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26" name="Google Shape;1026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27" name="Google Shape;1027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28" name="Google Shape;1028;p79"/>
          <p:cNvGrpSpPr/>
          <p:nvPr/>
        </p:nvGrpSpPr>
        <p:grpSpPr>
          <a:xfrm>
            <a:off x="8950493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1029" name="Google Shape;1029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30" name="Google Shape;1030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031" name="Google Shape;1031;p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32" name="Google Shape;1032;p79"/>
          <p:cNvGrpSpPr/>
          <p:nvPr/>
        </p:nvGrpSpPr>
        <p:grpSpPr>
          <a:xfrm>
            <a:off x="8946323" y="1187562"/>
            <a:ext cx="1076235" cy="1679265"/>
            <a:chOff x="6709742" y="890671"/>
            <a:chExt cx="807176" cy="1259449"/>
          </a:xfrm>
        </p:grpSpPr>
        <p:grpSp>
          <p:nvGrpSpPr>
            <p:cNvPr id="1033" name="Google Shape;1033;p79"/>
            <p:cNvGrpSpPr/>
            <p:nvPr/>
          </p:nvGrpSpPr>
          <p:grpSpPr>
            <a:xfrm>
              <a:off x="6712869" y="180741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1034" name="Google Shape;1034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35" name="Google Shape;1035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36" name="Google Shape;1036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37" name="Google Shape;1037;p79"/>
            <p:cNvGrpSpPr/>
            <p:nvPr/>
          </p:nvGrpSpPr>
          <p:grpSpPr>
            <a:xfrm>
              <a:off x="6712869" y="1583711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038" name="Google Shape;1038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39" name="Google Shape;1039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40" name="Google Shape;1040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41" name="Google Shape;1041;p79"/>
            <p:cNvGrpSpPr/>
            <p:nvPr/>
          </p:nvGrpSpPr>
          <p:grpSpPr>
            <a:xfrm>
              <a:off x="6712869" y="1352696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1042" name="Google Shape;1042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43" name="Google Shape;1043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44" name="Google Shape;1044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45" name="Google Shape;1045;p79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046" name="Google Shape;1046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47" name="Google Shape;1047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48" name="Google Shape;1048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49" name="Google Shape;1049;p79"/>
            <p:cNvGrpSpPr/>
            <p:nvPr/>
          </p:nvGrpSpPr>
          <p:grpSpPr>
            <a:xfrm>
              <a:off x="6715320" y="890671"/>
              <a:ext cx="801598" cy="342704"/>
              <a:chOff x="4099984" y="578786"/>
              <a:chExt cx="801598" cy="342704"/>
            </a:xfrm>
          </p:grpSpPr>
          <p:pic>
            <p:nvPicPr>
              <p:cNvPr descr="Forma&#10;&#10;Descripción generada automáticamente" id="1050" name="Google Shape;1050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9984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51" name="Google Shape;1051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9697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52" name="Google Shape;1052;p7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8878" y="57878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53" name="Google Shape;1053;p79"/>
          <p:cNvSpPr/>
          <p:nvPr/>
        </p:nvSpPr>
        <p:spPr>
          <a:xfrm>
            <a:off x="1230047" y="1694179"/>
            <a:ext cx="3085099" cy="953178"/>
          </a:xfrm>
          <a:prstGeom prst="wedgeRoundRectCallout">
            <a:avLst>
              <a:gd fmla="val 11666" name="adj1"/>
              <a:gd fmla="val 7968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</a:t>
            </a:r>
            <a:endParaRPr i="0" sz="2400" u="none" cap="none" strike="noStrike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9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7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13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12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3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15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 18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3 =  27 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59" name="Google Shape;1059;p13"/>
          <p:cNvSpPr/>
          <p:nvPr/>
        </p:nvSpPr>
        <p:spPr>
          <a:xfrm flipH="1" rot="10800000">
            <a:off x="7074012" y="4657831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0" name="Google Shape;1060;p13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1027391" y="2633308"/>
            <a:ext cx="1802500" cy="2943299"/>
          </a:xfrm>
          <a:prstGeom prst="rect">
            <a:avLst/>
          </a:prstGeom>
          <a:noFill/>
          <a:ln>
            <a:noFill/>
          </a:ln>
        </p:spPr>
      </p:pic>
      <p:sp>
        <p:nvSpPr>
          <p:cNvPr id="1061" name="Google Shape;1061;p13"/>
          <p:cNvSpPr txBox="1"/>
          <p:nvPr/>
        </p:nvSpPr>
        <p:spPr>
          <a:xfrm>
            <a:off x="7775212" y="4788571"/>
            <a:ext cx="1006400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62" name="Google Shape;1062;p13"/>
          <p:cNvSpPr/>
          <p:nvPr/>
        </p:nvSpPr>
        <p:spPr>
          <a:xfrm>
            <a:off x="1230047" y="1218957"/>
            <a:ext cx="3085099" cy="1428400"/>
          </a:xfrm>
          <a:prstGeom prst="wedgeRoundRectCallout">
            <a:avLst>
              <a:gd fmla="val 11666" name="adj1"/>
              <a:gd fmla="val 7968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3 = 30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9 ᛫ 3 resto 30 - 3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4"/>
          <p:cNvSpPr txBox="1"/>
          <p:nvPr/>
        </p:nvSpPr>
        <p:spPr>
          <a:xfrm>
            <a:off x="4964793" y="592667"/>
            <a:ext cx="2367300" cy="5171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3 = 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3 =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3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3 = 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3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3 =  27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3 = 30</a:t>
            </a:r>
            <a:endParaRPr i="0" sz="32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68" name="Google Shape;1068;p14"/>
          <p:cNvSpPr/>
          <p:nvPr/>
        </p:nvSpPr>
        <p:spPr>
          <a:xfrm flipH="1" rot="10800000">
            <a:off x="7074012" y="4657831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9" name="Google Shape;1069;p14"/>
          <p:cNvPicPr preferRelativeResize="0"/>
          <p:nvPr/>
        </p:nvPicPr>
        <p:blipFill rotWithShape="1">
          <a:blip r:embed="rId3">
            <a:alphaModFix/>
          </a:blip>
          <a:srcRect b="0" l="8453" r="8502" t="0"/>
          <a:stretch/>
        </p:blipFill>
        <p:spPr>
          <a:xfrm>
            <a:off x="1027391" y="2633308"/>
            <a:ext cx="1802500" cy="2943299"/>
          </a:xfrm>
          <a:prstGeom prst="rect">
            <a:avLst/>
          </a:prstGeom>
          <a:noFill/>
          <a:ln>
            <a:noFill/>
          </a:ln>
        </p:spPr>
      </p:pic>
      <p:sp>
        <p:nvSpPr>
          <p:cNvPr id="1070" name="Google Shape;1070;p14"/>
          <p:cNvSpPr txBox="1"/>
          <p:nvPr/>
        </p:nvSpPr>
        <p:spPr>
          <a:xfrm>
            <a:off x="7775212" y="4788571"/>
            <a:ext cx="1006400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71" name="Google Shape;1071;p14"/>
          <p:cNvSpPr/>
          <p:nvPr/>
        </p:nvSpPr>
        <p:spPr>
          <a:xfrm>
            <a:off x="1230047" y="1218957"/>
            <a:ext cx="3085099" cy="1428400"/>
          </a:xfrm>
          <a:prstGeom prst="wedgeRoundRectCallout">
            <a:avLst>
              <a:gd fmla="val 11666" name="adj1"/>
              <a:gd fmla="val 79688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3 = 30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9 ᛫ 3 resto 30 - 3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5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15"/>
          <p:cNvSpPr txBox="1"/>
          <p:nvPr/>
        </p:nvSpPr>
        <p:spPr>
          <a:xfrm>
            <a:off x="5134135" y="677334"/>
            <a:ext cx="2706000" cy="5171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4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4 = 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4 =     </a:t>
            </a:r>
            <a:r>
              <a:rPr i="0" lang="es-419" sz="3200" u="none" cap="none" strike="noStrike">
                <a:solidFill>
                  <a:srgbClr val="FF9999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 i="0" sz="3200" u="none" cap="none" strike="noStrike">
              <a:solidFill>
                <a:srgbClr val="FF9999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1077" name="Google Shape;107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0735" y="2516565"/>
            <a:ext cx="1399708" cy="29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p80"/>
          <p:cNvSpPr txBox="1"/>
          <p:nvPr/>
        </p:nvSpPr>
        <p:spPr>
          <a:xfrm>
            <a:off x="5134135" y="677334"/>
            <a:ext cx="2706000" cy="5171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4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4 = 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4 =     </a:t>
            </a:r>
            <a:r>
              <a:rPr i="0" lang="es-419" sz="3200" u="none" cap="none" strike="noStrike">
                <a:solidFill>
                  <a:srgbClr val="FF9999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 i="0" sz="3200" u="none" cap="none" strike="noStrike">
              <a:solidFill>
                <a:srgbClr val="FF9999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1083" name="Google Shape;1083;p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0735" y="2516565"/>
            <a:ext cx="1399708" cy="2943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84" name="Google Shape;1084;p80"/>
          <p:cNvGrpSpPr/>
          <p:nvPr/>
        </p:nvGrpSpPr>
        <p:grpSpPr>
          <a:xfrm>
            <a:off x="9220643" y="2715501"/>
            <a:ext cx="1373941" cy="462119"/>
            <a:chOff x="6712869" y="1807576"/>
            <a:chExt cx="1030456" cy="346589"/>
          </a:xfrm>
        </p:grpSpPr>
        <p:grpSp>
          <p:nvGrpSpPr>
            <p:cNvPr id="1085" name="Google Shape;1085;p80"/>
            <p:cNvGrpSpPr/>
            <p:nvPr/>
          </p:nvGrpSpPr>
          <p:grpSpPr>
            <a:xfrm>
              <a:off x="6712869" y="180757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1086" name="Google Shape;1086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87" name="Google Shape;1087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88" name="Google Shape;1088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089" name="Google Shape;1089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0621" y="181146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90" name="Google Shape;1090;p80"/>
          <p:cNvGrpSpPr/>
          <p:nvPr/>
        </p:nvGrpSpPr>
        <p:grpSpPr>
          <a:xfrm>
            <a:off x="9220644" y="2216544"/>
            <a:ext cx="1373209" cy="457953"/>
            <a:chOff x="6709742" y="1585330"/>
            <a:chExt cx="1029907" cy="343465"/>
          </a:xfrm>
        </p:grpSpPr>
        <p:grpSp>
          <p:nvGrpSpPr>
            <p:cNvPr id="1091" name="Google Shape;1091;p80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092" name="Google Shape;1092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93" name="Google Shape;1093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94" name="Google Shape;1094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095" name="Google Shape;1095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96" name="Google Shape;1096;p80"/>
          <p:cNvGrpSpPr/>
          <p:nvPr/>
        </p:nvGrpSpPr>
        <p:grpSpPr>
          <a:xfrm>
            <a:off x="9220643" y="1718442"/>
            <a:ext cx="1371743" cy="457097"/>
            <a:chOff x="6713114" y="1352260"/>
            <a:chExt cx="1028807" cy="342823"/>
          </a:xfrm>
        </p:grpSpPr>
        <p:grpSp>
          <p:nvGrpSpPr>
            <p:cNvPr id="1097" name="Google Shape;1097;p80"/>
            <p:cNvGrpSpPr/>
            <p:nvPr/>
          </p:nvGrpSpPr>
          <p:grpSpPr>
            <a:xfrm>
              <a:off x="6713114" y="1352379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1098" name="Google Shape;1098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099" name="Google Shape;1099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00" name="Google Shape;1100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01" name="Google Shape;1101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9217" y="135226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02" name="Google Shape;1102;p80"/>
          <p:cNvGrpSpPr/>
          <p:nvPr/>
        </p:nvGrpSpPr>
        <p:grpSpPr>
          <a:xfrm>
            <a:off x="9220643" y="1216010"/>
            <a:ext cx="1379199" cy="461428"/>
            <a:chOff x="6709742" y="1118315"/>
            <a:chExt cx="1034399" cy="346071"/>
          </a:xfrm>
        </p:grpSpPr>
        <p:grpSp>
          <p:nvGrpSpPr>
            <p:cNvPr id="1103" name="Google Shape;1103;p80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104" name="Google Shape;1104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05" name="Google Shape;1105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06" name="Google Shape;1106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07" name="Google Shape;1107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1437" y="111831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08" name="Google Shape;1108;p80"/>
          <p:cNvGrpSpPr/>
          <p:nvPr/>
        </p:nvGrpSpPr>
        <p:grpSpPr>
          <a:xfrm>
            <a:off x="9220643" y="717648"/>
            <a:ext cx="1377901" cy="457357"/>
            <a:chOff x="6715320" y="890671"/>
            <a:chExt cx="1033426" cy="343018"/>
          </a:xfrm>
        </p:grpSpPr>
        <p:pic>
          <p:nvPicPr>
            <p:cNvPr descr="Forma&#10;&#10;Descripción generada automáticamente" id="1109" name="Google Shape;1109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5320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110" name="Google Shape;1110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945033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111" name="Google Shape;1111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74214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112" name="Google Shape;1112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6042" y="8909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13" name="Google Shape;1113;p80"/>
          <p:cNvGrpSpPr/>
          <p:nvPr/>
        </p:nvGrpSpPr>
        <p:grpSpPr>
          <a:xfrm>
            <a:off x="9220644" y="3218624"/>
            <a:ext cx="1373209" cy="457953"/>
            <a:chOff x="6709742" y="1585330"/>
            <a:chExt cx="1029907" cy="343465"/>
          </a:xfrm>
        </p:grpSpPr>
        <p:grpSp>
          <p:nvGrpSpPr>
            <p:cNvPr id="1114" name="Google Shape;1114;p80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15" name="Google Shape;1115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16" name="Google Shape;1116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17" name="Google Shape;1117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18" name="Google Shape;1118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19" name="Google Shape;1119;p80"/>
          <p:cNvGrpSpPr/>
          <p:nvPr/>
        </p:nvGrpSpPr>
        <p:grpSpPr>
          <a:xfrm>
            <a:off x="9220644" y="3717581"/>
            <a:ext cx="1373209" cy="457953"/>
            <a:chOff x="6709742" y="1585330"/>
            <a:chExt cx="1029907" cy="343465"/>
          </a:xfrm>
        </p:grpSpPr>
        <p:grpSp>
          <p:nvGrpSpPr>
            <p:cNvPr id="1120" name="Google Shape;1120;p80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21" name="Google Shape;1121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22" name="Google Shape;1122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23" name="Google Shape;1123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24" name="Google Shape;1124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25" name="Google Shape;1125;p80"/>
          <p:cNvGrpSpPr/>
          <p:nvPr/>
        </p:nvGrpSpPr>
        <p:grpSpPr>
          <a:xfrm>
            <a:off x="9220644" y="4216538"/>
            <a:ext cx="1373209" cy="457953"/>
            <a:chOff x="6709742" y="1585330"/>
            <a:chExt cx="1029907" cy="343465"/>
          </a:xfrm>
        </p:grpSpPr>
        <p:grpSp>
          <p:nvGrpSpPr>
            <p:cNvPr id="1126" name="Google Shape;1126;p80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27" name="Google Shape;1127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28" name="Google Shape;1128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29" name="Google Shape;1129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30" name="Google Shape;1130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31" name="Google Shape;1131;p80"/>
          <p:cNvGrpSpPr/>
          <p:nvPr/>
        </p:nvGrpSpPr>
        <p:grpSpPr>
          <a:xfrm>
            <a:off x="9220644" y="4715496"/>
            <a:ext cx="1373209" cy="457953"/>
            <a:chOff x="6709742" y="1585330"/>
            <a:chExt cx="1029907" cy="343465"/>
          </a:xfrm>
        </p:grpSpPr>
        <p:grpSp>
          <p:nvGrpSpPr>
            <p:cNvPr id="1132" name="Google Shape;1132;p80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33" name="Google Shape;1133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34" name="Google Shape;1134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35" name="Google Shape;1135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36" name="Google Shape;1136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37" name="Google Shape;1137;p80"/>
          <p:cNvGrpSpPr/>
          <p:nvPr/>
        </p:nvGrpSpPr>
        <p:grpSpPr>
          <a:xfrm>
            <a:off x="9220644" y="5214457"/>
            <a:ext cx="1373209" cy="457953"/>
            <a:chOff x="6709742" y="1585330"/>
            <a:chExt cx="1029907" cy="343465"/>
          </a:xfrm>
        </p:grpSpPr>
        <p:grpSp>
          <p:nvGrpSpPr>
            <p:cNvPr id="1138" name="Google Shape;1138;p80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39" name="Google Shape;1139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40" name="Google Shape;1140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41" name="Google Shape;1141;p8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42" name="Google Shape;1142;p8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6"/>
          <p:cNvSpPr txBox="1"/>
          <p:nvPr/>
        </p:nvSpPr>
        <p:spPr>
          <a:xfrm>
            <a:off x="3161969" y="2823422"/>
            <a:ext cx="930385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i="0" lang="es-419" sz="4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i="0" sz="4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15" name="Google Shape;315;p56"/>
          <p:cNvSpPr/>
          <p:nvPr/>
        </p:nvSpPr>
        <p:spPr>
          <a:xfrm rot="10800000">
            <a:off x="4199467" y="541867"/>
            <a:ext cx="304800" cy="5486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6" name="Google Shape;316;p56"/>
          <p:cNvGrpSpPr/>
          <p:nvPr/>
        </p:nvGrpSpPr>
        <p:grpSpPr>
          <a:xfrm>
            <a:off x="5466646" y="771715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317" name="Google Shape;317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18" name="Google Shape;318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19" name="Google Shape;319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0" name="Google Shape;320;p56"/>
          <p:cNvGrpSpPr/>
          <p:nvPr/>
        </p:nvGrpSpPr>
        <p:grpSpPr>
          <a:xfrm>
            <a:off x="5461259" y="1287655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321" name="Google Shape;321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22" name="Google Shape;322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23" name="Google Shape;323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4" name="Google Shape;324;p56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325" name="Google Shape;325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26" name="Google Shape;326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27" name="Google Shape;327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8" name="Google Shape;328;p56"/>
          <p:cNvGrpSpPr/>
          <p:nvPr/>
        </p:nvGrpSpPr>
        <p:grpSpPr>
          <a:xfrm>
            <a:off x="5453928" y="231953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329" name="Google Shape;329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30" name="Google Shape;330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31" name="Google Shape;331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32" name="Google Shape;332;p56"/>
          <p:cNvGrpSpPr/>
          <p:nvPr/>
        </p:nvGrpSpPr>
        <p:grpSpPr>
          <a:xfrm>
            <a:off x="5453928" y="283723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333" name="Google Shape;333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34" name="Google Shape;334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35" name="Google Shape;335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36" name="Google Shape;336;p56"/>
          <p:cNvGrpSpPr/>
          <p:nvPr/>
        </p:nvGrpSpPr>
        <p:grpSpPr>
          <a:xfrm>
            <a:off x="5453928" y="3354943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337" name="Google Shape;337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38" name="Google Shape;338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39" name="Google Shape;339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40" name="Google Shape;340;p56"/>
          <p:cNvGrpSpPr/>
          <p:nvPr/>
        </p:nvGrpSpPr>
        <p:grpSpPr>
          <a:xfrm>
            <a:off x="5453928" y="387264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341" name="Google Shape;341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42" name="Google Shape;342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43" name="Google Shape;343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44" name="Google Shape;344;p56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345" name="Google Shape;345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46" name="Google Shape;346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47" name="Google Shape;347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48" name="Google Shape;348;p56"/>
          <p:cNvGrpSpPr/>
          <p:nvPr/>
        </p:nvGrpSpPr>
        <p:grpSpPr>
          <a:xfrm>
            <a:off x="5453928" y="4906291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349" name="Google Shape;349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50" name="Google Shape;350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51" name="Google Shape;351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52" name="Google Shape;352;p56"/>
          <p:cNvGrpSpPr/>
          <p:nvPr/>
        </p:nvGrpSpPr>
        <p:grpSpPr>
          <a:xfrm>
            <a:off x="5453928" y="54239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353" name="Google Shape;353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54" name="Google Shape;354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55" name="Google Shape;355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6" name="Google Shape;356;p56"/>
          <p:cNvSpPr/>
          <p:nvPr/>
        </p:nvSpPr>
        <p:spPr>
          <a:xfrm>
            <a:off x="1230047" y="318499"/>
            <a:ext cx="2862307" cy="2011416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3 = 30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Un dibujo de un animal con la boca abierta&#10;&#10;Descripción generada automáticamente con confianza baja" id="357" name="Google Shape;357;p5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6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p81"/>
          <p:cNvSpPr txBox="1"/>
          <p:nvPr/>
        </p:nvSpPr>
        <p:spPr>
          <a:xfrm>
            <a:off x="5134135" y="677334"/>
            <a:ext cx="2706000" cy="5171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4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4 = 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4 =     </a:t>
            </a:r>
            <a:r>
              <a:rPr i="0" lang="es-419" sz="3200" u="none" cap="none" strike="noStrike">
                <a:solidFill>
                  <a:srgbClr val="FF9999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 i="0" sz="3200" u="none" cap="none" strike="noStrike">
              <a:solidFill>
                <a:srgbClr val="FF9999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1148" name="Google Shape;1148;p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0735" y="2516565"/>
            <a:ext cx="1399708" cy="2943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49" name="Google Shape;1149;p81"/>
          <p:cNvGrpSpPr/>
          <p:nvPr/>
        </p:nvGrpSpPr>
        <p:grpSpPr>
          <a:xfrm>
            <a:off x="9220643" y="2715501"/>
            <a:ext cx="1373941" cy="462119"/>
            <a:chOff x="6712869" y="1807576"/>
            <a:chExt cx="1030456" cy="346589"/>
          </a:xfrm>
        </p:grpSpPr>
        <p:grpSp>
          <p:nvGrpSpPr>
            <p:cNvPr id="1150" name="Google Shape;1150;p81"/>
            <p:cNvGrpSpPr/>
            <p:nvPr/>
          </p:nvGrpSpPr>
          <p:grpSpPr>
            <a:xfrm>
              <a:off x="6712869" y="180757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1151" name="Google Shape;1151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52" name="Google Shape;1152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53" name="Google Shape;1153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54" name="Google Shape;1154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0621" y="181146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55" name="Google Shape;1155;p81"/>
          <p:cNvGrpSpPr/>
          <p:nvPr/>
        </p:nvGrpSpPr>
        <p:grpSpPr>
          <a:xfrm>
            <a:off x="9220644" y="2216544"/>
            <a:ext cx="1373209" cy="457953"/>
            <a:chOff x="6709742" y="1585330"/>
            <a:chExt cx="1029907" cy="343465"/>
          </a:xfrm>
        </p:grpSpPr>
        <p:grpSp>
          <p:nvGrpSpPr>
            <p:cNvPr id="1156" name="Google Shape;1156;p81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57" name="Google Shape;1157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58" name="Google Shape;1158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59" name="Google Shape;1159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60" name="Google Shape;1160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61" name="Google Shape;1161;p81"/>
          <p:cNvGrpSpPr/>
          <p:nvPr/>
        </p:nvGrpSpPr>
        <p:grpSpPr>
          <a:xfrm>
            <a:off x="9220643" y="1718442"/>
            <a:ext cx="1371743" cy="457097"/>
            <a:chOff x="6713114" y="1352260"/>
            <a:chExt cx="1028807" cy="342823"/>
          </a:xfrm>
        </p:grpSpPr>
        <p:grpSp>
          <p:nvGrpSpPr>
            <p:cNvPr id="1162" name="Google Shape;1162;p81"/>
            <p:cNvGrpSpPr/>
            <p:nvPr/>
          </p:nvGrpSpPr>
          <p:grpSpPr>
            <a:xfrm>
              <a:off x="6713114" y="1352379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1163" name="Google Shape;1163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64" name="Google Shape;1164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65" name="Google Shape;1165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66" name="Google Shape;1166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9217" y="135226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67" name="Google Shape;1167;p81"/>
          <p:cNvGrpSpPr/>
          <p:nvPr/>
        </p:nvGrpSpPr>
        <p:grpSpPr>
          <a:xfrm>
            <a:off x="9220643" y="1216010"/>
            <a:ext cx="1379199" cy="461428"/>
            <a:chOff x="6709742" y="1118315"/>
            <a:chExt cx="1034399" cy="346071"/>
          </a:xfrm>
        </p:grpSpPr>
        <p:grpSp>
          <p:nvGrpSpPr>
            <p:cNvPr id="1168" name="Google Shape;1168;p81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169" name="Google Shape;1169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70" name="Google Shape;1170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71" name="Google Shape;1171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72" name="Google Shape;1172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1437" y="111831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73" name="Google Shape;1173;p81"/>
          <p:cNvGrpSpPr/>
          <p:nvPr/>
        </p:nvGrpSpPr>
        <p:grpSpPr>
          <a:xfrm>
            <a:off x="9220643" y="717648"/>
            <a:ext cx="1377901" cy="457357"/>
            <a:chOff x="6715320" y="890671"/>
            <a:chExt cx="1033426" cy="343018"/>
          </a:xfrm>
        </p:grpSpPr>
        <p:pic>
          <p:nvPicPr>
            <p:cNvPr descr="Forma&#10;&#10;Descripción generada automáticamente" id="1174" name="Google Shape;1174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5320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175" name="Google Shape;1175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945033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176" name="Google Shape;1176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74214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177" name="Google Shape;1177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6042" y="8909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78" name="Google Shape;1178;p81"/>
          <p:cNvGrpSpPr/>
          <p:nvPr/>
        </p:nvGrpSpPr>
        <p:grpSpPr>
          <a:xfrm>
            <a:off x="9220644" y="3218624"/>
            <a:ext cx="1373209" cy="457953"/>
            <a:chOff x="6709742" y="1585330"/>
            <a:chExt cx="1029907" cy="343465"/>
          </a:xfrm>
        </p:grpSpPr>
        <p:grpSp>
          <p:nvGrpSpPr>
            <p:cNvPr id="1179" name="Google Shape;1179;p81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80" name="Google Shape;1180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81" name="Google Shape;1181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82" name="Google Shape;1182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83" name="Google Shape;1183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84" name="Google Shape;1184;p81"/>
          <p:cNvGrpSpPr/>
          <p:nvPr/>
        </p:nvGrpSpPr>
        <p:grpSpPr>
          <a:xfrm>
            <a:off x="9220644" y="3717581"/>
            <a:ext cx="1373209" cy="457953"/>
            <a:chOff x="6709742" y="1585330"/>
            <a:chExt cx="1029907" cy="343465"/>
          </a:xfrm>
        </p:grpSpPr>
        <p:grpSp>
          <p:nvGrpSpPr>
            <p:cNvPr id="1185" name="Google Shape;1185;p81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86" name="Google Shape;1186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87" name="Google Shape;1187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88" name="Google Shape;1188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89" name="Google Shape;1189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0" name="Google Shape;1190;p81"/>
          <p:cNvGrpSpPr/>
          <p:nvPr/>
        </p:nvGrpSpPr>
        <p:grpSpPr>
          <a:xfrm>
            <a:off x="9220644" y="4216538"/>
            <a:ext cx="1373209" cy="457953"/>
            <a:chOff x="6709742" y="1585330"/>
            <a:chExt cx="1029907" cy="343465"/>
          </a:xfrm>
        </p:grpSpPr>
        <p:grpSp>
          <p:nvGrpSpPr>
            <p:cNvPr id="1191" name="Google Shape;1191;p81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92" name="Google Shape;1192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93" name="Google Shape;1193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94" name="Google Shape;1194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195" name="Google Shape;1195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6" name="Google Shape;1196;p81"/>
          <p:cNvGrpSpPr/>
          <p:nvPr/>
        </p:nvGrpSpPr>
        <p:grpSpPr>
          <a:xfrm>
            <a:off x="9220644" y="4715496"/>
            <a:ext cx="1373209" cy="457953"/>
            <a:chOff x="6709742" y="1585330"/>
            <a:chExt cx="1029907" cy="343465"/>
          </a:xfrm>
        </p:grpSpPr>
        <p:grpSp>
          <p:nvGrpSpPr>
            <p:cNvPr id="1197" name="Google Shape;1197;p81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198" name="Google Shape;1198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199" name="Google Shape;1199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00" name="Google Shape;1200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01" name="Google Shape;1201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02" name="Google Shape;1202;p81"/>
          <p:cNvGrpSpPr/>
          <p:nvPr/>
        </p:nvGrpSpPr>
        <p:grpSpPr>
          <a:xfrm>
            <a:off x="9220644" y="5214457"/>
            <a:ext cx="1373209" cy="457953"/>
            <a:chOff x="6709742" y="1585330"/>
            <a:chExt cx="1029907" cy="343465"/>
          </a:xfrm>
        </p:grpSpPr>
        <p:grpSp>
          <p:nvGrpSpPr>
            <p:cNvPr id="1203" name="Google Shape;1203;p81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04" name="Google Shape;1204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05" name="Google Shape;1205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06" name="Google Shape;1206;p8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07" name="Google Shape;1207;p8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08" name="Google Shape;1208;p81"/>
          <p:cNvSpPr/>
          <p:nvPr/>
        </p:nvSpPr>
        <p:spPr>
          <a:xfrm>
            <a:off x="1328039" y="788144"/>
            <a:ext cx="3085099" cy="1428400"/>
          </a:xfrm>
          <a:prstGeom prst="wedgeRoundRectCallout">
            <a:avLst>
              <a:gd fmla="val 9002" name="adj1"/>
              <a:gd fmla="val 68899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Aplica esta técnica para 9 ᛫ 4?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82"/>
          <p:cNvSpPr txBox="1"/>
          <p:nvPr/>
        </p:nvSpPr>
        <p:spPr>
          <a:xfrm>
            <a:off x="5134135" y="677334"/>
            <a:ext cx="2706000" cy="5171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4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4 = 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4 =     </a:t>
            </a:r>
            <a:r>
              <a:rPr i="0" lang="es-419" sz="3200" u="none" cap="none" strike="noStrike">
                <a:solidFill>
                  <a:srgbClr val="FF9999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 i="0" sz="3200" u="none" cap="none" strike="noStrike">
              <a:solidFill>
                <a:srgbClr val="FF9999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1214" name="Google Shape;1214;p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0735" y="2516565"/>
            <a:ext cx="1399708" cy="2943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15" name="Google Shape;1215;p82"/>
          <p:cNvGrpSpPr/>
          <p:nvPr/>
        </p:nvGrpSpPr>
        <p:grpSpPr>
          <a:xfrm>
            <a:off x="9220643" y="2715501"/>
            <a:ext cx="1373941" cy="462119"/>
            <a:chOff x="6712869" y="1807576"/>
            <a:chExt cx="1030456" cy="346589"/>
          </a:xfrm>
        </p:grpSpPr>
        <p:grpSp>
          <p:nvGrpSpPr>
            <p:cNvPr id="1216" name="Google Shape;1216;p82"/>
            <p:cNvGrpSpPr/>
            <p:nvPr/>
          </p:nvGrpSpPr>
          <p:grpSpPr>
            <a:xfrm>
              <a:off x="6712869" y="180757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1217" name="Google Shape;1217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18" name="Google Shape;1218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19" name="Google Shape;1219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20" name="Google Shape;1220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0621" y="181146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21" name="Google Shape;1221;p82"/>
          <p:cNvGrpSpPr/>
          <p:nvPr/>
        </p:nvGrpSpPr>
        <p:grpSpPr>
          <a:xfrm>
            <a:off x="9220644" y="2216544"/>
            <a:ext cx="1373209" cy="457953"/>
            <a:chOff x="6709742" y="1585330"/>
            <a:chExt cx="1029907" cy="343465"/>
          </a:xfrm>
        </p:grpSpPr>
        <p:grpSp>
          <p:nvGrpSpPr>
            <p:cNvPr id="1222" name="Google Shape;1222;p82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23" name="Google Shape;1223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24" name="Google Shape;1224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25" name="Google Shape;1225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26" name="Google Shape;1226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27" name="Google Shape;1227;p82"/>
          <p:cNvGrpSpPr/>
          <p:nvPr/>
        </p:nvGrpSpPr>
        <p:grpSpPr>
          <a:xfrm>
            <a:off x="9220643" y="1718442"/>
            <a:ext cx="1371743" cy="457097"/>
            <a:chOff x="6713114" y="1352260"/>
            <a:chExt cx="1028807" cy="342823"/>
          </a:xfrm>
        </p:grpSpPr>
        <p:grpSp>
          <p:nvGrpSpPr>
            <p:cNvPr id="1228" name="Google Shape;1228;p82"/>
            <p:cNvGrpSpPr/>
            <p:nvPr/>
          </p:nvGrpSpPr>
          <p:grpSpPr>
            <a:xfrm>
              <a:off x="6713114" y="1352379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1229" name="Google Shape;1229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30" name="Google Shape;1230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31" name="Google Shape;1231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32" name="Google Shape;1232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9217" y="135226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33" name="Google Shape;1233;p82"/>
          <p:cNvGrpSpPr/>
          <p:nvPr/>
        </p:nvGrpSpPr>
        <p:grpSpPr>
          <a:xfrm>
            <a:off x="9220643" y="1216010"/>
            <a:ext cx="1379199" cy="461428"/>
            <a:chOff x="6709742" y="1118315"/>
            <a:chExt cx="1034399" cy="346071"/>
          </a:xfrm>
        </p:grpSpPr>
        <p:grpSp>
          <p:nvGrpSpPr>
            <p:cNvPr id="1234" name="Google Shape;1234;p82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235" name="Google Shape;1235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36" name="Google Shape;1236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37" name="Google Shape;1237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38" name="Google Shape;1238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1437" y="111831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39" name="Google Shape;1239;p82"/>
          <p:cNvGrpSpPr/>
          <p:nvPr/>
        </p:nvGrpSpPr>
        <p:grpSpPr>
          <a:xfrm>
            <a:off x="9220643" y="717648"/>
            <a:ext cx="1377901" cy="457357"/>
            <a:chOff x="6715320" y="890671"/>
            <a:chExt cx="1033426" cy="343018"/>
          </a:xfrm>
        </p:grpSpPr>
        <p:pic>
          <p:nvPicPr>
            <p:cNvPr descr="Forma&#10;&#10;Descripción generada automáticamente" id="1240" name="Google Shape;1240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5320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241" name="Google Shape;1241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945033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242" name="Google Shape;1242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74214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243" name="Google Shape;1243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6042" y="8909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44" name="Google Shape;1244;p82"/>
          <p:cNvGrpSpPr/>
          <p:nvPr/>
        </p:nvGrpSpPr>
        <p:grpSpPr>
          <a:xfrm>
            <a:off x="9220644" y="3218624"/>
            <a:ext cx="1373209" cy="457953"/>
            <a:chOff x="6709742" y="1585330"/>
            <a:chExt cx="1029907" cy="343465"/>
          </a:xfrm>
        </p:grpSpPr>
        <p:grpSp>
          <p:nvGrpSpPr>
            <p:cNvPr id="1245" name="Google Shape;1245;p82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46" name="Google Shape;1246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47" name="Google Shape;1247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48" name="Google Shape;1248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49" name="Google Shape;1249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50" name="Google Shape;1250;p82"/>
          <p:cNvGrpSpPr/>
          <p:nvPr/>
        </p:nvGrpSpPr>
        <p:grpSpPr>
          <a:xfrm>
            <a:off x="9220644" y="3717581"/>
            <a:ext cx="1373209" cy="457953"/>
            <a:chOff x="6709742" y="1585330"/>
            <a:chExt cx="1029907" cy="343465"/>
          </a:xfrm>
        </p:grpSpPr>
        <p:grpSp>
          <p:nvGrpSpPr>
            <p:cNvPr id="1251" name="Google Shape;1251;p82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52" name="Google Shape;1252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53" name="Google Shape;1253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54" name="Google Shape;1254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55" name="Google Shape;1255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56" name="Google Shape;1256;p82"/>
          <p:cNvGrpSpPr/>
          <p:nvPr/>
        </p:nvGrpSpPr>
        <p:grpSpPr>
          <a:xfrm>
            <a:off x="9220644" y="4216538"/>
            <a:ext cx="1373209" cy="457953"/>
            <a:chOff x="6709742" y="1585330"/>
            <a:chExt cx="1029907" cy="343465"/>
          </a:xfrm>
        </p:grpSpPr>
        <p:grpSp>
          <p:nvGrpSpPr>
            <p:cNvPr id="1257" name="Google Shape;1257;p82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58" name="Google Shape;1258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59" name="Google Shape;1259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60" name="Google Shape;1260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61" name="Google Shape;1261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62" name="Google Shape;1262;p82"/>
          <p:cNvGrpSpPr/>
          <p:nvPr/>
        </p:nvGrpSpPr>
        <p:grpSpPr>
          <a:xfrm>
            <a:off x="9220644" y="4715496"/>
            <a:ext cx="1373209" cy="457953"/>
            <a:chOff x="6709742" y="1585330"/>
            <a:chExt cx="1029907" cy="343465"/>
          </a:xfrm>
        </p:grpSpPr>
        <p:grpSp>
          <p:nvGrpSpPr>
            <p:cNvPr id="1263" name="Google Shape;1263;p82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64" name="Google Shape;1264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65" name="Google Shape;1265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66" name="Google Shape;1266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67" name="Google Shape;1267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68" name="Google Shape;1268;p82"/>
          <p:cNvGrpSpPr/>
          <p:nvPr/>
        </p:nvGrpSpPr>
        <p:grpSpPr>
          <a:xfrm>
            <a:off x="9220644" y="5214457"/>
            <a:ext cx="1373209" cy="457953"/>
            <a:chOff x="6709742" y="1585330"/>
            <a:chExt cx="1029907" cy="343465"/>
          </a:xfrm>
        </p:grpSpPr>
        <p:grpSp>
          <p:nvGrpSpPr>
            <p:cNvPr id="1269" name="Google Shape;1269;p82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70" name="Google Shape;1270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71" name="Google Shape;1271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72" name="Google Shape;1272;p8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73" name="Google Shape;1273;p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74" name="Google Shape;1274;p82"/>
          <p:cNvSpPr/>
          <p:nvPr/>
        </p:nvSpPr>
        <p:spPr>
          <a:xfrm>
            <a:off x="1328039" y="788144"/>
            <a:ext cx="3085099" cy="1428400"/>
          </a:xfrm>
          <a:prstGeom prst="wedgeRoundRectCallout">
            <a:avLst>
              <a:gd fmla="val 9002" name="adj1"/>
              <a:gd fmla="val 68899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Aplica esta técnica para 9 ᛫ 4?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275" name="Google Shape;1275;p82"/>
          <p:cNvSpPr/>
          <p:nvPr/>
        </p:nvSpPr>
        <p:spPr>
          <a:xfrm flipH="1" rot="10800000">
            <a:off x="7500100" y="4733436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9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p83"/>
          <p:cNvSpPr txBox="1"/>
          <p:nvPr/>
        </p:nvSpPr>
        <p:spPr>
          <a:xfrm>
            <a:off x="5134135" y="677334"/>
            <a:ext cx="2706000" cy="5171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4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4 = 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4 =     </a:t>
            </a:r>
            <a:r>
              <a:rPr i="0" lang="es-419" sz="3200" u="none" cap="none" strike="noStrike">
                <a:solidFill>
                  <a:srgbClr val="FF9999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 i="0" sz="3200" u="none" cap="none" strike="noStrike">
              <a:solidFill>
                <a:srgbClr val="FF9999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1281" name="Google Shape;1281;p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0735" y="2516565"/>
            <a:ext cx="1399708" cy="2943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82" name="Google Shape;1282;p83"/>
          <p:cNvGrpSpPr/>
          <p:nvPr/>
        </p:nvGrpSpPr>
        <p:grpSpPr>
          <a:xfrm>
            <a:off x="9220643" y="2715501"/>
            <a:ext cx="1373941" cy="462119"/>
            <a:chOff x="6712869" y="1807576"/>
            <a:chExt cx="1030456" cy="346589"/>
          </a:xfrm>
        </p:grpSpPr>
        <p:grpSp>
          <p:nvGrpSpPr>
            <p:cNvPr id="1283" name="Google Shape;1283;p83"/>
            <p:cNvGrpSpPr/>
            <p:nvPr/>
          </p:nvGrpSpPr>
          <p:grpSpPr>
            <a:xfrm>
              <a:off x="6712869" y="180757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1284" name="Google Shape;1284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85" name="Google Shape;1285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86" name="Google Shape;1286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87" name="Google Shape;1287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0621" y="181146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88" name="Google Shape;1288;p83"/>
          <p:cNvGrpSpPr/>
          <p:nvPr/>
        </p:nvGrpSpPr>
        <p:grpSpPr>
          <a:xfrm>
            <a:off x="9220644" y="2216544"/>
            <a:ext cx="1373209" cy="457953"/>
            <a:chOff x="6709742" y="1585330"/>
            <a:chExt cx="1029907" cy="343465"/>
          </a:xfrm>
        </p:grpSpPr>
        <p:grpSp>
          <p:nvGrpSpPr>
            <p:cNvPr id="1289" name="Google Shape;1289;p83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290" name="Google Shape;1290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91" name="Google Shape;1291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92" name="Google Shape;1292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93" name="Google Shape;1293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94" name="Google Shape;1294;p83"/>
          <p:cNvGrpSpPr/>
          <p:nvPr/>
        </p:nvGrpSpPr>
        <p:grpSpPr>
          <a:xfrm>
            <a:off x="9220643" y="1718442"/>
            <a:ext cx="1371743" cy="457097"/>
            <a:chOff x="6713114" y="1352260"/>
            <a:chExt cx="1028807" cy="342823"/>
          </a:xfrm>
        </p:grpSpPr>
        <p:grpSp>
          <p:nvGrpSpPr>
            <p:cNvPr id="1295" name="Google Shape;1295;p83"/>
            <p:cNvGrpSpPr/>
            <p:nvPr/>
          </p:nvGrpSpPr>
          <p:grpSpPr>
            <a:xfrm>
              <a:off x="6713114" y="1352379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1296" name="Google Shape;1296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97" name="Google Shape;1297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298" name="Google Shape;1298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299" name="Google Shape;1299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9217" y="135226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00" name="Google Shape;1300;p83"/>
          <p:cNvGrpSpPr/>
          <p:nvPr/>
        </p:nvGrpSpPr>
        <p:grpSpPr>
          <a:xfrm>
            <a:off x="9220643" y="1216010"/>
            <a:ext cx="1379199" cy="461428"/>
            <a:chOff x="6709742" y="1118315"/>
            <a:chExt cx="1034399" cy="346071"/>
          </a:xfrm>
        </p:grpSpPr>
        <p:grpSp>
          <p:nvGrpSpPr>
            <p:cNvPr id="1301" name="Google Shape;1301;p83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302" name="Google Shape;1302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03" name="Google Shape;1303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04" name="Google Shape;1304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05" name="Google Shape;1305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1437" y="111831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06" name="Google Shape;1306;p83"/>
          <p:cNvGrpSpPr/>
          <p:nvPr/>
        </p:nvGrpSpPr>
        <p:grpSpPr>
          <a:xfrm>
            <a:off x="9220643" y="717648"/>
            <a:ext cx="1377901" cy="457357"/>
            <a:chOff x="6715320" y="890671"/>
            <a:chExt cx="1033426" cy="343018"/>
          </a:xfrm>
        </p:grpSpPr>
        <p:pic>
          <p:nvPicPr>
            <p:cNvPr descr="Forma&#10;&#10;Descripción generada automáticamente" id="1307" name="Google Shape;1307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5320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308" name="Google Shape;1308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945033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309" name="Google Shape;1309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74214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310" name="Google Shape;1310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6042" y="8909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11" name="Google Shape;1311;p83"/>
          <p:cNvGrpSpPr/>
          <p:nvPr/>
        </p:nvGrpSpPr>
        <p:grpSpPr>
          <a:xfrm>
            <a:off x="9220644" y="3218624"/>
            <a:ext cx="1373209" cy="457953"/>
            <a:chOff x="6709742" y="1585330"/>
            <a:chExt cx="1029907" cy="343465"/>
          </a:xfrm>
        </p:grpSpPr>
        <p:grpSp>
          <p:nvGrpSpPr>
            <p:cNvPr id="1312" name="Google Shape;1312;p83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13" name="Google Shape;1313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14" name="Google Shape;1314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15" name="Google Shape;1315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16" name="Google Shape;1316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17" name="Google Shape;1317;p83"/>
          <p:cNvGrpSpPr/>
          <p:nvPr/>
        </p:nvGrpSpPr>
        <p:grpSpPr>
          <a:xfrm>
            <a:off x="9220644" y="3717581"/>
            <a:ext cx="1373209" cy="457953"/>
            <a:chOff x="6709742" y="1585330"/>
            <a:chExt cx="1029907" cy="343465"/>
          </a:xfrm>
        </p:grpSpPr>
        <p:grpSp>
          <p:nvGrpSpPr>
            <p:cNvPr id="1318" name="Google Shape;1318;p83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19" name="Google Shape;1319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20" name="Google Shape;1320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21" name="Google Shape;1321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22" name="Google Shape;1322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23" name="Google Shape;1323;p83"/>
          <p:cNvGrpSpPr/>
          <p:nvPr/>
        </p:nvGrpSpPr>
        <p:grpSpPr>
          <a:xfrm>
            <a:off x="9220644" y="4216538"/>
            <a:ext cx="1373209" cy="457953"/>
            <a:chOff x="6709742" y="1585330"/>
            <a:chExt cx="1029907" cy="343465"/>
          </a:xfrm>
        </p:grpSpPr>
        <p:grpSp>
          <p:nvGrpSpPr>
            <p:cNvPr id="1324" name="Google Shape;1324;p83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25" name="Google Shape;1325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26" name="Google Shape;1326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27" name="Google Shape;1327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28" name="Google Shape;1328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29" name="Google Shape;1329;p83"/>
          <p:cNvGrpSpPr/>
          <p:nvPr/>
        </p:nvGrpSpPr>
        <p:grpSpPr>
          <a:xfrm>
            <a:off x="9220644" y="4715496"/>
            <a:ext cx="1373209" cy="457953"/>
            <a:chOff x="6709742" y="1585330"/>
            <a:chExt cx="1029907" cy="343465"/>
          </a:xfrm>
        </p:grpSpPr>
        <p:grpSp>
          <p:nvGrpSpPr>
            <p:cNvPr id="1330" name="Google Shape;1330;p83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31" name="Google Shape;1331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32" name="Google Shape;1332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33" name="Google Shape;1333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34" name="Google Shape;1334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35" name="Google Shape;1335;p83"/>
          <p:cNvGrpSpPr/>
          <p:nvPr/>
        </p:nvGrpSpPr>
        <p:grpSpPr>
          <a:xfrm>
            <a:off x="9220644" y="5214457"/>
            <a:ext cx="1373209" cy="457953"/>
            <a:chOff x="6709742" y="1585330"/>
            <a:chExt cx="1029907" cy="343465"/>
          </a:xfrm>
        </p:grpSpPr>
        <p:grpSp>
          <p:nvGrpSpPr>
            <p:cNvPr id="1336" name="Google Shape;1336;p83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37" name="Google Shape;1337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38" name="Google Shape;1338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39" name="Google Shape;1339;p8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40" name="Google Shape;1340;p8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41" name="Google Shape;1341;p83"/>
          <p:cNvSpPr/>
          <p:nvPr/>
        </p:nvSpPr>
        <p:spPr>
          <a:xfrm>
            <a:off x="1328039" y="788144"/>
            <a:ext cx="3085099" cy="1428400"/>
          </a:xfrm>
          <a:prstGeom prst="wedgeRoundRectCallout">
            <a:avLst>
              <a:gd fmla="val 9002" name="adj1"/>
              <a:gd fmla="val 68899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Aplica esta técnica para 9 ᛫ 4?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342" name="Google Shape;1342;p83"/>
          <p:cNvSpPr/>
          <p:nvPr/>
        </p:nvSpPr>
        <p:spPr>
          <a:xfrm flipH="1" rot="10800000">
            <a:off x="7500100" y="4733436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3" name="Google Shape;1343;p83"/>
          <p:cNvSpPr txBox="1"/>
          <p:nvPr/>
        </p:nvSpPr>
        <p:spPr>
          <a:xfrm>
            <a:off x="8201284" y="4833833"/>
            <a:ext cx="1006400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4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7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Google Shape;1348;p84"/>
          <p:cNvSpPr txBox="1"/>
          <p:nvPr/>
        </p:nvSpPr>
        <p:spPr>
          <a:xfrm>
            <a:off x="5134135" y="677334"/>
            <a:ext cx="2706000" cy="5171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1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2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3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4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5 ᛫ 4 =</a:t>
            </a: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32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6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7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8 ᛫ 4 = 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9 ᛫ 4 =      </a:t>
            </a:r>
            <a:r>
              <a:rPr i="0" lang="es-419" sz="3200" u="none" cap="none" strike="noStrike">
                <a:solidFill>
                  <a:srgbClr val="FEE599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4 =     </a:t>
            </a:r>
            <a:r>
              <a:rPr i="0" lang="es-419" sz="3200" u="none" cap="none" strike="noStrike">
                <a:solidFill>
                  <a:srgbClr val="FF9999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.</a:t>
            </a:r>
            <a:endParaRPr i="0" sz="3200" u="none" cap="none" strike="noStrike">
              <a:solidFill>
                <a:srgbClr val="FF9999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1349" name="Google Shape;1349;p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0735" y="2516565"/>
            <a:ext cx="1399708" cy="2943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50" name="Google Shape;1350;p84"/>
          <p:cNvGrpSpPr/>
          <p:nvPr/>
        </p:nvGrpSpPr>
        <p:grpSpPr>
          <a:xfrm>
            <a:off x="9220643" y="2715501"/>
            <a:ext cx="1373941" cy="462119"/>
            <a:chOff x="6712869" y="1807576"/>
            <a:chExt cx="1030456" cy="346589"/>
          </a:xfrm>
        </p:grpSpPr>
        <p:grpSp>
          <p:nvGrpSpPr>
            <p:cNvPr id="1351" name="Google Shape;1351;p84"/>
            <p:cNvGrpSpPr/>
            <p:nvPr/>
          </p:nvGrpSpPr>
          <p:grpSpPr>
            <a:xfrm>
              <a:off x="6712869" y="1807576"/>
              <a:ext cx="803713" cy="342704"/>
              <a:chOff x="4090445" y="2127929"/>
              <a:chExt cx="803713" cy="342704"/>
            </a:xfrm>
          </p:grpSpPr>
          <p:pic>
            <p:nvPicPr>
              <p:cNvPr descr="Forma&#10;&#10;Descripción generada automáticamente" id="1352" name="Google Shape;1352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53" name="Google Shape;1353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54" name="Google Shape;1354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2127929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55" name="Google Shape;1355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0621" y="181146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56" name="Google Shape;1356;p84"/>
          <p:cNvGrpSpPr/>
          <p:nvPr/>
        </p:nvGrpSpPr>
        <p:grpSpPr>
          <a:xfrm>
            <a:off x="9220644" y="2216544"/>
            <a:ext cx="1373209" cy="457953"/>
            <a:chOff x="6709742" y="1585330"/>
            <a:chExt cx="1029907" cy="343465"/>
          </a:xfrm>
        </p:grpSpPr>
        <p:grpSp>
          <p:nvGrpSpPr>
            <p:cNvPr id="1357" name="Google Shape;1357;p84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58" name="Google Shape;1358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59" name="Google Shape;1359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60" name="Google Shape;1360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61" name="Google Shape;1361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62" name="Google Shape;1362;p84"/>
          <p:cNvGrpSpPr/>
          <p:nvPr/>
        </p:nvGrpSpPr>
        <p:grpSpPr>
          <a:xfrm>
            <a:off x="9220643" y="1718442"/>
            <a:ext cx="1371743" cy="457097"/>
            <a:chOff x="6713114" y="1352260"/>
            <a:chExt cx="1028807" cy="342823"/>
          </a:xfrm>
        </p:grpSpPr>
        <p:grpSp>
          <p:nvGrpSpPr>
            <p:cNvPr id="1363" name="Google Shape;1363;p84"/>
            <p:cNvGrpSpPr/>
            <p:nvPr/>
          </p:nvGrpSpPr>
          <p:grpSpPr>
            <a:xfrm>
              <a:off x="6713114" y="1352379"/>
              <a:ext cx="803713" cy="342704"/>
              <a:chOff x="4090445" y="1352696"/>
              <a:chExt cx="803713" cy="342704"/>
            </a:xfrm>
          </p:grpSpPr>
          <p:pic>
            <p:nvPicPr>
              <p:cNvPr descr="Forma&#10;&#10;Descripción generada automáticamente" id="1364" name="Google Shape;1364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65" name="Google Shape;1365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66" name="Google Shape;1366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352696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67" name="Google Shape;1367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9217" y="135226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68" name="Google Shape;1368;p84"/>
          <p:cNvGrpSpPr/>
          <p:nvPr/>
        </p:nvGrpSpPr>
        <p:grpSpPr>
          <a:xfrm>
            <a:off x="9220643" y="1216010"/>
            <a:ext cx="1379199" cy="461428"/>
            <a:chOff x="6709742" y="1118315"/>
            <a:chExt cx="1034399" cy="346071"/>
          </a:xfrm>
        </p:grpSpPr>
        <p:grpSp>
          <p:nvGrpSpPr>
            <p:cNvPr id="1369" name="Google Shape;1369;p84"/>
            <p:cNvGrpSpPr/>
            <p:nvPr/>
          </p:nvGrpSpPr>
          <p:grpSpPr>
            <a:xfrm>
              <a:off x="6709742" y="1121682"/>
              <a:ext cx="806840" cy="342704"/>
              <a:chOff x="4095944" y="965741"/>
              <a:chExt cx="806840" cy="342704"/>
            </a:xfrm>
          </p:grpSpPr>
          <p:pic>
            <p:nvPicPr>
              <p:cNvPr descr="Forma&#10;&#10;Descripción generada automáticamente" id="1370" name="Google Shape;1370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5944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71" name="Google Shape;1371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26327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72" name="Google Shape;1372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60080" y="96574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73" name="Google Shape;1373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1437" y="111831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74" name="Google Shape;1374;p84"/>
          <p:cNvGrpSpPr/>
          <p:nvPr/>
        </p:nvGrpSpPr>
        <p:grpSpPr>
          <a:xfrm>
            <a:off x="9220643" y="717648"/>
            <a:ext cx="1377901" cy="457357"/>
            <a:chOff x="6715320" y="890671"/>
            <a:chExt cx="1033426" cy="343018"/>
          </a:xfrm>
        </p:grpSpPr>
        <p:pic>
          <p:nvPicPr>
            <p:cNvPr descr="Forma&#10;&#10;Descripción generada automáticamente" id="1375" name="Google Shape;1375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715320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376" name="Google Shape;1376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945033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377" name="Google Shape;1377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74214" y="89067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1378" name="Google Shape;1378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406042" y="8909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79" name="Google Shape;1379;p84"/>
          <p:cNvGrpSpPr/>
          <p:nvPr/>
        </p:nvGrpSpPr>
        <p:grpSpPr>
          <a:xfrm>
            <a:off x="9220644" y="3218624"/>
            <a:ext cx="1373209" cy="457953"/>
            <a:chOff x="6709742" y="1585330"/>
            <a:chExt cx="1029907" cy="343465"/>
          </a:xfrm>
        </p:grpSpPr>
        <p:grpSp>
          <p:nvGrpSpPr>
            <p:cNvPr id="1380" name="Google Shape;1380;p84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81" name="Google Shape;1381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82" name="Google Shape;1382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83" name="Google Shape;1383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84" name="Google Shape;1384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85" name="Google Shape;1385;p84"/>
          <p:cNvGrpSpPr/>
          <p:nvPr/>
        </p:nvGrpSpPr>
        <p:grpSpPr>
          <a:xfrm>
            <a:off x="9220644" y="3717581"/>
            <a:ext cx="1373209" cy="457953"/>
            <a:chOff x="6709742" y="1585330"/>
            <a:chExt cx="1029907" cy="343465"/>
          </a:xfrm>
        </p:grpSpPr>
        <p:grpSp>
          <p:nvGrpSpPr>
            <p:cNvPr id="1386" name="Google Shape;1386;p84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87" name="Google Shape;1387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88" name="Google Shape;1388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89" name="Google Shape;1389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90" name="Google Shape;1390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91" name="Google Shape;1391;p84"/>
          <p:cNvGrpSpPr/>
          <p:nvPr/>
        </p:nvGrpSpPr>
        <p:grpSpPr>
          <a:xfrm>
            <a:off x="9220644" y="4216538"/>
            <a:ext cx="1373209" cy="457953"/>
            <a:chOff x="6709742" y="1585330"/>
            <a:chExt cx="1029907" cy="343465"/>
          </a:xfrm>
        </p:grpSpPr>
        <p:grpSp>
          <p:nvGrpSpPr>
            <p:cNvPr id="1392" name="Google Shape;1392;p84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93" name="Google Shape;1393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94" name="Google Shape;1394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395" name="Google Shape;1395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396" name="Google Shape;1396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97" name="Google Shape;1397;p84"/>
          <p:cNvGrpSpPr/>
          <p:nvPr/>
        </p:nvGrpSpPr>
        <p:grpSpPr>
          <a:xfrm>
            <a:off x="9220644" y="4715496"/>
            <a:ext cx="1373209" cy="457953"/>
            <a:chOff x="6709742" y="1585330"/>
            <a:chExt cx="1029907" cy="343465"/>
          </a:xfrm>
        </p:grpSpPr>
        <p:grpSp>
          <p:nvGrpSpPr>
            <p:cNvPr id="1398" name="Google Shape;1398;p84"/>
            <p:cNvGrpSpPr/>
            <p:nvPr/>
          </p:nvGrpSpPr>
          <p:grpSpPr>
            <a:xfrm>
              <a:off x="6709742" y="1585330"/>
              <a:ext cx="803713" cy="342704"/>
              <a:chOff x="4090445" y="1739651"/>
              <a:chExt cx="803713" cy="342704"/>
            </a:xfrm>
          </p:grpSpPr>
          <p:pic>
            <p:nvPicPr>
              <p:cNvPr descr="Forma&#10;&#10;Descripción generada automáticamente" id="1399" name="Google Shape;1399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090445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400" name="Google Shape;1400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318839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Forma&#10;&#10;Descripción generada automáticamente" id="1401" name="Google Shape;1401;p8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4551454" y="1739651"/>
                <a:ext cx="342704" cy="34270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descr="Forma&#10;&#10;Descripción generada automáticamente" id="1402" name="Google Shape;1402;p8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396945" y="158609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03" name="Google Shape;1403;p84"/>
          <p:cNvSpPr/>
          <p:nvPr/>
        </p:nvSpPr>
        <p:spPr>
          <a:xfrm>
            <a:off x="1328039" y="788144"/>
            <a:ext cx="3085099" cy="1428400"/>
          </a:xfrm>
          <a:prstGeom prst="wedgeRoundRectCallout">
            <a:avLst>
              <a:gd fmla="val 9002" name="adj1"/>
              <a:gd fmla="val 68899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Aplica esta técnica para 9 ᛫ 4?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404" name="Google Shape;1404;p84"/>
          <p:cNvSpPr/>
          <p:nvPr/>
        </p:nvSpPr>
        <p:spPr>
          <a:xfrm flipH="1" rot="10800000">
            <a:off x="7500100" y="4733436"/>
            <a:ext cx="701200" cy="796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5" name="Google Shape;1405;p84"/>
          <p:cNvSpPr txBox="1"/>
          <p:nvPr/>
        </p:nvSpPr>
        <p:spPr>
          <a:xfrm>
            <a:off x="8201284" y="4833833"/>
            <a:ext cx="1006400" cy="61551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4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9" name="Shape 1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0" name="Google Shape;141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7198" y="1478281"/>
            <a:ext cx="3483789" cy="3901437"/>
          </a:xfrm>
          <a:prstGeom prst="rect">
            <a:avLst/>
          </a:prstGeom>
          <a:noFill/>
          <a:ln>
            <a:noFill/>
          </a:ln>
        </p:spPr>
      </p:pic>
      <p:sp>
        <p:nvSpPr>
          <p:cNvPr id="1411" name="Google Shape;1411;p16"/>
          <p:cNvSpPr/>
          <p:nvPr/>
        </p:nvSpPr>
        <p:spPr>
          <a:xfrm>
            <a:off x="4952776" y="1800368"/>
            <a:ext cx="6377565" cy="2268197"/>
          </a:xfrm>
          <a:prstGeom prst="wedgeRoundRectCallout">
            <a:avLst>
              <a:gd fmla="val -65265" name="adj1"/>
              <a:gd fmla="val -10750" name="adj2"/>
              <a:gd fmla="val 16667" name="adj3"/>
            </a:avLst>
          </a:prstGeom>
          <a:solidFill>
            <a:schemeClr val="lt1"/>
          </a:solidFill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algunas multiplicaciones podemos apoyarnos en otras conocidas.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7"/>
          <p:cNvSpPr txBox="1"/>
          <p:nvPr/>
        </p:nvSpPr>
        <p:spPr>
          <a:xfrm>
            <a:off x="7768463" y="4317353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63" name="Google Shape;363;p57"/>
          <p:cNvSpPr txBox="1"/>
          <p:nvPr/>
        </p:nvSpPr>
        <p:spPr>
          <a:xfrm>
            <a:off x="3161969" y="2823422"/>
            <a:ext cx="930385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i="0" lang="es-419" sz="4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i="0" sz="4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64" name="Google Shape;364;p57"/>
          <p:cNvSpPr/>
          <p:nvPr/>
        </p:nvSpPr>
        <p:spPr>
          <a:xfrm rot="10800000">
            <a:off x="4199467" y="541867"/>
            <a:ext cx="304800" cy="5486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57"/>
          <p:cNvSpPr/>
          <p:nvPr/>
        </p:nvSpPr>
        <p:spPr>
          <a:xfrm>
            <a:off x="7434916" y="3423817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6" name="Google Shape;366;p57"/>
          <p:cNvGrpSpPr/>
          <p:nvPr/>
        </p:nvGrpSpPr>
        <p:grpSpPr>
          <a:xfrm>
            <a:off x="5466646" y="771715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367" name="Google Shape;367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68" name="Google Shape;368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69" name="Google Shape;369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70" name="Google Shape;370;p57"/>
          <p:cNvGrpSpPr/>
          <p:nvPr/>
        </p:nvGrpSpPr>
        <p:grpSpPr>
          <a:xfrm>
            <a:off x="5461259" y="1287655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371" name="Google Shape;371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72" name="Google Shape;372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73" name="Google Shape;373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74" name="Google Shape;374;p57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375" name="Google Shape;375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76" name="Google Shape;376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77" name="Google Shape;377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78" name="Google Shape;378;p57"/>
          <p:cNvGrpSpPr/>
          <p:nvPr/>
        </p:nvGrpSpPr>
        <p:grpSpPr>
          <a:xfrm>
            <a:off x="5453928" y="231953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379" name="Google Shape;379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80" name="Google Shape;380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81" name="Google Shape;381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82" name="Google Shape;382;p57"/>
          <p:cNvGrpSpPr/>
          <p:nvPr/>
        </p:nvGrpSpPr>
        <p:grpSpPr>
          <a:xfrm>
            <a:off x="5453928" y="283723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383" name="Google Shape;383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84" name="Google Shape;384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85" name="Google Shape;385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86" name="Google Shape;386;p57"/>
          <p:cNvGrpSpPr/>
          <p:nvPr/>
        </p:nvGrpSpPr>
        <p:grpSpPr>
          <a:xfrm>
            <a:off x="5453928" y="3354943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387" name="Google Shape;387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88" name="Google Shape;388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89" name="Google Shape;389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90" name="Google Shape;390;p57"/>
          <p:cNvGrpSpPr/>
          <p:nvPr/>
        </p:nvGrpSpPr>
        <p:grpSpPr>
          <a:xfrm>
            <a:off x="5453928" y="387264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391" name="Google Shape;391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92" name="Google Shape;392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93" name="Google Shape;393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94" name="Google Shape;394;p57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395" name="Google Shape;395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96" name="Google Shape;396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397" name="Google Shape;397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98" name="Google Shape;398;p57"/>
          <p:cNvGrpSpPr/>
          <p:nvPr/>
        </p:nvGrpSpPr>
        <p:grpSpPr>
          <a:xfrm>
            <a:off x="5453928" y="4906291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399" name="Google Shape;399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00" name="Google Shape;400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01" name="Google Shape;401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02" name="Google Shape;402;p57"/>
          <p:cNvGrpSpPr/>
          <p:nvPr/>
        </p:nvGrpSpPr>
        <p:grpSpPr>
          <a:xfrm>
            <a:off x="5453928" y="54239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403" name="Google Shape;403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04" name="Google Shape;404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05" name="Google Shape;405;p5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06" name="Google Shape;406;p57"/>
          <p:cNvSpPr/>
          <p:nvPr/>
        </p:nvSpPr>
        <p:spPr>
          <a:xfrm>
            <a:off x="1230047" y="318499"/>
            <a:ext cx="2862307" cy="2011416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3 = 30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Un dibujo de un animal con la boca abierta&#10;&#10;Descripción generada automáticamente con confianza baja" id="407" name="Google Shape;407;p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5"/>
          <p:cNvGrpSpPr/>
          <p:nvPr/>
        </p:nvGrpSpPr>
        <p:grpSpPr>
          <a:xfrm>
            <a:off x="5453928" y="242138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413" name="Google Shape;413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14" name="Google Shape;414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15" name="Google Shape;415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16" name="Google Shape;416;p5"/>
          <p:cNvGrpSpPr/>
          <p:nvPr/>
        </p:nvGrpSpPr>
        <p:grpSpPr>
          <a:xfrm>
            <a:off x="5453928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417" name="Google Shape;417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18" name="Google Shape;418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19" name="Google Shape;41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20" name="Google Shape;420;p5"/>
          <p:cNvSpPr/>
          <p:nvPr/>
        </p:nvSpPr>
        <p:spPr>
          <a:xfrm>
            <a:off x="7435311" y="541866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5"/>
          <p:cNvSpPr txBox="1"/>
          <p:nvPr/>
        </p:nvSpPr>
        <p:spPr>
          <a:xfrm>
            <a:off x="7768463" y="4317353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422" name="Google Shape;422;p5"/>
          <p:cNvSpPr txBox="1"/>
          <p:nvPr/>
        </p:nvSpPr>
        <p:spPr>
          <a:xfrm>
            <a:off x="3161969" y="2823422"/>
            <a:ext cx="930385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i="0" lang="es-419" sz="4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i="0" sz="4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423" name="Google Shape;423;p5"/>
          <p:cNvSpPr/>
          <p:nvPr/>
        </p:nvSpPr>
        <p:spPr>
          <a:xfrm rot="10800000">
            <a:off x="4199467" y="541867"/>
            <a:ext cx="304800" cy="5486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5"/>
          <p:cNvSpPr txBox="1"/>
          <p:nvPr/>
        </p:nvSpPr>
        <p:spPr>
          <a:xfrm>
            <a:off x="7768463" y="1298356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3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425" name="Google Shape;425;p5"/>
          <p:cNvSpPr/>
          <p:nvPr/>
        </p:nvSpPr>
        <p:spPr>
          <a:xfrm>
            <a:off x="7434916" y="3423817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5"/>
          <p:cNvGrpSpPr/>
          <p:nvPr/>
        </p:nvGrpSpPr>
        <p:grpSpPr>
          <a:xfrm>
            <a:off x="5453928" y="211161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427" name="Google Shape;427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28" name="Google Shape;428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29" name="Google Shape;42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30" name="Google Shape;430;p5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431" name="Google Shape;431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32" name="Google Shape;432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33" name="Google Shape;433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34" name="Google Shape;434;p5"/>
          <p:cNvGrpSpPr/>
          <p:nvPr/>
        </p:nvGrpSpPr>
        <p:grpSpPr>
          <a:xfrm>
            <a:off x="5461259" y="1495576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435" name="Google Shape;435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36" name="Google Shape;436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37" name="Google Shape;437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38" name="Google Shape;438;p5"/>
          <p:cNvGrpSpPr/>
          <p:nvPr/>
        </p:nvGrpSpPr>
        <p:grpSpPr>
          <a:xfrm>
            <a:off x="5453928" y="4698369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439" name="Google Shape;43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40" name="Google Shape;440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41" name="Google Shape;441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42" name="Google Shape;442;p5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443" name="Google Shape;443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44" name="Google Shape;444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45" name="Google Shape;445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46" name="Google Shape;446;p5"/>
          <p:cNvGrpSpPr/>
          <p:nvPr/>
        </p:nvGrpSpPr>
        <p:grpSpPr>
          <a:xfrm>
            <a:off x="5453928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447" name="Google Shape;447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48" name="Google Shape;448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49" name="Google Shape;44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50" name="Google Shape;450;p5"/>
          <p:cNvGrpSpPr/>
          <p:nvPr/>
        </p:nvGrpSpPr>
        <p:grpSpPr>
          <a:xfrm>
            <a:off x="5453928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451" name="Google Shape;451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52" name="Google Shape;452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53" name="Google Shape;453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54" name="Google Shape;454;p5"/>
          <p:cNvGrpSpPr/>
          <p:nvPr/>
        </p:nvGrpSpPr>
        <p:grpSpPr>
          <a:xfrm>
            <a:off x="5457195" y="1187561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455" name="Google Shape;455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56" name="Google Shape;456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57" name="Google Shape;457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58" name="Google Shape;458;p5"/>
          <p:cNvSpPr/>
          <p:nvPr/>
        </p:nvSpPr>
        <p:spPr>
          <a:xfrm>
            <a:off x="1230047" y="318499"/>
            <a:ext cx="2862307" cy="2011416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3 = 30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Un dibujo de un animal con la boca abierta&#10;&#10;Descripción generada automáticamente con confianza baja" id="459" name="Google Shape;45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"/>
          <p:cNvSpPr txBox="1"/>
          <p:nvPr/>
        </p:nvSpPr>
        <p:spPr>
          <a:xfrm>
            <a:off x="3161969" y="2823422"/>
            <a:ext cx="930385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i="0" lang="es-419" sz="4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i="0" sz="4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465" name="Google Shape;465;p6"/>
          <p:cNvSpPr/>
          <p:nvPr/>
        </p:nvSpPr>
        <p:spPr>
          <a:xfrm rot="10800000">
            <a:off x="4199467" y="541867"/>
            <a:ext cx="304800" cy="5486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6" name="Google Shape;466;p6"/>
          <p:cNvGrpSpPr/>
          <p:nvPr/>
        </p:nvGrpSpPr>
        <p:grpSpPr>
          <a:xfrm>
            <a:off x="5453928" y="242138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467" name="Google Shape;467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68" name="Google Shape;468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69" name="Google Shape;469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70" name="Google Shape;470;p6"/>
          <p:cNvGrpSpPr/>
          <p:nvPr/>
        </p:nvGrpSpPr>
        <p:grpSpPr>
          <a:xfrm>
            <a:off x="5453928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471" name="Google Shape;471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72" name="Google Shape;472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73" name="Google Shape;473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74" name="Google Shape;474;p6"/>
          <p:cNvGrpSpPr/>
          <p:nvPr/>
        </p:nvGrpSpPr>
        <p:grpSpPr>
          <a:xfrm>
            <a:off x="5453928" y="211161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475" name="Google Shape;475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76" name="Google Shape;476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77" name="Google Shape;477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78" name="Google Shape;478;p6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479" name="Google Shape;479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80" name="Google Shape;480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81" name="Google Shape;481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82" name="Google Shape;482;p6"/>
          <p:cNvGrpSpPr/>
          <p:nvPr/>
        </p:nvGrpSpPr>
        <p:grpSpPr>
          <a:xfrm>
            <a:off x="5461259" y="1495576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483" name="Google Shape;483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84" name="Google Shape;484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85" name="Google Shape;485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86" name="Google Shape;486;p6"/>
          <p:cNvGrpSpPr/>
          <p:nvPr/>
        </p:nvGrpSpPr>
        <p:grpSpPr>
          <a:xfrm>
            <a:off x="5453928" y="4698369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487" name="Google Shape;487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88" name="Google Shape;488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89" name="Google Shape;489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0" name="Google Shape;490;p6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491" name="Google Shape;491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92" name="Google Shape;492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93" name="Google Shape;493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4" name="Google Shape;494;p6"/>
          <p:cNvGrpSpPr/>
          <p:nvPr/>
        </p:nvGrpSpPr>
        <p:grpSpPr>
          <a:xfrm>
            <a:off x="5453928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495" name="Google Shape;495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96" name="Google Shape;496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497" name="Google Shape;497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98" name="Google Shape;498;p6"/>
          <p:cNvGrpSpPr/>
          <p:nvPr/>
        </p:nvGrpSpPr>
        <p:grpSpPr>
          <a:xfrm>
            <a:off x="5453928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499" name="Google Shape;499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00" name="Google Shape;500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01" name="Google Shape;501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02" name="Google Shape;502;p6"/>
          <p:cNvGrpSpPr/>
          <p:nvPr/>
        </p:nvGrpSpPr>
        <p:grpSpPr>
          <a:xfrm>
            <a:off x="5457195" y="1187561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503" name="Google Shape;503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04" name="Google Shape;504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05" name="Google Shape;505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Un dibujo de un animal con la boca abierta&#10;&#10;Descripción generada automáticamente con confianza baja" id="506" name="Google Shape;50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507" name="Google Shape;507;p6"/>
          <p:cNvSpPr/>
          <p:nvPr/>
        </p:nvSpPr>
        <p:spPr>
          <a:xfrm>
            <a:off x="1230047" y="953073"/>
            <a:ext cx="2657749" cy="1191802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58"/>
          <p:cNvSpPr/>
          <p:nvPr/>
        </p:nvSpPr>
        <p:spPr>
          <a:xfrm>
            <a:off x="7435311" y="541866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58"/>
          <p:cNvSpPr txBox="1"/>
          <p:nvPr/>
        </p:nvSpPr>
        <p:spPr>
          <a:xfrm>
            <a:off x="3161969" y="2823422"/>
            <a:ext cx="930385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i="0" lang="es-419" sz="4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i="0" sz="4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14" name="Google Shape;514;p58"/>
          <p:cNvSpPr/>
          <p:nvPr/>
        </p:nvSpPr>
        <p:spPr>
          <a:xfrm rot="10800000">
            <a:off x="4199467" y="541867"/>
            <a:ext cx="304800" cy="5486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58"/>
          <p:cNvSpPr/>
          <p:nvPr/>
        </p:nvSpPr>
        <p:spPr>
          <a:xfrm>
            <a:off x="7434916" y="3423817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6" name="Google Shape;516;p58"/>
          <p:cNvGrpSpPr/>
          <p:nvPr/>
        </p:nvGrpSpPr>
        <p:grpSpPr>
          <a:xfrm>
            <a:off x="5453928" y="242138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517" name="Google Shape;517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18" name="Google Shape;518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19" name="Google Shape;519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20" name="Google Shape;520;p58"/>
          <p:cNvGrpSpPr/>
          <p:nvPr/>
        </p:nvGrpSpPr>
        <p:grpSpPr>
          <a:xfrm>
            <a:off x="5453928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521" name="Google Shape;521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22" name="Google Shape;522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23" name="Google Shape;523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24" name="Google Shape;524;p58"/>
          <p:cNvGrpSpPr/>
          <p:nvPr/>
        </p:nvGrpSpPr>
        <p:grpSpPr>
          <a:xfrm>
            <a:off x="5453928" y="211161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525" name="Google Shape;525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26" name="Google Shape;526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27" name="Google Shape;527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28" name="Google Shape;528;p58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529" name="Google Shape;529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30" name="Google Shape;530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31" name="Google Shape;531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32" name="Google Shape;532;p58"/>
          <p:cNvGrpSpPr/>
          <p:nvPr/>
        </p:nvGrpSpPr>
        <p:grpSpPr>
          <a:xfrm>
            <a:off x="5461259" y="1495576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533" name="Google Shape;533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34" name="Google Shape;534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35" name="Google Shape;535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36" name="Google Shape;536;p58"/>
          <p:cNvGrpSpPr/>
          <p:nvPr/>
        </p:nvGrpSpPr>
        <p:grpSpPr>
          <a:xfrm>
            <a:off x="5453928" y="4698369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537" name="Google Shape;537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38" name="Google Shape;538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39" name="Google Shape;539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40" name="Google Shape;540;p58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541" name="Google Shape;541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42" name="Google Shape;542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43" name="Google Shape;543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44" name="Google Shape;544;p58"/>
          <p:cNvGrpSpPr/>
          <p:nvPr/>
        </p:nvGrpSpPr>
        <p:grpSpPr>
          <a:xfrm>
            <a:off x="5453928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545" name="Google Shape;545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46" name="Google Shape;546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47" name="Google Shape;547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48" name="Google Shape;548;p58"/>
          <p:cNvGrpSpPr/>
          <p:nvPr/>
        </p:nvGrpSpPr>
        <p:grpSpPr>
          <a:xfrm>
            <a:off x="5453928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549" name="Google Shape;549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50" name="Google Shape;550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51" name="Google Shape;551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52" name="Google Shape;552;p58"/>
          <p:cNvGrpSpPr/>
          <p:nvPr/>
        </p:nvGrpSpPr>
        <p:grpSpPr>
          <a:xfrm>
            <a:off x="5457195" y="1187561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553" name="Google Shape;553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54" name="Google Shape;554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55" name="Google Shape;555;p5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Un dibujo de un animal con la boca abierta&#10;&#10;Descripción generada automáticamente con confianza baja" id="556" name="Google Shape;556;p5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  <p:sp>
        <p:nvSpPr>
          <p:cNvPr id="557" name="Google Shape;557;p58"/>
          <p:cNvSpPr/>
          <p:nvPr/>
        </p:nvSpPr>
        <p:spPr>
          <a:xfrm>
            <a:off x="1230047" y="953073"/>
            <a:ext cx="2657749" cy="1191802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58" name="Google Shape;558;p58"/>
          <p:cNvSpPr txBox="1"/>
          <p:nvPr/>
        </p:nvSpPr>
        <p:spPr>
          <a:xfrm>
            <a:off x="7929485" y="4351856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15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59" name="Google Shape;559;p58"/>
          <p:cNvSpPr txBox="1"/>
          <p:nvPr/>
        </p:nvSpPr>
        <p:spPr>
          <a:xfrm>
            <a:off x="7883500" y="1598177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15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59"/>
          <p:cNvSpPr/>
          <p:nvPr/>
        </p:nvSpPr>
        <p:spPr>
          <a:xfrm>
            <a:off x="7435311" y="541866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59"/>
          <p:cNvSpPr txBox="1"/>
          <p:nvPr/>
        </p:nvSpPr>
        <p:spPr>
          <a:xfrm>
            <a:off x="3161969" y="2823422"/>
            <a:ext cx="930385" cy="92328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i="0" lang="es-419" sz="4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i="0" sz="4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66" name="Google Shape;566;p59"/>
          <p:cNvSpPr/>
          <p:nvPr/>
        </p:nvSpPr>
        <p:spPr>
          <a:xfrm rot="10800000">
            <a:off x="4199467" y="541867"/>
            <a:ext cx="304800" cy="5486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59"/>
          <p:cNvSpPr/>
          <p:nvPr/>
        </p:nvSpPr>
        <p:spPr>
          <a:xfrm>
            <a:off x="7434916" y="3423817"/>
            <a:ext cx="304800" cy="2604332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59"/>
          <p:cNvSpPr txBox="1"/>
          <p:nvPr/>
        </p:nvSpPr>
        <p:spPr>
          <a:xfrm>
            <a:off x="7929485" y="4351856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15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569" name="Google Shape;569;p59"/>
          <p:cNvSpPr txBox="1"/>
          <p:nvPr/>
        </p:nvSpPr>
        <p:spPr>
          <a:xfrm>
            <a:off x="7883500" y="1598177"/>
            <a:ext cx="2173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i="0" lang="es-419" sz="32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15</a:t>
            </a:r>
            <a:endParaRPr i="0" sz="32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570" name="Google Shape;570;p59"/>
          <p:cNvGrpSpPr/>
          <p:nvPr/>
        </p:nvGrpSpPr>
        <p:grpSpPr>
          <a:xfrm>
            <a:off x="5453928" y="2421389"/>
            <a:ext cx="1071617" cy="456939"/>
            <a:chOff x="4090445" y="2127929"/>
            <a:chExt cx="803713" cy="342704"/>
          </a:xfrm>
        </p:grpSpPr>
        <p:pic>
          <p:nvPicPr>
            <p:cNvPr descr="Forma&#10;&#10;Descripción generada automáticamente" id="571" name="Google Shape;571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72" name="Google Shape;572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73" name="Google Shape;573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127929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4" name="Google Shape;574;p59"/>
          <p:cNvGrpSpPr/>
          <p:nvPr/>
        </p:nvGrpSpPr>
        <p:grpSpPr>
          <a:xfrm>
            <a:off x="5453928" y="4998695"/>
            <a:ext cx="1071617" cy="456939"/>
            <a:chOff x="4090445" y="4067996"/>
            <a:chExt cx="803713" cy="342704"/>
          </a:xfrm>
        </p:grpSpPr>
        <p:pic>
          <p:nvPicPr>
            <p:cNvPr descr="Forma&#10;&#10;Descripción generada automáticamente" id="575" name="Google Shape;575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76" name="Google Shape;576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77" name="Google Shape;577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40679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8" name="Google Shape;578;p59"/>
          <p:cNvGrpSpPr/>
          <p:nvPr/>
        </p:nvGrpSpPr>
        <p:grpSpPr>
          <a:xfrm>
            <a:off x="5453928" y="2111615"/>
            <a:ext cx="1071617" cy="456939"/>
            <a:chOff x="4090445" y="1739651"/>
            <a:chExt cx="803713" cy="342704"/>
          </a:xfrm>
        </p:grpSpPr>
        <p:pic>
          <p:nvPicPr>
            <p:cNvPr descr="Forma&#10;&#10;Descripción generada automáticamente" id="579" name="Google Shape;579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80" name="Google Shape;580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81" name="Google Shape;581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73965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2" name="Google Shape;582;p59"/>
          <p:cNvGrpSpPr/>
          <p:nvPr/>
        </p:nvGrpSpPr>
        <p:grpSpPr>
          <a:xfrm>
            <a:off x="5453928" y="1803595"/>
            <a:ext cx="1071617" cy="456939"/>
            <a:chOff x="4090445" y="1352696"/>
            <a:chExt cx="803713" cy="342704"/>
          </a:xfrm>
        </p:grpSpPr>
        <p:pic>
          <p:nvPicPr>
            <p:cNvPr descr="Forma&#10;&#10;Descripción generada automáticamente" id="583" name="Google Shape;583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84" name="Google Shape;584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85" name="Google Shape;585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135269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6" name="Google Shape;586;p59"/>
          <p:cNvGrpSpPr/>
          <p:nvPr/>
        </p:nvGrpSpPr>
        <p:grpSpPr>
          <a:xfrm>
            <a:off x="5461259" y="1495576"/>
            <a:ext cx="1064285" cy="456939"/>
            <a:chOff x="4095944" y="965741"/>
            <a:chExt cx="798214" cy="342704"/>
          </a:xfrm>
        </p:grpSpPr>
        <p:pic>
          <p:nvPicPr>
            <p:cNvPr descr="Forma&#10;&#10;Descripción generada automáticamente" id="587" name="Google Shape;587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594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88" name="Google Shape;588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7701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89" name="Google Shape;589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965741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0" name="Google Shape;590;p59"/>
          <p:cNvGrpSpPr/>
          <p:nvPr/>
        </p:nvGrpSpPr>
        <p:grpSpPr>
          <a:xfrm>
            <a:off x="5453928" y="4698369"/>
            <a:ext cx="1071617" cy="456939"/>
            <a:chOff x="4090445" y="3679718"/>
            <a:chExt cx="803713" cy="342704"/>
          </a:xfrm>
        </p:grpSpPr>
        <p:pic>
          <p:nvPicPr>
            <p:cNvPr descr="Forma&#10;&#10;Descripción generada automáticamente" id="591" name="Google Shape;591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92" name="Google Shape;592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93" name="Google Shape;593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679718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4" name="Google Shape;594;p59"/>
          <p:cNvGrpSpPr/>
          <p:nvPr/>
        </p:nvGrpSpPr>
        <p:grpSpPr>
          <a:xfrm>
            <a:off x="5453928" y="4388587"/>
            <a:ext cx="1071617" cy="456939"/>
            <a:chOff x="4090445" y="3291440"/>
            <a:chExt cx="803713" cy="342704"/>
          </a:xfrm>
        </p:grpSpPr>
        <p:pic>
          <p:nvPicPr>
            <p:cNvPr descr="Forma&#10;&#10;Descripción generada automáticamente" id="595" name="Google Shape;595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96" name="Google Shape;596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597" name="Google Shape;597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3291440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8" name="Google Shape;598;p59"/>
          <p:cNvGrpSpPr/>
          <p:nvPr/>
        </p:nvGrpSpPr>
        <p:grpSpPr>
          <a:xfrm>
            <a:off x="5453928" y="4080567"/>
            <a:ext cx="1071617" cy="456939"/>
            <a:chOff x="4090445" y="2904485"/>
            <a:chExt cx="803713" cy="342704"/>
          </a:xfrm>
        </p:grpSpPr>
        <p:pic>
          <p:nvPicPr>
            <p:cNvPr descr="Forma&#10;&#10;Descripción generada automáticamente" id="599" name="Google Shape;599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600" name="Google Shape;600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601" name="Google Shape;601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904485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2" name="Google Shape;602;p59"/>
          <p:cNvGrpSpPr/>
          <p:nvPr/>
        </p:nvGrpSpPr>
        <p:grpSpPr>
          <a:xfrm>
            <a:off x="5453928" y="3780237"/>
            <a:ext cx="1071617" cy="456939"/>
            <a:chOff x="4090445" y="2516207"/>
            <a:chExt cx="803713" cy="342704"/>
          </a:xfrm>
        </p:grpSpPr>
        <p:pic>
          <p:nvPicPr>
            <p:cNvPr descr="Forma&#10;&#10;Descripción generada automáticamente" id="603" name="Google Shape;603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0445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604" name="Google Shape;604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18839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605" name="Google Shape;605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1454" y="2516207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6" name="Google Shape;606;p59"/>
          <p:cNvGrpSpPr/>
          <p:nvPr/>
        </p:nvGrpSpPr>
        <p:grpSpPr>
          <a:xfrm>
            <a:off x="5457195" y="1187561"/>
            <a:ext cx="1068797" cy="456939"/>
            <a:chOff x="4099984" y="578786"/>
            <a:chExt cx="801598" cy="342704"/>
          </a:xfrm>
        </p:grpSpPr>
        <p:pic>
          <p:nvPicPr>
            <p:cNvPr descr="Forma&#10;&#10;Descripción generada automáticamente" id="607" name="Google Shape;607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99984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608" name="Google Shape;608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29697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orma&#10;&#10;Descripción generada automáticamente" id="609" name="Google Shape;609;p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58878" y="578786"/>
              <a:ext cx="342704" cy="34270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Un dibujo de un animal con la boca abierta&#10;&#10;Descripción generada automáticamente con confianza baja" id="610" name="Google Shape;610;p5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9027" y="2329915"/>
            <a:ext cx="1153867" cy="24209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611" name="Google Shape;611;p59"/>
          <p:cNvPicPr preferRelativeResize="0"/>
          <p:nvPr/>
        </p:nvPicPr>
        <p:blipFill rotWithShape="1">
          <a:blip r:embed="rId5">
            <a:alphaModFix/>
          </a:blip>
          <a:srcRect b="0" l="7648" r="9391" t="0"/>
          <a:stretch/>
        </p:blipFill>
        <p:spPr>
          <a:xfrm>
            <a:off x="10149340" y="2392744"/>
            <a:ext cx="1403633" cy="2294268"/>
          </a:xfrm>
          <a:prstGeom prst="rect">
            <a:avLst/>
          </a:prstGeom>
          <a:noFill/>
          <a:ln>
            <a:noFill/>
          </a:ln>
        </p:spPr>
      </p:pic>
      <p:sp>
        <p:nvSpPr>
          <p:cNvPr id="612" name="Google Shape;612;p59"/>
          <p:cNvSpPr/>
          <p:nvPr/>
        </p:nvSpPr>
        <p:spPr>
          <a:xfrm>
            <a:off x="8649429" y="708917"/>
            <a:ext cx="2903543" cy="1435958"/>
          </a:xfrm>
          <a:prstGeom prst="wedgeRoundRectCallout">
            <a:avLst>
              <a:gd fmla="val 25410" name="adj1"/>
              <a:gd fmla="val 78879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3 = 30,</a:t>
            </a:r>
            <a:endParaRPr i="0" sz="2400" u="none" cap="none" strike="noStrike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entonces 5 ᛫ 3 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13" name="Google Shape;613;p59"/>
          <p:cNvSpPr/>
          <p:nvPr/>
        </p:nvSpPr>
        <p:spPr>
          <a:xfrm>
            <a:off x="1230047" y="953073"/>
            <a:ext cx="2657749" cy="1191802"/>
          </a:xfrm>
          <a:prstGeom prst="wedgeRoundRectCallout">
            <a:avLst>
              <a:gd fmla="val -33342" name="adj1"/>
              <a:gd fmla="val 66810" name="adj2"/>
              <a:gd fmla="val 16667" name="adj3"/>
            </a:avLst>
          </a:prstGeom>
          <a:noFill/>
          <a:ln cap="flat" cmpd="sng" w="25400">
            <a:solidFill>
              <a:srgbClr val="00B4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3?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2023-09-12T20:21:07Z</dcterms:created>
  <dc:creator>Tomás Gonzalo Basaure Retamal</dc:creator>
</cp:coreProperties>
</file>