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Nunito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qLdTWfVYqYsLF8WGRwR6bEAW+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NunitoMedium-bold.fntdata"/><Relationship Id="rId16" Type="http://schemas.openxmlformats.org/officeDocument/2006/relationships/font" Target="fonts/NunitoMedium-regular.fntdata"/><Relationship Id="rId19" Type="http://schemas.openxmlformats.org/officeDocument/2006/relationships/font" Target="fonts/NunitoMedium-boldItalic.fntdata"/><Relationship Id="rId18" Type="http://schemas.openxmlformats.org/officeDocument/2006/relationships/font" Target="fonts/Nuni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8" name="Google Shape;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3" name="Google Shape;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8" name="Google Shape;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3" name="Google Shape;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9" name="Google Shape;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6" name="Google Shape;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92" name="Google Shape;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9" name="Google Shape;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7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5" name="Google Shape;1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8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3" name="Google Shape;1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3" name="Google Shape;1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9" name="Google Shape;1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5" name="Google Shape;1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9" name="Google Shape;1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3" name="Google Shape;1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7" name="Google Shape;1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6" name="Google Shape;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39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3" name="Google Shape;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8" name="Google Shape;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>
  <p:cSld name="3_Título y objeto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3" name="Google Shape;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/>
          <p:nvPr/>
        </p:nvSpPr>
        <p:spPr>
          <a:xfrm>
            <a:off x="1524000" y="3113405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i="0" lang="es-CL" sz="54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Tiempo</a:t>
            </a:r>
            <a:endParaRPr i="0" sz="54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524000" y="4328620"/>
            <a:ext cx="9144000" cy="1334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3º básico. Unidad 2.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5: Tiempo y duración.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usar </a:t>
            </a:r>
            <a:r>
              <a:rPr lang="es-CL" sz="2000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</a:t>
            </a: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página 100. 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Imagen que contiene Logotipo&#10;&#10;Descripción generada automáticamente" id="223" name="Google Shape;2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"/>
          <p:cNvSpPr txBox="1"/>
          <p:nvPr/>
        </p:nvSpPr>
        <p:spPr>
          <a:xfrm>
            <a:off x="1524000" y="170964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Font typeface="Arial"/>
              <a:buNone/>
            </a:pPr>
            <a:r>
              <a:rPr b="1" i="0" lang="es-CL" sz="9600" u="none" cap="none" strike="noStrike">
                <a:solidFill>
                  <a:srgbClr val="65B32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i="0" sz="2400" u="none" cap="none" strike="noStrike">
              <a:solidFill>
                <a:srgbClr val="65B32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/>
        </p:nvSpPr>
        <p:spPr>
          <a:xfrm>
            <a:off x="1504950" y="1925268"/>
            <a:ext cx="9182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CL" sz="4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Veamos el paso del tiempo desde que llegamos a la escuela, hasta que nos vamos a casa. </a:t>
            </a:r>
            <a:endParaRPr i="0" sz="40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113" y="1860016"/>
            <a:ext cx="4022408" cy="249576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1879" y="1906348"/>
            <a:ext cx="4114800" cy="24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6950" y="955040"/>
            <a:ext cx="2476500" cy="3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 txBox="1"/>
          <p:nvPr/>
        </p:nvSpPr>
        <p:spPr>
          <a:xfrm>
            <a:off x="1894840" y="633829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8 : 00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7990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9 : 10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55" y="1880274"/>
            <a:ext cx="4114800" cy="24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"/>
          <p:cNvSpPr txBox="1"/>
          <p:nvPr/>
        </p:nvSpPr>
        <p:spPr>
          <a:xfrm>
            <a:off x="1894840" y="644911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9 : 10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7990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10 : 45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49" name="Google Shape;2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8547" y="1912435"/>
            <a:ext cx="4117340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6950" y="955040"/>
            <a:ext cx="24765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894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10 : 45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7990840" y="6445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11 : 33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8" name="Google Shape;2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530" y="1883317"/>
            <a:ext cx="4117340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4">
            <a:alphaModFix/>
          </a:blip>
          <a:srcRect b="0" l="0" r="0" t="14683"/>
          <a:stretch/>
        </p:blipFill>
        <p:spPr>
          <a:xfrm>
            <a:off x="7411879" y="1918345"/>
            <a:ext cx="380484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967740"/>
            <a:ext cx="24892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1894840" y="628778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11 : 33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7990840" y="628779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02 : 55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3">
            <a:alphaModFix/>
          </a:blip>
          <a:srcRect b="0" l="0" r="0" t="14683"/>
          <a:stretch/>
        </p:blipFill>
        <p:spPr>
          <a:xfrm>
            <a:off x="873675" y="1891386"/>
            <a:ext cx="380484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4">
            <a:alphaModFix/>
          </a:blip>
          <a:srcRect b="0" l="0" r="0" t="13627"/>
          <a:stretch/>
        </p:blipFill>
        <p:spPr>
          <a:xfrm>
            <a:off x="7424579" y="1918345"/>
            <a:ext cx="377111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6950" y="967740"/>
            <a:ext cx="24892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1894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02 : 55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7990840" y="64965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CL" sz="36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03 : 30</a:t>
            </a:r>
            <a:endParaRPr i="0" sz="36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78" name="Google Shape;278;p8"/>
          <p:cNvPicPr preferRelativeResize="0"/>
          <p:nvPr/>
        </p:nvPicPr>
        <p:blipFill rotWithShape="1">
          <a:blip r:embed="rId3">
            <a:alphaModFix/>
          </a:blip>
          <a:srcRect b="0" l="0" r="0" t="13627"/>
          <a:stretch/>
        </p:blipFill>
        <p:spPr>
          <a:xfrm>
            <a:off x="907405" y="1891386"/>
            <a:ext cx="377111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5680" y="972820"/>
            <a:ext cx="24892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 rotWithShape="1">
          <a:blip r:embed="rId5">
            <a:alphaModFix/>
          </a:blip>
          <a:srcRect b="5699" l="0" r="0" t="3928"/>
          <a:stretch/>
        </p:blipFill>
        <p:spPr>
          <a:xfrm>
            <a:off x="7422039" y="1918345"/>
            <a:ext cx="3830387" cy="242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