
<file path=[Content_Types].xml><?xml version="1.0" encoding="utf-8"?>
<Types xmlns="http://schemas.openxmlformats.org/package/2006/content-types">
  <Default Extension="fntdata" ContentType="application/x-fontdata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metadata" ContentType="application/binary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48" r:id="rId1"/>
  </p:sldMasterIdLst>
  <p:notesMasterIdLst>
    <p:notesMasterId r:id="rId34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  <p:sldId id="286" r:id="rId32"/>
    <p:sldId id="287" r:id="rId33"/>
  </p:sldIdLst>
  <p:sldSz cx="12192000" cy="6858000"/>
  <p:notesSz cx="6858000" cy="9144000"/>
  <p:embeddedFontLst>
    <p:embeddedFont>
      <p:font typeface="Nunito" pitchFamily="2" charset="0"/>
      <p:regular r:id="rId35"/>
      <p:bold r:id="rId36"/>
      <p:italic r:id="rId37"/>
      <p:boldItalic r:id="rId38"/>
    </p:embeddedFont>
    <p:embeddedFont>
      <p:font typeface="Nunito Medium" panose="020B0604020202020204" charset="0"/>
      <p:regular r:id="rId39"/>
      <p:bold r:id="rId40"/>
      <p:italic r:id="rId41"/>
      <p:boldItalic r:id="rId42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GoogleSlidesCustomDataVersion2">
      <go:slidesCustomData xmlns:go="http://customooxmlschemas.google.com/" xmlns:ahyp="http://schemas.microsoft.com/office/drawing/2018/hyperlinkcolor" xmlns:p15="http://schemas.microsoft.com/office/powerpoint/2012/main" xmlns:p14="http://schemas.microsoft.com/office/powerpoint/2010/main" xmlns:com="http://schemas.openxmlformats.org/drawingml/2006/compatibility" xmlns:pvml="urn:schemas-microsoft-com:office:powerpoint" xmlns:v="urn:schemas-microsoft-com:vml" xmlns:o="urn:schemas-microsoft-com:office:office" xmlns:dgm="http://schemas.openxmlformats.org/drawingml/2006/diagram" xmlns:c="http://schemas.openxmlformats.org/drawingml/2006/chart" xmlns:mv="urn:schemas-microsoft-com:mac:vml" xmlns:mc="http://schemas.openxmlformats.org/markup-compatibility/2006" xmlns="" r:id="rId45" roundtripDataSignature="AMtx7mjs1MUq/7K2zGEQcscxiLOo7jRo9Q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1" d="100"/>
          <a:sy n="101" d="100"/>
        </p:scale>
        <p:origin x="876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font" Target="fonts/font5.fntdata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42" Type="http://schemas.openxmlformats.org/officeDocument/2006/relationships/font" Target="fonts/font8.fntdata"/><Relationship Id="rId47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font" Target="fonts/font3.fntdata"/><Relationship Id="rId40" Type="http://schemas.openxmlformats.org/officeDocument/2006/relationships/font" Target="fonts/font6.fntdata"/><Relationship Id="rId45" Type="http://customschemas.google.com/relationships/presentationmetadata" Target="metadata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font" Target="fonts/font2.fntdata"/><Relationship Id="rId49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font" Target="fonts/font1.fntdata"/><Relationship Id="rId48" Type="http://schemas.openxmlformats.org/officeDocument/2006/relationships/theme" Target="theme/theme1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font" Target="fonts/font4.fntdata"/><Relationship Id="rId46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font" Target="fonts/font7.fntdata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es-CL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‹Nº›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Google Shape;64;p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65" name="Google Shape;65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" name="Google Shape;72;p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73" name="Google Shape;73;p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" name="Google Shape;78;p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79" name="Google Shape;79;p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90" name="Google Shape;90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" name="Google Shape;105;p1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106" name="Google Shape;106;p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" name="Google Shape;123;p1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124" name="Google Shape;124;p1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Google Shape;142;p1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143" name="Google Shape;143;p1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Google Shape;160;p1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161" name="Google Shape;161;p1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9" name="Google Shape;179;p1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180" name="Google Shape;180;p1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9" name="Google Shape;199;p1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200" name="Google Shape;200;p1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1" name="Google Shape;221;p1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222" name="Google Shape;222;p1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" name="Google Shape;245;p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246" name="Google Shape;246;p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0" name="Google Shape;270;p1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271" name="Google Shape;271;p1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" name="Google Shape;296;p1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297" name="Google Shape;297;p1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3" name="Google Shape;323;p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24" name="Google Shape;324;p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" name="Google Shape;348;p2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49" name="Google Shape;349;p2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3" name="Google Shape;373;p2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74" name="Google Shape;374;p2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0" name="Google Shape;400;p2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01" name="Google Shape;401;p2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7" name="Google Shape;427;p2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28" name="Google Shape;428;p2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2" name="Google Shape;452;p2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53" name="Google Shape;453;p2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9" name="Google Shape;479;p2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80" name="Google Shape;480;p2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5" name="Google Shape;505;p2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06" name="Google Shape;506;p2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" name="Google Shape;530;p2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31" name="Google Shape;531;p2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6" name="Google Shape;536;p2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37" name="Google Shape;537;p2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4" name="Google Shape;544;p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45" name="Google Shape;545;p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4" name="Google Shape;554;p3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55" name="Google Shape;555;p3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5" name="Google Shape;565;p3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66" name="Google Shape;566;p3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7" name="Google Shape;577;p3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78" name="Google Shape;578;p3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0" name="Google Shape;590;p3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91" name="Google Shape;591;p3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" name="Google Shape;604;p3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605" name="Google Shape;605;p3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9" name="Google Shape;619;p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620" name="Google Shape;620;p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5" name="Google Shape;635;p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636" name="Google Shape;636;p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2_Diapositiva de título">
  <p:cSld name="2_Diapositiva de título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Google Shape;14;p7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5" name="Google Shape;15;p7"/>
          <p:cNvSpPr txBox="1"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500"/>
              <a:buFont typeface="Arial"/>
              <a:buNone/>
              <a:defRPr sz="60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6" name="Google Shape;16;p7"/>
          <p:cNvSpPr txBox="1">
            <a:spLocks noGrp="1"/>
          </p:cNvSpPr>
          <p:nvPr>
            <p:ph type="subTitle" idx="1"/>
          </p:nvPr>
        </p:nvSpPr>
        <p:spPr>
          <a:xfrm>
            <a:off x="1524000" y="3602039"/>
            <a:ext cx="9144000" cy="165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rmAutofit/>
          </a:bodyPr>
          <a:lstStyle>
            <a:lvl1pPr lvl="0" algn="ctr">
              <a:lnSpc>
                <a:spcPct val="90000"/>
              </a:lnSpc>
              <a:spcBef>
                <a:spcPts val="1067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2400"/>
            </a:lvl1pPr>
            <a:lvl2pPr lvl="1" algn="ctr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2000"/>
            </a:lvl2pPr>
            <a:lvl3pPr lvl="2" algn="ctr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867"/>
            </a:lvl3pPr>
            <a:lvl4pPr lvl="3" algn="ctr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600"/>
            </a:lvl4pPr>
            <a:lvl5pPr lvl="4" algn="ctr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600"/>
            </a:lvl5pPr>
            <a:lvl6pPr lvl="5" algn="ctr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600"/>
            </a:lvl6pPr>
            <a:lvl7pPr lvl="6" algn="ctr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600"/>
            </a:lvl7pPr>
            <a:lvl8pPr lvl="7" algn="ctr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600"/>
            </a:lvl8pPr>
            <a:lvl9pPr lvl="8" algn="ctr">
              <a:lnSpc>
                <a:spcPct val="90000"/>
              </a:lnSpc>
              <a:spcBef>
                <a:spcPts val="1600"/>
              </a:spcBef>
              <a:spcAft>
                <a:spcPts val="1600"/>
              </a:spcAft>
              <a:buClr>
                <a:schemeClr val="dk1"/>
              </a:buClr>
              <a:buSzPts val="1200"/>
              <a:buNone/>
              <a:defRPr sz="16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2_Título y objetos">
  <p:cSld name="2_Título y objetos">
    <p:spTree>
      <p:nvGrpSpPr>
        <p:cNvPr id="1" name="Shape 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Google Shape;18;p8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420787"/>
            <a:ext cx="12192000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9" name="Google Shape;19;p8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0" name="Google Shape;20;p8"/>
          <p:cNvSpPr txBox="1">
            <a:spLocks noGrp="1"/>
          </p:cNvSpPr>
          <p:nvPr>
            <p:ph type="body" idx="1"/>
          </p:nvPr>
        </p:nvSpPr>
        <p:spPr>
          <a:xfrm>
            <a:off x="838200" y="1825624"/>
            <a:ext cx="10515600" cy="4154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rmAutofit/>
          </a:bodyPr>
          <a:lstStyle>
            <a:lvl1pPr marL="457200" lvl="0" indent="-317500" algn="l">
              <a:lnSpc>
                <a:spcPct val="90000"/>
              </a:lnSpc>
              <a:spcBef>
                <a:spcPts val="1067"/>
              </a:spcBef>
              <a:spcAft>
                <a:spcPts val="0"/>
              </a:spcAft>
              <a:buClr>
                <a:schemeClr val="dk1"/>
              </a:buClr>
              <a:buSzPts val="1400"/>
              <a:buChar char="●"/>
              <a:defRPr/>
            </a:lvl1pPr>
            <a:lvl2pPr marL="914400" lvl="1" indent="-317500" algn="l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Char char="○"/>
              <a:defRPr/>
            </a:lvl2pPr>
            <a:lvl3pPr marL="1371600" lvl="2" indent="-317500" algn="l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Char char="■"/>
              <a:defRPr/>
            </a:lvl3pPr>
            <a:lvl4pPr marL="1828800" lvl="3" indent="-317500" algn="l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Char char="●"/>
              <a:defRPr/>
            </a:lvl4pPr>
            <a:lvl5pPr marL="2286000" lvl="4" indent="-317500" algn="l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Char char="○"/>
              <a:defRPr/>
            </a:lvl5pPr>
            <a:lvl6pPr marL="2743200" lvl="5" indent="-317500" algn="l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Char char="■"/>
              <a:defRPr/>
            </a:lvl6pPr>
            <a:lvl7pPr marL="3200400" lvl="6" indent="-317500" algn="l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Char char="●"/>
              <a:defRPr/>
            </a:lvl7pPr>
            <a:lvl8pPr marL="3657600" lvl="7" indent="-317500" algn="l">
              <a:lnSpc>
                <a:spcPct val="90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Char char="○"/>
              <a:defRPr/>
            </a:lvl8pPr>
            <a:lvl9pPr marL="4114800" lvl="8" indent="-317500" algn="l">
              <a:lnSpc>
                <a:spcPct val="90000"/>
              </a:lnSpc>
              <a:spcBef>
                <a:spcPts val="1600"/>
              </a:spcBef>
              <a:spcAft>
                <a:spcPts val="1600"/>
              </a:spcAft>
              <a:buClr>
                <a:schemeClr val="dk1"/>
              </a:buClr>
              <a:buSzPts val="1400"/>
              <a:buChar char="■"/>
              <a:defRPr/>
            </a:lvl9pPr>
          </a:lstStyle>
          <a:p>
            <a:endParaRPr/>
          </a:p>
        </p:txBody>
      </p:sp>
      <p:pic>
        <p:nvPicPr>
          <p:cNvPr id="21" name="Google Shape;21;p8" descr="Imagen que contiene Logotipo&#10;&#10;Descripción generada automáticamente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291779" y="6114949"/>
            <a:ext cx="546421" cy="74305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Google Shape;23;p48"/>
          <p:cNvSpPr txBox="1">
            <a:spLocks noGrp="1"/>
          </p:cNvSpPr>
          <p:nvPr>
            <p:ph type="ctrTitle"/>
          </p:nvPr>
        </p:nvSpPr>
        <p:spPr>
          <a:xfrm>
            <a:off x="415611" y="992767"/>
            <a:ext cx="11360800" cy="273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6933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6933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6933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6933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6933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6933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6933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6933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6933"/>
            </a:lvl9pPr>
          </a:lstStyle>
          <a:p>
            <a:endParaRPr/>
          </a:p>
        </p:txBody>
      </p:sp>
      <p:sp>
        <p:nvSpPr>
          <p:cNvPr id="24" name="Google Shape;24;p48"/>
          <p:cNvSpPr txBox="1">
            <a:spLocks noGrp="1"/>
          </p:cNvSpPr>
          <p:nvPr>
            <p:ph type="subTitle" idx="1"/>
          </p:nvPr>
        </p:nvSpPr>
        <p:spPr>
          <a:xfrm>
            <a:off x="415600" y="3778833"/>
            <a:ext cx="11360800" cy="105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3733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3733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3733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3733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3733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3733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3733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3733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3733"/>
            </a:lvl9pPr>
          </a:lstStyle>
          <a:p>
            <a:endParaRPr/>
          </a:p>
        </p:txBody>
      </p:sp>
      <p:sp>
        <p:nvSpPr>
          <p:cNvPr id="25" name="Google Shape;25;p48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Google Shape;27;p49"/>
          <p:cNvSpPr txBox="1">
            <a:spLocks noGrp="1"/>
          </p:cNvSpPr>
          <p:nvPr>
            <p:ph type="title"/>
          </p:nvPr>
        </p:nvSpPr>
        <p:spPr>
          <a:xfrm>
            <a:off x="415600" y="2867800"/>
            <a:ext cx="11360800" cy="1122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4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4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4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4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4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4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4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4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4800"/>
            </a:lvl9pPr>
          </a:lstStyle>
          <a:p>
            <a:endParaRPr/>
          </a:p>
        </p:txBody>
      </p:sp>
      <p:sp>
        <p:nvSpPr>
          <p:cNvPr id="28" name="Google Shape;28;p49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Google Shape;30;p50"/>
          <p:cNvSpPr txBox="1">
            <a:spLocks noGrp="1"/>
          </p:cNvSpPr>
          <p:nvPr>
            <p:ph type="title"/>
          </p:nvPr>
        </p:nvSpPr>
        <p:spPr>
          <a:xfrm>
            <a:off x="415600" y="593367"/>
            <a:ext cx="11360800" cy="76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31" name="Google Shape;31;p50"/>
          <p:cNvSpPr txBox="1">
            <a:spLocks noGrp="1"/>
          </p:cNvSpPr>
          <p:nvPr>
            <p:ph type="body" idx="1"/>
          </p:nvPr>
        </p:nvSpPr>
        <p:spPr>
          <a:xfrm>
            <a:off x="415600" y="1536633"/>
            <a:ext cx="11360800" cy="4555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32" name="Google Shape;32;p50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Google Shape;34;p51"/>
          <p:cNvSpPr txBox="1">
            <a:spLocks noGrp="1"/>
          </p:cNvSpPr>
          <p:nvPr>
            <p:ph type="title"/>
          </p:nvPr>
        </p:nvSpPr>
        <p:spPr>
          <a:xfrm>
            <a:off x="415600" y="593367"/>
            <a:ext cx="11360800" cy="76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35" name="Google Shape;35;p51"/>
          <p:cNvSpPr txBox="1">
            <a:spLocks noGrp="1"/>
          </p:cNvSpPr>
          <p:nvPr>
            <p:ph type="body" idx="1"/>
          </p:nvPr>
        </p:nvSpPr>
        <p:spPr>
          <a:xfrm>
            <a:off x="415600" y="1536633"/>
            <a:ext cx="5333200" cy="4555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867"/>
            </a:lvl1pPr>
            <a:lvl2pPr marL="914400" lvl="1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600"/>
            </a:lvl2pPr>
            <a:lvl3pPr marL="1371600" lvl="2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600"/>
            </a:lvl3pPr>
            <a:lvl4pPr marL="1828800" lvl="3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600"/>
            </a:lvl4pPr>
            <a:lvl5pPr marL="2286000" lvl="4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600"/>
            </a:lvl5pPr>
            <a:lvl6pPr marL="2743200" lvl="5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600"/>
            </a:lvl6pPr>
            <a:lvl7pPr marL="3200400" lvl="6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600"/>
            </a:lvl7pPr>
            <a:lvl8pPr marL="3657600" lvl="7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600"/>
            </a:lvl8pPr>
            <a:lvl9pPr marL="4114800" lvl="8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600"/>
            </a:lvl9pPr>
          </a:lstStyle>
          <a:p>
            <a:endParaRPr/>
          </a:p>
        </p:txBody>
      </p:sp>
      <p:sp>
        <p:nvSpPr>
          <p:cNvPr id="36" name="Google Shape;36;p51"/>
          <p:cNvSpPr txBox="1">
            <a:spLocks noGrp="1"/>
          </p:cNvSpPr>
          <p:nvPr>
            <p:ph type="body" idx="2"/>
          </p:nvPr>
        </p:nvSpPr>
        <p:spPr>
          <a:xfrm>
            <a:off x="6443200" y="1536633"/>
            <a:ext cx="5333200" cy="4555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867"/>
            </a:lvl1pPr>
            <a:lvl2pPr marL="914400" lvl="1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600"/>
            </a:lvl2pPr>
            <a:lvl3pPr marL="1371600" lvl="2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600"/>
            </a:lvl3pPr>
            <a:lvl4pPr marL="1828800" lvl="3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600"/>
            </a:lvl4pPr>
            <a:lvl5pPr marL="2286000" lvl="4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600"/>
            </a:lvl5pPr>
            <a:lvl6pPr marL="2743200" lvl="5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600"/>
            </a:lvl6pPr>
            <a:lvl7pPr marL="3200400" lvl="6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600"/>
            </a:lvl7pPr>
            <a:lvl8pPr marL="3657600" lvl="7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600"/>
            </a:lvl8pPr>
            <a:lvl9pPr marL="4114800" lvl="8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600"/>
            </a:lvl9pPr>
          </a:lstStyle>
          <a:p>
            <a:endParaRPr/>
          </a:p>
        </p:txBody>
      </p:sp>
      <p:sp>
        <p:nvSpPr>
          <p:cNvPr id="37" name="Google Shape;37;p51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Google Shape;39;p52"/>
          <p:cNvSpPr txBox="1">
            <a:spLocks noGrp="1"/>
          </p:cNvSpPr>
          <p:nvPr>
            <p:ph type="title"/>
          </p:nvPr>
        </p:nvSpPr>
        <p:spPr>
          <a:xfrm>
            <a:off x="415600" y="593367"/>
            <a:ext cx="11360800" cy="76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40" name="Google Shape;40;p52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 column text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53"/>
          <p:cNvSpPr txBox="1">
            <a:spLocks noGrp="1"/>
          </p:cNvSpPr>
          <p:nvPr>
            <p:ph type="title"/>
          </p:nvPr>
        </p:nvSpPr>
        <p:spPr>
          <a:xfrm>
            <a:off x="415600" y="740800"/>
            <a:ext cx="3744000" cy="1007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9pPr>
          </a:lstStyle>
          <a:p>
            <a:endParaRPr/>
          </a:p>
        </p:txBody>
      </p:sp>
      <p:sp>
        <p:nvSpPr>
          <p:cNvPr id="43" name="Google Shape;43;p53"/>
          <p:cNvSpPr txBox="1">
            <a:spLocks noGrp="1"/>
          </p:cNvSpPr>
          <p:nvPr>
            <p:ph type="body" idx="1"/>
          </p:nvPr>
        </p:nvSpPr>
        <p:spPr>
          <a:xfrm>
            <a:off x="415600" y="1852800"/>
            <a:ext cx="3744000" cy="4239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600"/>
            </a:lvl1pPr>
            <a:lvl2pPr marL="914400" lvl="1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600"/>
            </a:lvl2pPr>
            <a:lvl3pPr marL="1371600" lvl="2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600"/>
            </a:lvl3pPr>
            <a:lvl4pPr marL="1828800" lvl="3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600"/>
            </a:lvl4pPr>
            <a:lvl5pPr marL="2286000" lvl="4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600"/>
            </a:lvl5pPr>
            <a:lvl6pPr marL="2743200" lvl="5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600"/>
            </a:lvl6pPr>
            <a:lvl7pPr marL="3200400" lvl="6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600"/>
            </a:lvl7pPr>
            <a:lvl8pPr marL="3657600" lvl="7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600"/>
            </a:lvl8pPr>
            <a:lvl9pPr marL="4114800" lvl="8" indent="-30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600"/>
            </a:lvl9pPr>
          </a:lstStyle>
          <a:p>
            <a:endParaRPr/>
          </a:p>
        </p:txBody>
      </p:sp>
      <p:sp>
        <p:nvSpPr>
          <p:cNvPr id="44" name="Google Shape;44;p53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 point">
    <p:spTree>
      <p:nvGrpSpPr>
        <p:cNvPr id="1" name="Shape 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Google Shape;46;p54"/>
          <p:cNvSpPr txBox="1">
            <a:spLocks noGrp="1"/>
          </p:cNvSpPr>
          <p:nvPr>
            <p:ph type="title"/>
          </p:nvPr>
        </p:nvSpPr>
        <p:spPr>
          <a:xfrm>
            <a:off x="653667" y="600200"/>
            <a:ext cx="8490400" cy="5454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64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6400"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6400"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6400"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6400"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6400"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6400"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6400"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6400"/>
            </a:lvl9pPr>
          </a:lstStyle>
          <a:p>
            <a:endParaRPr/>
          </a:p>
        </p:txBody>
      </p:sp>
      <p:sp>
        <p:nvSpPr>
          <p:cNvPr id="47" name="Google Shape;47;p54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 title and description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55"/>
          <p:cNvSpPr/>
          <p:nvPr/>
        </p:nvSpPr>
        <p:spPr>
          <a:xfrm>
            <a:off x="6096000" y="-167"/>
            <a:ext cx="6096000" cy="68580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121900" tIns="121900" rIns="121900" bIns="121900" anchor="ctr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67"/>
              <a:buFont typeface="Arial"/>
              <a:buNone/>
            </a:pPr>
            <a:endParaRPr sz="1867" b="0" i="0" u="none" strike="noStrike" cap="non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50" name="Google Shape;50;p55"/>
          <p:cNvSpPr txBox="1">
            <a:spLocks noGrp="1"/>
          </p:cNvSpPr>
          <p:nvPr>
            <p:ph type="title"/>
          </p:nvPr>
        </p:nvSpPr>
        <p:spPr>
          <a:xfrm>
            <a:off x="354000" y="1644233"/>
            <a:ext cx="5393600" cy="197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56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56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56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56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56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56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56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56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5600"/>
            </a:lvl9pPr>
          </a:lstStyle>
          <a:p>
            <a:endParaRPr/>
          </a:p>
        </p:txBody>
      </p:sp>
      <p:sp>
        <p:nvSpPr>
          <p:cNvPr id="51" name="Google Shape;51;p55"/>
          <p:cNvSpPr txBox="1">
            <a:spLocks noGrp="1"/>
          </p:cNvSpPr>
          <p:nvPr>
            <p:ph type="subTitle" idx="1"/>
          </p:nvPr>
        </p:nvSpPr>
        <p:spPr>
          <a:xfrm>
            <a:off x="354000" y="3737433"/>
            <a:ext cx="5393600" cy="164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800"/>
            </a:lvl9pPr>
          </a:lstStyle>
          <a:p>
            <a:endParaRPr/>
          </a:p>
        </p:txBody>
      </p:sp>
      <p:sp>
        <p:nvSpPr>
          <p:cNvPr id="52" name="Google Shape;52;p55"/>
          <p:cNvSpPr txBox="1">
            <a:spLocks noGrp="1"/>
          </p:cNvSpPr>
          <p:nvPr>
            <p:ph type="body" idx="2"/>
          </p:nvPr>
        </p:nvSpPr>
        <p:spPr>
          <a:xfrm>
            <a:off x="6586000" y="965433"/>
            <a:ext cx="5116000" cy="492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3429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53" name="Google Shape;53;p55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"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56"/>
          <p:cNvSpPr txBox="1">
            <a:spLocks noGrp="1"/>
          </p:cNvSpPr>
          <p:nvPr>
            <p:ph type="body" idx="1"/>
          </p:nvPr>
        </p:nvSpPr>
        <p:spPr>
          <a:xfrm>
            <a:off x="415600" y="5640767"/>
            <a:ext cx="7998400" cy="80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228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  <a:lvl2pPr marL="914400" lvl="1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56" name="Google Shape;56;p56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 number">
    <p:spTree>
      <p:nvGrpSpPr>
        <p:cNvPr id="1" name="Shape 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Google Shape;58;p57"/>
          <p:cNvSpPr txBox="1">
            <a:spLocks noGrp="1"/>
          </p:cNvSpPr>
          <p:nvPr>
            <p:ph type="title"/>
          </p:nvPr>
        </p:nvSpPr>
        <p:spPr>
          <a:xfrm>
            <a:off x="415600" y="1474833"/>
            <a:ext cx="11360800" cy="2618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60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60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60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60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60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60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60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60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6000"/>
            </a:lvl9pPr>
          </a:lstStyle>
          <a:p>
            <a:endParaRPr/>
          </a:p>
        </p:txBody>
      </p:sp>
      <p:sp>
        <p:nvSpPr>
          <p:cNvPr id="59" name="Google Shape;59;p57"/>
          <p:cNvSpPr txBox="1">
            <a:spLocks noGrp="1"/>
          </p:cNvSpPr>
          <p:nvPr>
            <p:ph type="body" idx="1"/>
          </p:nvPr>
        </p:nvSpPr>
        <p:spPr>
          <a:xfrm>
            <a:off x="415600" y="4202967"/>
            <a:ext cx="11360800" cy="1734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60" name="Google Shape;60;p57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Google Shape;62;p58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6"/>
          <p:cNvSpPr txBox="1">
            <a:spLocks noGrp="1"/>
          </p:cNvSpPr>
          <p:nvPr>
            <p:ph type="title"/>
          </p:nvPr>
        </p:nvSpPr>
        <p:spPr>
          <a:xfrm>
            <a:off x="415600" y="593367"/>
            <a:ext cx="11360800" cy="76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/>
          </a:p>
        </p:txBody>
      </p:sp>
      <p:sp>
        <p:nvSpPr>
          <p:cNvPr id="11" name="Google Shape;11;p6"/>
          <p:cNvSpPr txBox="1">
            <a:spLocks noGrp="1"/>
          </p:cNvSpPr>
          <p:nvPr>
            <p:ph type="body" idx="1"/>
          </p:nvPr>
        </p:nvSpPr>
        <p:spPr>
          <a:xfrm>
            <a:off x="415600" y="1536633"/>
            <a:ext cx="11360800" cy="4555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marR="0" lvl="0" indent="-3429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Font typeface="Arial"/>
              <a:buChar char="●"/>
              <a:defRPr sz="1800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914400" marR="0" lvl="1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sz="1867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1371600" marR="0" lvl="2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sz="1867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1828800" marR="0" lvl="3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●"/>
              <a:defRPr sz="1867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2286000" marR="0" lvl="4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sz="1867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2743200" marR="0" lvl="5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sz="1867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3200400" marR="0" lvl="6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●"/>
              <a:defRPr sz="1867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3657600" marR="0" lvl="7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sz="1867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4114800" marR="0" lvl="8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sz="1867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/>
          </a:p>
        </p:txBody>
      </p:sp>
      <p:sp>
        <p:nvSpPr>
          <p:cNvPr id="12" name="Google Shape;12;p6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  <a:defRPr sz="1333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L"/>
              <a:t>‹Nº›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Relationship Id="rId9" Type="http://schemas.openxmlformats.org/officeDocument/2006/relationships/image" Target="../media/image11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Relationship Id="rId9" Type="http://schemas.openxmlformats.org/officeDocument/2006/relationships/image" Target="../media/image11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5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5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5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Relationship Id="rId9" Type="http://schemas.openxmlformats.org/officeDocument/2006/relationships/image" Target="../media/image12.pn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5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Relationship Id="rId9" Type="http://schemas.openxmlformats.org/officeDocument/2006/relationships/image" Target="../media/image12.pn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5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Relationship Id="rId9" Type="http://schemas.openxmlformats.org/officeDocument/2006/relationships/image" Target="../media/image12.png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5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Relationship Id="rId9" Type="http://schemas.openxmlformats.org/officeDocument/2006/relationships/image" Target="../media/image12.png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5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Relationship Id="rId9" Type="http://schemas.openxmlformats.org/officeDocument/2006/relationships/image" Target="../media/image12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png"/><Relationship Id="rId3" Type="http://schemas.openxmlformats.org/officeDocument/2006/relationships/image" Target="../media/image5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Google Shape;67;p1"/>
          <p:cNvSpPr txBox="1">
            <a:spLocks noGrp="1"/>
          </p:cNvSpPr>
          <p:nvPr>
            <p:ph type="subTitle" idx="1"/>
          </p:nvPr>
        </p:nvSpPr>
        <p:spPr>
          <a:xfrm>
            <a:off x="1523998" y="1692268"/>
            <a:ext cx="9144001" cy="1655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ctr" rtl="0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EF818A"/>
              </a:buClr>
              <a:buSzPts val="7200"/>
              <a:buNone/>
            </a:pPr>
            <a:r>
              <a:rPr lang="es-CL" sz="9400" b="1">
                <a:solidFill>
                  <a:srgbClr val="EF818A"/>
                </a:solidFill>
                <a:latin typeface="Nunito"/>
                <a:ea typeface="Nunito"/>
                <a:cs typeface="Nunito"/>
                <a:sym typeface="Nunito"/>
              </a:rPr>
              <a:t>Sumo Primero</a:t>
            </a:r>
            <a:endParaRPr sz="9400" b="1"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8" name="Google Shape;68;p1"/>
          <p:cNvSpPr txBox="1"/>
          <p:nvPr/>
        </p:nvSpPr>
        <p:spPr>
          <a:xfrm>
            <a:off x="1524000" y="4309995"/>
            <a:ext cx="9144000" cy="1349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 typeface="Arial"/>
              <a:buNone/>
            </a:pPr>
            <a:r>
              <a:rPr lang="es-CL" sz="2000" i="0" u="none" strike="noStrike" cap="none">
                <a:solidFill>
                  <a:srgbClr val="EF818A"/>
                </a:solidFill>
                <a:latin typeface="Nunito Medium"/>
                <a:ea typeface="Nunito Medium"/>
                <a:cs typeface="Nunito Medium"/>
                <a:sym typeface="Nunito Medium"/>
              </a:rPr>
              <a:t>3º básico. Unidad 1.</a:t>
            </a:r>
            <a:endParaRPr sz="2000" i="0" u="none" strike="noStrike" cap="none">
              <a:solidFill>
                <a:srgbClr val="EF818A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 typeface="Arial"/>
              <a:buNone/>
            </a:pPr>
            <a:r>
              <a:rPr lang="es-CL" sz="2000" i="0" u="none" strike="noStrike" cap="none">
                <a:solidFill>
                  <a:srgbClr val="EF818A"/>
                </a:solidFill>
                <a:latin typeface="Nunito Medium"/>
                <a:ea typeface="Nunito Medium"/>
                <a:cs typeface="Nunito Medium"/>
                <a:sym typeface="Nunito Medium"/>
              </a:rPr>
              <a:t>Capítulo 3: Sustracción en forma vertical. </a:t>
            </a:r>
            <a:endParaRPr sz="20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just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 typeface="Arial"/>
              <a:buNone/>
            </a:pPr>
            <a:r>
              <a:rPr lang="es-CL" sz="2000" i="0" u="none" strike="noStrike" cap="none">
                <a:solidFill>
                  <a:srgbClr val="EF818A"/>
                </a:solidFill>
                <a:latin typeface="Nunito Medium"/>
                <a:ea typeface="Nunito Medium"/>
                <a:cs typeface="Nunito Medium"/>
                <a:sym typeface="Nunito Medium"/>
              </a:rPr>
              <a:t>Sistematización sustracción con reagrupamiento. Página 62. </a:t>
            </a:r>
            <a:endParaRPr sz="20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69" name="Google Shape;69;p1"/>
          <p:cNvSpPr txBox="1"/>
          <p:nvPr/>
        </p:nvSpPr>
        <p:spPr>
          <a:xfrm>
            <a:off x="873301" y="3117571"/>
            <a:ext cx="10445393" cy="78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400"/>
              <a:buFont typeface="Arial"/>
              <a:buNone/>
            </a:pPr>
            <a:r>
              <a:rPr lang="es-CL" sz="5400" i="0" u="none" strike="noStrike" cap="none">
                <a:solidFill>
                  <a:srgbClr val="EF818A"/>
                </a:solidFill>
                <a:latin typeface="Nunito Medium"/>
                <a:ea typeface="Nunito Medium"/>
                <a:cs typeface="Nunito Medium"/>
                <a:sym typeface="Nunito Medium"/>
              </a:rPr>
              <a:t>Sustracción con reagrupamiento</a:t>
            </a:r>
            <a:endParaRPr sz="54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70" name="Google Shape;70;p1" descr="Imagen que contiene Logotipo&#10;&#10;Descripción generada automáticamente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291779" y="6114949"/>
            <a:ext cx="546421" cy="74305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5" name="Google Shape;75;p2" descr="Un dibujo de un animal con la boca abierta&#10;&#10;Descripción generada automáticamente con confianza baja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4942133" y="2942373"/>
            <a:ext cx="1153867" cy="2420967"/>
          </a:xfrm>
          <a:prstGeom prst="rect">
            <a:avLst/>
          </a:prstGeom>
          <a:noFill/>
          <a:ln>
            <a:noFill/>
          </a:ln>
        </p:spPr>
      </p:pic>
      <p:sp>
        <p:nvSpPr>
          <p:cNvPr id="76" name="Google Shape;76;p2"/>
          <p:cNvSpPr/>
          <p:nvPr/>
        </p:nvSpPr>
        <p:spPr>
          <a:xfrm>
            <a:off x="5525400" y="1335650"/>
            <a:ext cx="4398600" cy="1482600"/>
          </a:xfrm>
          <a:prstGeom prst="wedgeRoundRectCallout">
            <a:avLst>
              <a:gd name="adj1" fmla="val -33764"/>
              <a:gd name="adj2" fmla="val 72895"/>
              <a:gd name="adj3" fmla="val 16667"/>
            </a:avLst>
          </a:prstGeom>
          <a:noFill/>
          <a:ln w="25400" cap="flat" cmpd="sng">
            <a:solidFill>
              <a:srgbClr val="FF1C55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</a:pPr>
            <a:r>
              <a:rPr lang="es-CL" sz="2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Veamos cómo funciona la sustracción en forma vertical.</a:t>
            </a:r>
            <a:endParaRPr sz="24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" name="Google Shape;81;p9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sp>
        <p:nvSpPr>
          <p:cNvPr id="82" name="Google Shape;82;p9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la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sustracción en forma 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83" name="Google Shape;83;p9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84" name="Google Shape;84;p9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85" name="Google Shape;85;p9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86" name="Google Shape;86;p9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87" name="Google Shape;87;p9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" name="Google Shape;92;p3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sp>
        <p:nvSpPr>
          <p:cNvPr id="93" name="Google Shape;93;p3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94" name="Google Shape;94;p3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95" name="Google Shape;95;p3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96" name="Google Shape;96;p3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97" name="Google Shape;97;p3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98" name="Google Shape;98;p3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99" name="Google Shape;99;p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00" name="Google Shape;100;p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01" name="Google Shape;101;p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02" name="Google Shape;102;p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236936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03" name="Google Shape;103;p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8" name="Google Shape;108;p10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09" name="Google Shape;109;p10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110" name="Google Shape;110;p10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4</a:t>
            </a:r>
            <a:endParaRPr sz="57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111" name="Google Shape;111;p10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5</a:t>
            </a:r>
            <a:endParaRPr sz="57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112" name="Google Shape;112;p10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7</a:t>
            </a:r>
            <a:endParaRPr sz="57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113" name="Google Shape;113;p10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2</a:t>
            </a:r>
            <a:endParaRPr sz="57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114" name="Google Shape;114;p10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5" name="Google Shape;115;p10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6" name="Google Shape;116;p10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7" name="Google Shape;117;p10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236936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8" name="Google Shape;118;p10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119" name="Google Shape;119;p10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120" name="Google Shape;120;p10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sp>
        <p:nvSpPr>
          <p:cNvPr id="121" name="Google Shape;121;p10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6" name="Google Shape;126;p11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27" name="Google Shape;127;p11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128" name="Google Shape;128;p11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29" name="Google Shape;129;p11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30" name="Google Shape;130;p11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31" name="Google Shape;131;p11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132" name="Google Shape;132;p11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3" name="Google Shape;133;p11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4" name="Google Shape;134;p11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5" name="Google Shape;135;p11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236936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6" name="Google Shape;136;p11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137" name="Google Shape;137;p11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138" name="Google Shape;138;p11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sp>
        <p:nvSpPr>
          <p:cNvPr id="139" name="Google Shape;139;p11"/>
          <p:cNvSpPr txBox="1"/>
          <p:nvPr/>
        </p:nvSpPr>
        <p:spPr>
          <a:xfrm>
            <a:off x="2383298" y="3016032"/>
            <a:ext cx="8184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</a:pPr>
            <a:r>
              <a:rPr lang="es-CL" sz="4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1</a:t>
            </a:r>
            <a:endParaRPr sz="44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140" name="Google Shape;140;p11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5" name="Google Shape;145;p12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46" name="Google Shape;146;p12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147" name="Google Shape;147;p12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48" name="Google Shape;148;p12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49" name="Google Shape;149;p12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50" name="Google Shape;150;p12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151" name="Google Shape;151;p12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52" name="Google Shape;152;p12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53" name="Google Shape;153;p12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54" name="Google Shape;154;p12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236936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55" name="Google Shape;155;p12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156" name="Google Shape;156;p12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157" name="Google Shape;157;p12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sp>
        <p:nvSpPr>
          <p:cNvPr id="158" name="Google Shape;158;p12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" name="Google Shape;163;p13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64" name="Google Shape;164;p13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165" name="Google Shape;165;p13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66" name="Google Shape;166;p13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67" name="Google Shape;167;p13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68" name="Google Shape;168;p13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169" name="Google Shape;169;p1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70" name="Google Shape;170;p1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71" name="Google Shape;171;p1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72" name="Google Shape;172;p1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236936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73" name="Google Shape;173;p1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174" name="Google Shape;174;p13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175" name="Google Shape;175;p13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176" name="Google Shape;176;p13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177" name="Google Shape;177;p13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2" name="Google Shape;182;p14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83" name="Google Shape;183;p14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184" name="Google Shape;184;p14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85" name="Google Shape;185;p14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86" name="Google Shape;186;p14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187" name="Google Shape;187;p14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188" name="Google Shape;188;p14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89" name="Google Shape;189;p14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90" name="Google Shape;190;p14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91" name="Google Shape;191;p14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236936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92" name="Google Shape;192;p14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193" name="Google Shape;193;p14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194" name="Google Shape;194;p14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195" name="Google Shape;195;p14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196" name="Google Shape;196;p14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197" name="Google Shape;197;p14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2" name="Google Shape;202;p15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203" name="Google Shape;203;p15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204" name="Google Shape;204;p15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05" name="Google Shape;205;p15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06" name="Google Shape;206;p15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07" name="Google Shape;207;p15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208" name="Google Shape;208;p15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09" name="Google Shape;209;p15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10" name="Google Shape;210;p15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11" name="Google Shape;211;p15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236936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12" name="Google Shape;212;p15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213" name="Google Shape;213;p15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214" name="Google Shape;214;p15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215" name="Google Shape;215;p15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216" name="Google Shape;216;p15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217" name="Google Shape;217;p15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sp>
        <p:nvSpPr>
          <p:cNvPr id="218" name="Google Shape;218;p15"/>
          <p:cNvSpPr txBox="1"/>
          <p:nvPr/>
        </p:nvSpPr>
        <p:spPr>
          <a:xfrm>
            <a:off x="4554998" y="3066832"/>
            <a:ext cx="8184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</a:pPr>
            <a:r>
              <a:rPr lang="es-CL" sz="4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1</a:t>
            </a:r>
            <a:endParaRPr sz="44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219" name="Google Shape;219;p15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4" name="Google Shape;224;p16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225" name="Google Shape;225;p16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226" name="Google Shape;226;p16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27" name="Google Shape;227;p16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28" name="Google Shape;228;p16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29" name="Google Shape;229;p16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230" name="Google Shape;230;p16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31" name="Google Shape;231;p16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32" name="Google Shape;232;p16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33" name="Google Shape;233;p16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234" name="Google Shape;234;p16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235" name="Google Shape;235;p16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236" name="Google Shape;236;p16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237" name="Google Shape;237;p16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238" name="Google Shape;238;p16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239" name="Google Shape;239;p16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4547412" y="3447019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240" name="Google Shape;240;p16" descr="Rectángulo&#10;&#10;Descripción generada automáticamente con confianza media"/>
          <p:cNvPicPr preferRelativeResize="0"/>
          <p:nvPr/>
        </p:nvPicPr>
        <p:blipFill rotWithShape="1">
          <a:blip r:embed="rId7">
            <a:alphaModFix/>
          </a:blip>
          <a:srcRect l="55107" t="73500"/>
          <a:stretch/>
        </p:blipFill>
        <p:spPr>
          <a:xfrm>
            <a:off x="4565126" y="4489564"/>
            <a:ext cx="336360" cy="610570"/>
          </a:xfrm>
          <a:prstGeom prst="rect">
            <a:avLst/>
          </a:prstGeom>
          <a:noFill/>
          <a:ln>
            <a:noFill/>
          </a:ln>
        </p:spPr>
      </p:pic>
      <p:pic>
        <p:nvPicPr>
          <p:cNvPr id="241" name="Google Shape;241;p16" descr="Imagen que contiene Rectángulo&#10;&#10;Descripción generada automáticamente"/>
          <p:cNvPicPr preferRelativeResize="0"/>
          <p:nvPr/>
        </p:nvPicPr>
        <p:blipFill rotWithShape="1">
          <a:blip r:embed="rId8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sp>
        <p:nvSpPr>
          <p:cNvPr id="242" name="Google Shape;242;p16"/>
          <p:cNvSpPr txBox="1"/>
          <p:nvPr/>
        </p:nvSpPr>
        <p:spPr>
          <a:xfrm>
            <a:off x="4724847" y="3074250"/>
            <a:ext cx="10065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</a:pPr>
            <a:r>
              <a:rPr lang="es-CL" sz="4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10</a:t>
            </a:r>
            <a:endParaRPr sz="44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243" name="Google Shape;243;p16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8" name="Google Shape;248;p17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249" name="Google Shape;249;p17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250" name="Google Shape;250;p17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51" name="Google Shape;251;p17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52" name="Google Shape;252;p17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53" name="Google Shape;253;p17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254" name="Google Shape;254;p17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55" name="Google Shape;255;p17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56" name="Google Shape;256;p17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57" name="Google Shape;257;p17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258" name="Google Shape;258;p17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259" name="Google Shape;259;p17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260" name="Google Shape;260;p17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261" name="Google Shape;261;p17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262" name="Google Shape;262;p17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263" name="Google Shape;263;p17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4547412" y="3447019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264" name="Google Shape;264;p17" descr="Rectángulo&#10;&#10;Descripción generada automáticamente con confianza media"/>
          <p:cNvPicPr preferRelativeResize="0"/>
          <p:nvPr/>
        </p:nvPicPr>
        <p:blipFill rotWithShape="1">
          <a:blip r:embed="rId7">
            <a:alphaModFix/>
          </a:blip>
          <a:srcRect l="55107" t="73500"/>
          <a:stretch/>
        </p:blipFill>
        <p:spPr>
          <a:xfrm>
            <a:off x="4565126" y="4489564"/>
            <a:ext cx="336360" cy="610570"/>
          </a:xfrm>
          <a:prstGeom prst="rect">
            <a:avLst/>
          </a:prstGeom>
          <a:noFill/>
          <a:ln>
            <a:noFill/>
          </a:ln>
        </p:spPr>
      </p:pic>
      <p:pic>
        <p:nvPicPr>
          <p:cNvPr id="265" name="Google Shape;265;p17" descr="Imagen que contiene Rectángulo&#10;&#10;Descripción generada automáticamente"/>
          <p:cNvPicPr preferRelativeResize="0"/>
          <p:nvPr/>
        </p:nvPicPr>
        <p:blipFill rotWithShape="1">
          <a:blip r:embed="rId8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266" name="Google Shape;266;p17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sp>
        <p:nvSpPr>
          <p:cNvPr id="267" name="Google Shape;267;p17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268" name="Google Shape;268;p17"/>
          <p:cNvSpPr txBox="1"/>
          <p:nvPr/>
        </p:nvSpPr>
        <p:spPr>
          <a:xfrm>
            <a:off x="4724847" y="3074250"/>
            <a:ext cx="10065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</a:pPr>
            <a:r>
              <a:rPr lang="es-CL" sz="4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10</a:t>
            </a:r>
            <a:endParaRPr sz="44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3" name="Google Shape;273;p18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274" name="Google Shape;274;p18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275" name="Google Shape;275;p18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76" name="Google Shape;276;p18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77" name="Google Shape;277;p18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278" name="Google Shape;278;p18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279" name="Google Shape;279;p18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0" name="Google Shape;280;p18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1" name="Google Shape;281;p18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2" name="Google Shape;282;p18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283" name="Google Shape;283;p18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284" name="Google Shape;284;p18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285" name="Google Shape;285;p18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286" name="Google Shape;286;p18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287" name="Google Shape;287;p18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288" name="Google Shape;288;p18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4547412" y="3447019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289" name="Google Shape;289;p18" descr="Rectángulo&#10;&#10;Descripción generada automáticamente con confianza media"/>
          <p:cNvPicPr preferRelativeResize="0"/>
          <p:nvPr/>
        </p:nvPicPr>
        <p:blipFill rotWithShape="1">
          <a:blip r:embed="rId7">
            <a:alphaModFix/>
          </a:blip>
          <a:srcRect l="55107" t="73500"/>
          <a:stretch/>
        </p:blipFill>
        <p:spPr>
          <a:xfrm>
            <a:off x="4565126" y="4489564"/>
            <a:ext cx="336360" cy="610570"/>
          </a:xfrm>
          <a:prstGeom prst="rect">
            <a:avLst/>
          </a:prstGeom>
          <a:noFill/>
          <a:ln>
            <a:noFill/>
          </a:ln>
        </p:spPr>
      </p:pic>
      <p:pic>
        <p:nvPicPr>
          <p:cNvPr id="290" name="Google Shape;290;p18" descr="Imagen que contiene Rectángulo&#10;&#10;Descripción generada automáticamente"/>
          <p:cNvPicPr preferRelativeResize="0"/>
          <p:nvPr/>
        </p:nvPicPr>
        <p:blipFill rotWithShape="1">
          <a:blip r:embed="rId8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291" name="Google Shape;291;p18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pic>
        <p:nvPicPr>
          <p:cNvPr id="292" name="Google Shape;292;p18" descr="Dibujo animado de un personaje animado&#10;&#10;Descripción generada automáticamente con confianza baja"/>
          <p:cNvPicPr preferRelativeResize="0"/>
          <p:nvPr/>
        </p:nvPicPr>
        <p:blipFill rotWithShape="1">
          <a:blip r:embed="rId9">
            <a:alphaModFix/>
          </a:blip>
          <a:srcRect/>
          <a:stretch/>
        </p:blipFill>
        <p:spPr>
          <a:xfrm>
            <a:off x="10300691" y="4269742"/>
            <a:ext cx="1462090" cy="2043293"/>
          </a:xfrm>
          <a:prstGeom prst="rect">
            <a:avLst/>
          </a:prstGeom>
          <a:noFill/>
          <a:ln>
            <a:noFill/>
          </a:ln>
        </p:spPr>
      </p:pic>
      <p:sp>
        <p:nvSpPr>
          <p:cNvPr id="293" name="Google Shape;293;p18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294" name="Google Shape;294;p18"/>
          <p:cNvSpPr txBox="1"/>
          <p:nvPr/>
        </p:nvSpPr>
        <p:spPr>
          <a:xfrm>
            <a:off x="4724847" y="3074250"/>
            <a:ext cx="10065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</a:pPr>
            <a:r>
              <a:rPr lang="es-CL" sz="4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10</a:t>
            </a:r>
            <a:endParaRPr sz="44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9" name="Google Shape;299;p19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300" name="Google Shape;300;p19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301" name="Google Shape;301;p19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02" name="Google Shape;302;p19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03" name="Google Shape;303;p19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04" name="Google Shape;304;p19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305" name="Google Shape;305;p19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06" name="Google Shape;306;p19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07" name="Google Shape;307;p19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08" name="Google Shape;308;p19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309" name="Google Shape;309;p19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310" name="Google Shape;310;p19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311" name="Google Shape;311;p19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312" name="Google Shape;312;p19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313" name="Google Shape;313;p19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314" name="Google Shape;314;p19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4547412" y="3447019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315" name="Google Shape;315;p19" descr="Rectángulo&#10;&#10;Descripción generada automáticamente con confianza media"/>
          <p:cNvPicPr preferRelativeResize="0"/>
          <p:nvPr/>
        </p:nvPicPr>
        <p:blipFill rotWithShape="1">
          <a:blip r:embed="rId7">
            <a:alphaModFix/>
          </a:blip>
          <a:srcRect l="55107" t="73500"/>
          <a:stretch/>
        </p:blipFill>
        <p:spPr>
          <a:xfrm>
            <a:off x="4565126" y="4489564"/>
            <a:ext cx="336360" cy="610570"/>
          </a:xfrm>
          <a:prstGeom prst="rect">
            <a:avLst/>
          </a:prstGeom>
          <a:noFill/>
          <a:ln>
            <a:noFill/>
          </a:ln>
        </p:spPr>
      </p:pic>
      <p:pic>
        <p:nvPicPr>
          <p:cNvPr id="316" name="Google Shape;316;p19" descr="Imagen que contiene Rectángulo&#10;&#10;Descripción generada automáticamente"/>
          <p:cNvPicPr preferRelativeResize="0"/>
          <p:nvPr/>
        </p:nvPicPr>
        <p:blipFill rotWithShape="1">
          <a:blip r:embed="rId8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317" name="Google Shape;317;p19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pic>
        <p:nvPicPr>
          <p:cNvPr id="318" name="Google Shape;318;p19" descr="Dibujo animado de un personaje animado&#10;&#10;Descripción generada automáticamente con confianza baja"/>
          <p:cNvPicPr preferRelativeResize="0"/>
          <p:nvPr/>
        </p:nvPicPr>
        <p:blipFill rotWithShape="1">
          <a:blip r:embed="rId9">
            <a:alphaModFix/>
          </a:blip>
          <a:srcRect/>
          <a:stretch/>
        </p:blipFill>
        <p:spPr>
          <a:xfrm>
            <a:off x="10300691" y="4269742"/>
            <a:ext cx="1462090" cy="2043293"/>
          </a:xfrm>
          <a:prstGeom prst="rect">
            <a:avLst/>
          </a:prstGeom>
          <a:noFill/>
          <a:ln>
            <a:noFill/>
          </a:ln>
        </p:spPr>
      </p:pic>
      <p:sp>
        <p:nvSpPr>
          <p:cNvPr id="319" name="Google Shape;319;p19"/>
          <p:cNvSpPr/>
          <p:nvPr/>
        </p:nvSpPr>
        <p:spPr>
          <a:xfrm>
            <a:off x="10573282" y="2523608"/>
            <a:ext cx="1148715" cy="1540988"/>
          </a:xfrm>
          <a:prstGeom prst="wedgeRoundRectCallout">
            <a:avLst>
              <a:gd name="adj1" fmla="val -26838"/>
              <a:gd name="adj2" fmla="val 64066"/>
              <a:gd name="adj3" fmla="val 16667"/>
            </a:avLst>
          </a:prstGeom>
          <a:solidFill>
            <a:srgbClr val="FFFFFF"/>
          </a:solidFill>
          <a:ln w="12700" cap="flat" cmpd="sng">
            <a:solidFill>
              <a:srgbClr val="FF1C55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10</a:t>
            </a:r>
            <a:endParaRPr sz="14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sng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– 7 </a:t>
            </a:r>
            <a:r>
              <a:rPr lang="es-CL" sz="3200" i="0" u="sng" strike="noStrike" cap="none">
                <a:solidFill>
                  <a:schemeClr val="lt1"/>
                </a:solidFill>
                <a:latin typeface="Nunito Medium"/>
                <a:ea typeface="Nunito Medium"/>
                <a:cs typeface="Nunito Medium"/>
                <a:sym typeface="Nunito Medium"/>
              </a:rPr>
              <a:t>.</a:t>
            </a:r>
            <a:endParaRPr sz="3200" i="0" u="none" strike="noStrike" cap="none">
              <a:solidFill>
                <a:schemeClr val="lt1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3</a:t>
            </a:r>
            <a:endParaRPr sz="32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320" name="Google Shape;320;p19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321" name="Google Shape;321;p19"/>
          <p:cNvSpPr txBox="1"/>
          <p:nvPr/>
        </p:nvSpPr>
        <p:spPr>
          <a:xfrm>
            <a:off x="4724847" y="3074250"/>
            <a:ext cx="10065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</a:pPr>
            <a:r>
              <a:rPr lang="es-CL" sz="4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10</a:t>
            </a:r>
            <a:endParaRPr sz="44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6" name="Google Shape;326;p20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327" name="Google Shape;327;p20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328" name="Google Shape;328;p20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29" name="Google Shape;329;p20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30" name="Google Shape;330;p20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31" name="Google Shape;331;p20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332" name="Google Shape;332;p20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33" name="Google Shape;333;p20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34" name="Google Shape;334;p20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35" name="Google Shape;335;p20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336" name="Google Shape;336;p20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337" name="Google Shape;337;p20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338" name="Google Shape;338;p20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339" name="Google Shape;339;p20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340" name="Google Shape;340;p20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341" name="Google Shape;341;p20" descr="Imagen que contiene Rectángulo&#10;&#10;Descripción generada automáticamente"/>
          <p:cNvPicPr preferRelativeResize="0"/>
          <p:nvPr/>
        </p:nvPicPr>
        <p:blipFill rotWithShape="1">
          <a:blip r:embed="rId7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342" name="Google Shape;342;p20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pic>
        <p:nvPicPr>
          <p:cNvPr id="343" name="Google Shape;343;p20" descr="Dibujo animado de un personaje animado&#10;&#10;Descripción generada automáticamente con confianza baja"/>
          <p:cNvPicPr preferRelativeResize="0"/>
          <p:nvPr/>
        </p:nvPicPr>
        <p:blipFill rotWithShape="1">
          <a:blip r:embed="rId8">
            <a:alphaModFix/>
          </a:blip>
          <a:srcRect/>
          <a:stretch/>
        </p:blipFill>
        <p:spPr>
          <a:xfrm>
            <a:off x="10300691" y="4269742"/>
            <a:ext cx="1462090" cy="2043293"/>
          </a:xfrm>
          <a:prstGeom prst="rect">
            <a:avLst/>
          </a:prstGeom>
          <a:noFill/>
          <a:ln>
            <a:noFill/>
          </a:ln>
        </p:spPr>
      </p:pic>
      <p:sp>
        <p:nvSpPr>
          <p:cNvPr id="344" name="Google Shape;344;p20"/>
          <p:cNvSpPr/>
          <p:nvPr/>
        </p:nvSpPr>
        <p:spPr>
          <a:xfrm>
            <a:off x="10573282" y="2523608"/>
            <a:ext cx="1148715" cy="1540988"/>
          </a:xfrm>
          <a:prstGeom prst="wedgeRoundRectCallout">
            <a:avLst>
              <a:gd name="adj1" fmla="val -26838"/>
              <a:gd name="adj2" fmla="val 64066"/>
              <a:gd name="adj3" fmla="val 16667"/>
            </a:avLst>
          </a:prstGeom>
          <a:solidFill>
            <a:srgbClr val="FFFFFF"/>
          </a:solidFill>
          <a:ln w="12700" cap="flat" cmpd="sng">
            <a:solidFill>
              <a:srgbClr val="FF1C55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10</a:t>
            </a:r>
            <a:endParaRPr sz="14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sng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– 7 </a:t>
            </a:r>
            <a:r>
              <a:rPr lang="es-CL" sz="3200" i="0" u="sng" strike="noStrike" cap="none">
                <a:solidFill>
                  <a:schemeClr val="lt1"/>
                </a:solidFill>
                <a:latin typeface="Nunito Medium"/>
                <a:ea typeface="Nunito Medium"/>
                <a:cs typeface="Nunito Medium"/>
                <a:sym typeface="Nunito Medium"/>
              </a:rPr>
              <a:t>.</a:t>
            </a:r>
            <a:endParaRPr sz="3200" i="0" u="none" strike="noStrike" cap="none">
              <a:solidFill>
                <a:schemeClr val="lt1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3</a:t>
            </a:r>
            <a:endParaRPr sz="32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345" name="Google Shape;345;p20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1" name="Google Shape;351;p21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352" name="Google Shape;352;p21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353" name="Google Shape;353;p21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54" name="Google Shape;354;p21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55" name="Google Shape;355;p21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56" name="Google Shape;356;p21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357" name="Google Shape;357;p21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58" name="Google Shape;358;p21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59" name="Google Shape;359;p21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0" name="Google Shape;360;p21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361" name="Google Shape;361;p21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362" name="Google Shape;362;p21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363" name="Google Shape;363;p21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364" name="Google Shape;364;p21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365" name="Google Shape;365;p21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366" name="Google Shape;366;p21" descr="Imagen que contiene Rectángulo&#10;&#10;Descripción generada automáticamente"/>
          <p:cNvPicPr preferRelativeResize="0"/>
          <p:nvPr/>
        </p:nvPicPr>
        <p:blipFill rotWithShape="1">
          <a:blip r:embed="rId7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367" name="Google Shape;367;p21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8" name="Google Shape;368;p21" descr="Dibujo animado de un personaje animado&#10;&#10;Descripción generada automáticamente con confianza baja"/>
          <p:cNvPicPr preferRelativeResize="0"/>
          <p:nvPr/>
        </p:nvPicPr>
        <p:blipFill rotWithShape="1">
          <a:blip r:embed="rId8">
            <a:alphaModFix/>
          </a:blip>
          <a:srcRect/>
          <a:stretch/>
        </p:blipFill>
        <p:spPr>
          <a:xfrm>
            <a:off x="10300691" y="4269742"/>
            <a:ext cx="1462090" cy="2043293"/>
          </a:xfrm>
          <a:prstGeom prst="rect">
            <a:avLst/>
          </a:prstGeom>
          <a:noFill/>
          <a:ln>
            <a:noFill/>
          </a:ln>
        </p:spPr>
      </p:pic>
      <p:sp>
        <p:nvSpPr>
          <p:cNvPr id="369" name="Google Shape;369;p21"/>
          <p:cNvSpPr/>
          <p:nvPr/>
        </p:nvSpPr>
        <p:spPr>
          <a:xfrm>
            <a:off x="10573282" y="2523608"/>
            <a:ext cx="1148715" cy="1540988"/>
          </a:xfrm>
          <a:prstGeom prst="wedgeRoundRectCallout">
            <a:avLst>
              <a:gd name="adj1" fmla="val -26838"/>
              <a:gd name="adj2" fmla="val 64066"/>
              <a:gd name="adj3" fmla="val 16667"/>
            </a:avLst>
          </a:prstGeom>
          <a:solidFill>
            <a:srgbClr val="FFFFFF"/>
          </a:solidFill>
          <a:ln w="12700" cap="flat" cmpd="sng">
            <a:solidFill>
              <a:srgbClr val="FF1C55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5</a:t>
            </a:r>
            <a:endParaRPr sz="14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sng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+ 3 </a:t>
            </a:r>
            <a:r>
              <a:rPr lang="es-CL" sz="3200" i="0" u="sng" strike="noStrike" cap="none">
                <a:solidFill>
                  <a:schemeClr val="lt1"/>
                </a:solidFill>
                <a:latin typeface="Nunito Medium"/>
                <a:ea typeface="Nunito Medium"/>
                <a:cs typeface="Nunito Medium"/>
                <a:sym typeface="Nunito Medium"/>
              </a:rPr>
              <a:t>.</a:t>
            </a:r>
            <a:endParaRPr sz="3200" i="0" u="none" strike="noStrike" cap="none">
              <a:solidFill>
                <a:schemeClr val="lt1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8</a:t>
            </a:r>
            <a:endParaRPr sz="32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370" name="Google Shape;370;p21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76" name="Google Shape;376;p22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377" name="Google Shape;377;p22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378" name="Google Shape;378;p22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79" name="Google Shape;379;p22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80" name="Google Shape;380;p22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381" name="Google Shape;381;p22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382" name="Google Shape;382;p22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83" name="Google Shape;383;p22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84" name="Google Shape;384;p22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85" name="Google Shape;385;p22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386" name="Google Shape;386;p22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387" name="Google Shape;387;p22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388" name="Google Shape;388;p22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389" name="Google Shape;389;p22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390" name="Google Shape;390;p22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391" name="Google Shape;391;p22" descr="Imagen que contiene Rectángulo&#10;&#10;Descripción generada automáticamente"/>
          <p:cNvPicPr preferRelativeResize="0"/>
          <p:nvPr/>
        </p:nvPicPr>
        <p:blipFill rotWithShape="1">
          <a:blip r:embed="rId7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392" name="Google Shape;392;p22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pic>
        <p:nvPicPr>
          <p:cNvPr id="393" name="Google Shape;393;p22" descr="Dibujo animado de un personaje animado&#10;&#10;Descripción generada automáticamente con confianza baja"/>
          <p:cNvPicPr preferRelativeResize="0"/>
          <p:nvPr/>
        </p:nvPicPr>
        <p:blipFill rotWithShape="1">
          <a:blip r:embed="rId8">
            <a:alphaModFix/>
          </a:blip>
          <a:srcRect/>
          <a:stretch/>
        </p:blipFill>
        <p:spPr>
          <a:xfrm>
            <a:off x="10300691" y="4269742"/>
            <a:ext cx="1462090" cy="2043293"/>
          </a:xfrm>
          <a:prstGeom prst="rect">
            <a:avLst/>
          </a:prstGeom>
          <a:noFill/>
          <a:ln>
            <a:noFill/>
          </a:ln>
        </p:spPr>
      </p:pic>
      <p:sp>
        <p:nvSpPr>
          <p:cNvPr id="394" name="Google Shape;394;p22"/>
          <p:cNvSpPr/>
          <p:nvPr/>
        </p:nvSpPr>
        <p:spPr>
          <a:xfrm>
            <a:off x="10573282" y="2523608"/>
            <a:ext cx="1148715" cy="1540988"/>
          </a:xfrm>
          <a:prstGeom prst="wedgeRoundRectCallout">
            <a:avLst>
              <a:gd name="adj1" fmla="val -26838"/>
              <a:gd name="adj2" fmla="val 64066"/>
              <a:gd name="adj3" fmla="val 16667"/>
            </a:avLst>
          </a:prstGeom>
          <a:solidFill>
            <a:srgbClr val="FFFFFF"/>
          </a:solidFill>
          <a:ln w="12700" cap="flat" cmpd="sng">
            <a:solidFill>
              <a:srgbClr val="FF1C55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5</a:t>
            </a:r>
            <a:endParaRPr sz="14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sng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+ 3 </a:t>
            </a:r>
            <a:r>
              <a:rPr lang="es-CL" sz="3200" i="0" u="sng" strike="noStrike" cap="none">
                <a:solidFill>
                  <a:schemeClr val="lt1"/>
                </a:solidFill>
                <a:latin typeface="Nunito Medium"/>
                <a:ea typeface="Nunito Medium"/>
                <a:cs typeface="Nunito Medium"/>
                <a:sym typeface="Nunito Medium"/>
              </a:rPr>
              <a:t>.</a:t>
            </a:r>
            <a:endParaRPr sz="3200" i="0" u="none" strike="noStrike" cap="none">
              <a:solidFill>
                <a:schemeClr val="lt1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8</a:t>
            </a:r>
            <a:endParaRPr sz="32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395" name="Google Shape;395;p22"/>
          <p:cNvSpPr txBox="1"/>
          <p:nvPr/>
        </p:nvSpPr>
        <p:spPr>
          <a:xfrm>
            <a:off x="9482291" y="49238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8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396" name="Google Shape;396;p22"/>
          <p:cNvPicPr preferRelativeResize="0"/>
          <p:nvPr/>
        </p:nvPicPr>
        <p:blipFill rotWithShape="1">
          <a:blip r:embed="rId9">
            <a:alphaModFix/>
          </a:blip>
          <a:srcRect l="87298" t="89182" r="5636" b="5496"/>
          <a:stretch/>
        </p:blipFill>
        <p:spPr>
          <a:xfrm>
            <a:off x="5917964" y="5210826"/>
            <a:ext cx="398145" cy="450533"/>
          </a:xfrm>
          <a:prstGeom prst="rect">
            <a:avLst/>
          </a:prstGeom>
          <a:noFill/>
          <a:ln>
            <a:noFill/>
          </a:ln>
        </p:spPr>
      </p:pic>
      <p:sp>
        <p:nvSpPr>
          <p:cNvPr id="397" name="Google Shape;397;p22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3" name="Google Shape;403;p23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404" name="Google Shape;404;p23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405" name="Google Shape;405;p23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06" name="Google Shape;406;p23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07" name="Google Shape;407;p23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08" name="Google Shape;408;p23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409" name="Google Shape;409;p2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410" name="Google Shape;410;p2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302114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411" name="Google Shape;411;p2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768487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412" name="Google Shape;412;p23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413" name="Google Shape;413;p23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414" name="Google Shape;414;p23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415" name="Google Shape;415;p23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416" name="Google Shape;416;p23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417" name="Google Shape;417;p23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418" name="Google Shape;418;p23" descr="Imagen que contiene Rectángulo&#10;&#10;Descripción generada automáticamente"/>
          <p:cNvPicPr preferRelativeResize="0"/>
          <p:nvPr/>
        </p:nvPicPr>
        <p:blipFill rotWithShape="1">
          <a:blip r:embed="rId7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419" name="Google Shape;419;p23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pic>
        <p:nvPicPr>
          <p:cNvPr id="420" name="Google Shape;420;p23" descr="Dibujo animado de un personaje animado&#10;&#10;Descripción generada automáticamente con confianza baja"/>
          <p:cNvPicPr preferRelativeResize="0"/>
          <p:nvPr/>
        </p:nvPicPr>
        <p:blipFill rotWithShape="1">
          <a:blip r:embed="rId8">
            <a:alphaModFix/>
          </a:blip>
          <a:srcRect/>
          <a:stretch/>
        </p:blipFill>
        <p:spPr>
          <a:xfrm>
            <a:off x="10300691" y="4269742"/>
            <a:ext cx="1462090" cy="2043293"/>
          </a:xfrm>
          <a:prstGeom prst="rect">
            <a:avLst/>
          </a:prstGeom>
          <a:noFill/>
          <a:ln>
            <a:noFill/>
          </a:ln>
        </p:spPr>
      </p:pic>
      <p:sp>
        <p:nvSpPr>
          <p:cNvPr id="421" name="Google Shape;421;p23"/>
          <p:cNvSpPr/>
          <p:nvPr/>
        </p:nvSpPr>
        <p:spPr>
          <a:xfrm>
            <a:off x="10573282" y="2523608"/>
            <a:ext cx="1148715" cy="1540988"/>
          </a:xfrm>
          <a:prstGeom prst="wedgeRoundRectCallout">
            <a:avLst>
              <a:gd name="adj1" fmla="val -26838"/>
              <a:gd name="adj2" fmla="val 64066"/>
              <a:gd name="adj3" fmla="val 16667"/>
            </a:avLst>
          </a:prstGeom>
          <a:solidFill>
            <a:srgbClr val="FFFFFF"/>
          </a:solidFill>
          <a:ln w="12700" cap="flat" cmpd="sng">
            <a:solidFill>
              <a:srgbClr val="FF1C55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3</a:t>
            </a:r>
            <a:endParaRPr sz="14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sng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-  2 </a:t>
            </a:r>
            <a:r>
              <a:rPr lang="es-CL" sz="3200" i="0" u="sng" strike="noStrike" cap="none">
                <a:solidFill>
                  <a:schemeClr val="lt1"/>
                </a:solidFill>
                <a:latin typeface="Nunito Medium"/>
                <a:ea typeface="Nunito Medium"/>
                <a:cs typeface="Nunito Medium"/>
                <a:sym typeface="Nunito Medium"/>
              </a:rPr>
              <a:t>.</a:t>
            </a:r>
            <a:endParaRPr sz="3200" i="0" u="none" strike="noStrike" cap="none">
              <a:solidFill>
                <a:schemeClr val="lt1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1</a:t>
            </a:r>
            <a:endParaRPr sz="32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422" name="Google Shape;422;p23"/>
          <p:cNvSpPr txBox="1"/>
          <p:nvPr/>
        </p:nvSpPr>
        <p:spPr>
          <a:xfrm>
            <a:off x="9482291" y="49238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8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423" name="Google Shape;423;p23"/>
          <p:cNvPicPr preferRelativeResize="0"/>
          <p:nvPr/>
        </p:nvPicPr>
        <p:blipFill rotWithShape="1">
          <a:blip r:embed="rId9">
            <a:alphaModFix/>
          </a:blip>
          <a:srcRect l="87298" t="89182" r="5636" b="5496"/>
          <a:stretch/>
        </p:blipFill>
        <p:spPr>
          <a:xfrm>
            <a:off x="5917964" y="5210826"/>
            <a:ext cx="398145" cy="450533"/>
          </a:xfrm>
          <a:prstGeom prst="rect">
            <a:avLst/>
          </a:prstGeom>
          <a:noFill/>
          <a:ln>
            <a:noFill/>
          </a:ln>
        </p:spPr>
      </p:pic>
      <p:sp>
        <p:nvSpPr>
          <p:cNvPr id="424" name="Google Shape;424;p23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0" name="Google Shape;430;p24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431" name="Google Shape;431;p24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432" name="Google Shape;432;p24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33" name="Google Shape;433;p24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34" name="Google Shape;434;p24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35" name="Google Shape;435;p24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436" name="Google Shape;436;p24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437" name="Google Shape;437;p24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438" name="Google Shape;438;p24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439" name="Google Shape;439;p24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440" name="Google Shape;440;p24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441" name="Google Shape;441;p24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442" name="Google Shape;442;p24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443" name="Google Shape;443;p24" descr="Imagen que contiene Rectángulo&#10;&#10;Descripción generada automáticamente"/>
          <p:cNvPicPr preferRelativeResize="0"/>
          <p:nvPr/>
        </p:nvPicPr>
        <p:blipFill rotWithShape="1">
          <a:blip r:embed="rId7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444" name="Google Shape;444;p24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pic>
        <p:nvPicPr>
          <p:cNvPr id="445" name="Google Shape;445;p24" descr="Dibujo animado de un personaje animado&#10;&#10;Descripción generada automáticamente con confianza baja"/>
          <p:cNvPicPr preferRelativeResize="0"/>
          <p:nvPr/>
        </p:nvPicPr>
        <p:blipFill rotWithShape="1">
          <a:blip r:embed="rId8">
            <a:alphaModFix/>
          </a:blip>
          <a:srcRect/>
          <a:stretch/>
        </p:blipFill>
        <p:spPr>
          <a:xfrm>
            <a:off x="10300691" y="4269742"/>
            <a:ext cx="1462090" cy="2043293"/>
          </a:xfrm>
          <a:prstGeom prst="rect">
            <a:avLst/>
          </a:prstGeom>
          <a:noFill/>
          <a:ln>
            <a:noFill/>
          </a:ln>
        </p:spPr>
      </p:pic>
      <p:sp>
        <p:nvSpPr>
          <p:cNvPr id="446" name="Google Shape;446;p24"/>
          <p:cNvSpPr/>
          <p:nvPr/>
        </p:nvSpPr>
        <p:spPr>
          <a:xfrm>
            <a:off x="10573282" y="2523608"/>
            <a:ext cx="1148715" cy="1540988"/>
          </a:xfrm>
          <a:prstGeom prst="wedgeRoundRectCallout">
            <a:avLst>
              <a:gd name="adj1" fmla="val -26838"/>
              <a:gd name="adj2" fmla="val 64066"/>
              <a:gd name="adj3" fmla="val 16667"/>
            </a:avLst>
          </a:prstGeom>
          <a:solidFill>
            <a:srgbClr val="FFFFFF"/>
          </a:solidFill>
          <a:ln w="12700" cap="flat" cmpd="sng">
            <a:solidFill>
              <a:srgbClr val="FF1C55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3</a:t>
            </a:r>
            <a:endParaRPr sz="14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sng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-  2 </a:t>
            </a:r>
            <a:r>
              <a:rPr lang="es-CL" sz="3200" i="0" u="sng" strike="noStrike" cap="none">
                <a:solidFill>
                  <a:schemeClr val="lt1"/>
                </a:solidFill>
                <a:latin typeface="Nunito Medium"/>
                <a:ea typeface="Nunito Medium"/>
                <a:cs typeface="Nunito Medium"/>
                <a:sym typeface="Nunito Medium"/>
              </a:rPr>
              <a:t>.</a:t>
            </a:r>
            <a:endParaRPr sz="3200" i="0" u="none" strike="noStrike" cap="none">
              <a:solidFill>
                <a:schemeClr val="lt1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1</a:t>
            </a:r>
            <a:endParaRPr sz="32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447" name="Google Shape;447;p24"/>
          <p:cNvSpPr txBox="1"/>
          <p:nvPr/>
        </p:nvSpPr>
        <p:spPr>
          <a:xfrm>
            <a:off x="9482291" y="49238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8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448" name="Google Shape;448;p24"/>
          <p:cNvPicPr preferRelativeResize="0"/>
          <p:nvPr/>
        </p:nvPicPr>
        <p:blipFill rotWithShape="1">
          <a:blip r:embed="rId9">
            <a:alphaModFix/>
          </a:blip>
          <a:srcRect l="87298" t="89182" r="5636" b="5496"/>
          <a:stretch/>
        </p:blipFill>
        <p:spPr>
          <a:xfrm>
            <a:off x="5917964" y="5210826"/>
            <a:ext cx="398145" cy="450533"/>
          </a:xfrm>
          <a:prstGeom prst="rect">
            <a:avLst/>
          </a:prstGeom>
          <a:noFill/>
          <a:ln>
            <a:noFill/>
          </a:ln>
        </p:spPr>
      </p:pic>
      <p:sp>
        <p:nvSpPr>
          <p:cNvPr id="449" name="Google Shape;449;p24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5" name="Google Shape;455;p25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456" name="Google Shape;456;p25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457" name="Google Shape;457;p25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58" name="Google Shape;458;p25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59" name="Google Shape;459;p25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60" name="Google Shape;460;p25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461" name="Google Shape;461;p25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462" name="Google Shape;462;p25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463" name="Google Shape;463;p25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4" name="Google Shape;464;p25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465" name="Google Shape;465;p25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466" name="Google Shape;466;p25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467" name="Google Shape;467;p25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468" name="Google Shape;468;p25" descr="Imagen que contiene Rectángulo&#10;&#10;Descripción generada automáticamente"/>
          <p:cNvPicPr preferRelativeResize="0"/>
          <p:nvPr/>
        </p:nvPicPr>
        <p:blipFill rotWithShape="1">
          <a:blip r:embed="rId7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469" name="Google Shape;469;p25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pic>
        <p:nvPicPr>
          <p:cNvPr id="470" name="Google Shape;470;p25" descr="Dibujo animado de un personaje animado&#10;&#10;Descripción generada automáticamente con confianza baja"/>
          <p:cNvPicPr preferRelativeResize="0"/>
          <p:nvPr/>
        </p:nvPicPr>
        <p:blipFill rotWithShape="1">
          <a:blip r:embed="rId8">
            <a:alphaModFix/>
          </a:blip>
          <a:srcRect/>
          <a:stretch/>
        </p:blipFill>
        <p:spPr>
          <a:xfrm>
            <a:off x="10300691" y="4269742"/>
            <a:ext cx="1462090" cy="2043293"/>
          </a:xfrm>
          <a:prstGeom prst="rect">
            <a:avLst/>
          </a:prstGeom>
          <a:noFill/>
          <a:ln>
            <a:noFill/>
          </a:ln>
        </p:spPr>
      </p:pic>
      <p:sp>
        <p:nvSpPr>
          <p:cNvPr id="471" name="Google Shape;471;p25"/>
          <p:cNvSpPr/>
          <p:nvPr/>
        </p:nvSpPr>
        <p:spPr>
          <a:xfrm>
            <a:off x="10573282" y="2523608"/>
            <a:ext cx="1148715" cy="1540988"/>
          </a:xfrm>
          <a:prstGeom prst="wedgeRoundRectCallout">
            <a:avLst>
              <a:gd name="adj1" fmla="val -26838"/>
              <a:gd name="adj2" fmla="val 64066"/>
              <a:gd name="adj3" fmla="val 16667"/>
            </a:avLst>
          </a:prstGeom>
          <a:solidFill>
            <a:srgbClr val="FFFFFF"/>
          </a:solidFill>
          <a:ln w="12700" cap="flat" cmpd="sng">
            <a:solidFill>
              <a:srgbClr val="FF1C55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3</a:t>
            </a:r>
            <a:endParaRPr sz="14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sng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-  2 </a:t>
            </a:r>
            <a:r>
              <a:rPr lang="es-CL" sz="3200" i="0" u="sng" strike="noStrike" cap="none">
                <a:solidFill>
                  <a:schemeClr val="lt1"/>
                </a:solidFill>
                <a:latin typeface="Nunito Medium"/>
                <a:ea typeface="Nunito Medium"/>
                <a:cs typeface="Nunito Medium"/>
                <a:sym typeface="Nunito Medium"/>
              </a:rPr>
              <a:t>.</a:t>
            </a:r>
            <a:endParaRPr sz="3200" i="0" u="none" strike="noStrike" cap="none">
              <a:solidFill>
                <a:schemeClr val="lt1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 1</a:t>
            </a:r>
            <a:endParaRPr sz="32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472" name="Google Shape;472;p25"/>
          <p:cNvSpPr txBox="1"/>
          <p:nvPr/>
        </p:nvSpPr>
        <p:spPr>
          <a:xfrm>
            <a:off x="9482291" y="49238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8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473" name="Google Shape;473;p25"/>
          <p:cNvPicPr preferRelativeResize="0"/>
          <p:nvPr/>
        </p:nvPicPr>
        <p:blipFill rotWithShape="1">
          <a:blip r:embed="rId9">
            <a:alphaModFix/>
          </a:blip>
          <a:srcRect l="87298" t="89182" r="5636" b="5496"/>
          <a:stretch/>
        </p:blipFill>
        <p:spPr>
          <a:xfrm>
            <a:off x="5917964" y="5210826"/>
            <a:ext cx="398145" cy="450533"/>
          </a:xfrm>
          <a:prstGeom prst="rect">
            <a:avLst/>
          </a:prstGeom>
          <a:noFill/>
          <a:ln>
            <a:noFill/>
          </a:ln>
        </p:spPr>
      </p:pic>
      <p:pic>
        <p:nvPicPr>
          <p:cNvPr id="474" name="Google Shape;474;p25"/>
          <p:cNvPicPr preferRelativeResize="0"/>
          <p:nvPr/>
        </p:nvPicPr>
        <p:blipFill rotWithShape="1">
          <a:blip r:embed="rId9">
            <a:alphaModFix/>
          </a:blip>
          <a:srcRect l="46214" t="88870" r="46990" b="4942"/>
          <a:stretch/>
        </p:blipFill>
        <p:spPr>
          <a:xfrm>
            <a:off x="3213099" y="5185878"/>
            <a:ext cx="419100" cy="523876"/>
          </a:xfrm>
          <a:prstGeom prst="rect">
            <a:avLst/>
          </a:prstGeom>
          <a:noFill/>
          <a:ln>
            <a:noFill/>
          </a:ln>
        </p:spPr>
      </p:pic>
      <p:sp>
        <p:nvSpPr>
          <p:cNvPr id="475" name="Google Shape;475;p25"/>
          <p:cNvSpPr txBox="1"/>
          <p:nvPr/>
        </p:nvSpPr>
        <p:spPr>
          <a:xfrm>
            <a:off x="8532091" y="49238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1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76" name="Google Shape;476;p25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2" name="Google Shape;482;p26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483" name="Google Shape;483;p26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484" name="Google Shape;484;p26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85" name="Google Shape;485;p26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86" name="Google Shape;486;p26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487" name="Google Shape;487;p26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488" name="Google Shape;488;p26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489" name="Google Shape;489;p26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490" name="Google Shape;490;p26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491" name="Google Shape;491;p26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492" name="Google Shape;492;p26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493" name="Google Shape;493;p26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494" name="Google Shape;494;p26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495" name="Google Shape;495;p26" descr="Imagen que contiene Rectángulo&#10;&#10;Descripción generada automáticamente"/>
          <p:cNvPicPr preferRelativeResize="0"/>
          <p:nvPr/>
        </p:nvPicPr>
        <p:blipFill rotWithShape="1">
          <a:blip r:embed="rId7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496" name="Google Shape;496;p26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pic>
        <p:nvPicPr>
          <p:cNvPr id="497" name="Google Shape;497;p26" descr="Dibujo animado de un personaje animado&#10;&#10;Descripción generada automáticamente con confianza baja"/>
          <p:cNvPicPr preferRelativeResize="0"/>
          <p:nvPr/>
        </p:nvPicPr>
        <p:blipFill rotWithShape="1">
          <a:blip r:embed="rId8">
            <a:alphaModFix/>
          </a:blip>
          <a:srcRect/>
          <a:stretch/>
        </p:blipFill>
        <p:spPr>
          <a:xfrm>
            <a:off x="10300691" y="4269742"/>
            <a:ext cx="1462090" cy="2043293"/>
          </a:xfrm>
          <a:prstGeom prst="rect">
            <a:avLst/>
          </a:prstGeom>
          <a:noFill/>
          <a:ln>
            <a:noFill/>
          </a:ln>
        </p:spPr>
      </p:pic>
      <p:sp>
        <p:nvSpPr>
          <p:cNvPr id="498" name="Google Shape;498;p26"/>
          <p:cNvSpPr txBox="1"/>
          <p:nvPr/>
        </p:nvSpPr>
        <p:spPr>
          <a:xfrm>
            <a:off x="9482291" y="49238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8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499" name="Google Shape;499;p26"/>
          <p:cNvPicPr preferRelativeResize="0"/>
          <p:nvPr/>
        </p:nvPicPr>
        <p:blipFill rotWithShape="1">
          <a:blip r:embed="rId9">
            <a:alphaModFix/>
          </a:blip>
          <a:srcRect l="87298" t="89182" r="5636" b="5496"/>
          <a:stretch/>
        </p:blipFill>
        <p:spPr>
          <a:xfrm>
            <a:off x="5917964" y="5210826"/>
            <a:ext cx="398145" cy="450533"/>
          </a:xfrm>
          <a:prstGeom prst="rect">
            <a:avLst/>
          </a:prstGeom>
          <a:noFill/>
          <a:ln>
            <a:noFill/>
          </a:ln>
        </p:spPr>
      </p:pic>
      <p:pic>
        <p:nvPicPr>
          <p:cNvPr id="500" name="Google Shape;500;p26"/>
          <p:cNvPicPr preferRelativeResize="0"/>
          <p:nvPr/>
        </p:nvPicPr>
        <p:blipFill rotWithShape="1">
          <a:blip r:embed="rId9">
            <a:alphaModFix/>
          </a:blip>
          <a:srcRect l="46214" t="88870" r="46990" b="4942"/>
          <a:stretch/>
        </p:blipFill>
        <p:spPr>
          <a:xfrm>
            <a:off x="3213099" y="5185878"/>
            <a:ext cx="419100" cy="523876"/>
          </a:xfrm>
          <a:prstGeom prst="rect">
            <a:avLst/>
          </a:prstGeom>
          <a:noFill/>
          <a:ln>
            <a:noFill/>
          </a:ln>
        </p:spPr>
      </p:pic>
      <p:sp>
        <p:nvSpPr>
          <p:cNvPr id="501" name="Google Shape;501;p26"/>
          <p:cNvSpPr txBox="1"/>
          <p:nvPr/>
        </p:nvSpPr>
        <p:spPr>
          <a:xfrm>
            <a:off x="8532091" y="49238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1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02" name="Google Shape;502;p26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08" name="Google Shape;508;p27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6724" y="1930634"/>
            <a:ext cx="6671851" cy="4135026"/>
          </a:xfrm>
          <a:prstGeom prst="rect">
            <a:avLst/>
          </a:prstGeom>
          <a:noFill/>
          <a:ln>
            <a:noFill/>
          </a:ln>
        </p:spPr>
      </p:pic>
      <p:pic>
        <p:nvPicPr>
          <p:cNvPr id="509" name="Google Shape;509;p27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7376291" y="2926817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510" name="Google Shape;510;p27"/>
          <p:cNvSpPr txBox="1"/>
          <p:nvPr/>
        </p:nvSpPr>
        <p:spPr>
          <a:xfrm>
            <a:off x="8532091" y="3065279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11" name="Google Shape;511;p27"/>
          <p:cNvSpPr txBox="1"/>
          <p:nvPr/>
        </p:nvSpPr>
        <p:spPr>
          <a:xfrm>
            <a:off x="9482291" y="3065279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12" name="Google Shape;512;p27"/>
          <p:cNvSpPr txBox="1"/>
          <p:nvPr/>
        </p:nvSpPr>
        <p:spPr>
          <a:xfrm>
            <a:off x="9482291" y="39542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13" name="Google Shape;513;p27"/>
          <p:cNvSpPr txBox="1"/>
          <p:nvPr/>
        </p:nvSpPr>
        <p:spPr>
          <a:xfrm>
            <a:off x="8532091" y="3954192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514" name="Google Shape;514;p27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r="55712"/>
          <a:stretch/>
        </p:blipFill>
        <p:spPr>
          <a:xfrm>
            <a:off x="1835741" y="3309870"/>
            <a:ext cx="337022" cy="234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515" name="Google Shape;515;p27" descr="Imagen de la pantalla de una ventana&#10;&#10;Descripción generada automáticamente con confianza baja"/>
          <p:cNvPicPr preferRelativeResize="0"/>
          <p:nvPr/>
        </p:nvPicPr>
        <p:blipFill rotWithShape="1">
          <a:blip r:embed="rId5">
            <a:alphaModFix/>
          </a:blip>
          <a:srcRect l="52633" t="46381"/>
          <a:stretch/>
        </p:blipFill>
        <p:spPr>
          <a:xfrm>
            <a:off x="5073418" y="4479870"/>
            <a:ext cx="354900" cy="1235371"/>
          </a:xfrm>
          <a:prstGeom prst="rect">
            <a:avLst/>
          </a:prstGeom>
          <a:noFill/>
          <a:ln>
            <a:noFill/>
          </a:ln>
        </p:spPr>
      </p:pic>
      <p:pic>
        <p:nvPicPr>
          <p:cNvPr id="516" name="Google Shape;516;p27"/>
          <p:cNvPicPr preferRelativeResize="0"/>
          <p:nvPr/>
        </p:nvPicPr>
        <p:blipFill rotWithShape="1">
          <a:blip r:embed="rId6">
            <a:alphaModFix/>
          </a:blip>
          <a:srcRect l="38370" t="39261" r="50941" b="50593"/>
          <a:stretch/>
        </p:blipFill>
        <p:spPr>
          <a:xfrm>
            <a:off x="3124568" y="5134809"/>
            <a:ext cx="598715" cy="642257"/>
          </a:xfrm>
          <a:prstGeom prst="rect">
            <a:avLst/>
          </a:prstGeom>
          <a:noFill/>
          <a:ln>
            <a:noFill/>
          </a:ln>
        </p:spPr>
      </p:pic>
      <p:pic>
        <p:nvPicPr>
          <p:cNvPr id="517" name="Google Shape;517;p27"/>
          <p:cNvPicPr preferRelativeResize="0"/>
          <p:nvPr/>
        </p:nvPicPr>
        <p:blipFill rotWithShape="1">
          <a:blip r:embed="rId6">
            <a:alphaModFix/>
          </a:blip>
          <a:srcRect l="84625" t="39089" r="4297" b="50936"/>
          <a:stretch/>
        </p:blipFill>
        <p:spPr>
          <a:xfrm>
            <a:off x="5783203" y="5134809"/>
            <a:ext cx="620486" cy="631371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518" name="Google Shape;518;p27"/>
          <p:cNvCxnSpPr/>
          <p:nvPr/>
        </p:nvCxnSpPr>
        <p:spPr>
          <a:xfrm>
            <a:off x="8485566" y="3139154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519" name="Google Shape;519;p27"/>
          <p:cNvSpPr txBox="1"/>
          <p:nvPr/>
        </p:nvSpPr>
        <p:spPr>
          <a:xfrm>
            <a:off x="8684491" y="2089919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pic>
        <p:nvPicPr>
          <p:cNvPr id="520" name="Google Shape;520;p27"/>
          <p:cNvPicPr preferRelativeResize="0"/>
          <p:nvPr/>
        </p:nvPicPr>
        <p:blipFill rotWithShape="1">
          <a:blip r:embed="rId6">
            <a:alphaModFix/>
          </a:blip>
          <a:srcRect l="45518" t="87943" r="47291" b="4146"/>
          <a:stretch/>
        </p:blipFill>
        <p:spPr>
          <a:xfrm>
            <a:off x="3255422" y="5200122"/>
            <a:ext cx="402772" cy="500744"/>
          </a:xfrm>
          <a:prstGeom prst="rect">
            <a:avLst/>
          </a:prstGeom>
          <a:noFill/>
          <a:ln>
            <a:noFill/>
          </a:ln>
        </p:spPr>
      </p:pic>
      <p:pic>
        <p:nvPicPr>
          <p:cNvPr id="521" name="Google Shape;521;p27" descr="Imagen que contiene Rectángulo&#10;&#10;Descripción generada automáticamente"/>
          <p:cNvPicPr preferRelativeResize="0"/>
          <p:nvPr/>
        </p:nvPicPr>
        <p:blipFill rotWithShape="1">
          <a:blip r:embed="rId7">
            <a:alphaModFix/>
          </a:blip>
          <a:srcRect l="56816" t="64973" b="2705"/>
          <a:stretch/>
        </p:blipFill>
        <p:spPr>
          <a:xfrm>
            <a:off x="4578454" y="4919048"/>
            <a:ext cx="323559" cy="744683"/>
          </a:xfrm>
          <a:prstGeom prst="rect">
            <a:avLst/>
          </a:prstGeom>
          <a:noFill/>
          <a:ln>
            <a:noFill/>
          </a:ln>
        </p:spPr>
      </p:pic>
      <p:pic>
        <p:nvPicPr>
          <p:cNvPr id="522" name="Google Shape;522;p27"/>
          <p:cNvPicPr preferRelativeResize="0"/>
          <p:nvPr/>
        </p:nvPicPr>
        <p:blipFill rotWithShape="1">
          <a:blip r:embed="rId6">
            <a:alphaModFix/>
          </a:blip>
          <a:srcRect l="86527" t="88459" r="6088" b="4319"/>
          <a:stretch/>
        </p:blipFill>
        <p:spPr>
          <a:xfrm>
            <a:off x="5910209" y="5209475"/>
            <a:ext cx="413657" cy="502920"/>
          </a:xfrm>
          <a:prstGeom prst="rect">
            <a:avLst/>
          </a:prstGeom>
          <a:noFill/>
          <a:ln>
            <a:noFill/>
          </a:ln>
        </p:spPr>
      </p:pic>
      <p:sp>
        <p:nvSpPr>
          <p:cNvPr id="523" name="Google Shape;523;p27"/>
          <p:cNvSpPr txBox="1"/>
          <p:nvPr/>
        </p:nvSpPr>
        <p:spPr>
          <a:xfrm>
            <a:off x="9482291" y="49238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8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524" name="Google Shape;524;p27"/>
          <p:cNvPicPr preferRelativeResize="0"/>
          <p:nvPr/>
        </p:nvPicPr>
        <p:blipFill rotWithShape="1">
          <a:blip r:embed="rId8">
            <a:alphaModFix/>
          </a:blip>
          <a:srcRect l="87298" t="89182" r="5636" b="5496"/>
          <a:stretch/>
        </p:blipFill>
        <p:spPr>
          <a:xfrm>
            <a:off x="5917964" y="5210826"/>
            <a:ext cx="398145" cy="450533"/>
          </a:xfrm>
          <a:prstGeom prst="rect">
            <a:avLst/>
          </a:prstGeom>
          <a:noFill/>
          <a:ln>
            <a:noFill/>
          </a:ln>
        </p:spPr>
      </p:pic>
      <p:pic>
        <p:nvPicPr>
          <p:cNvPr id="525" name="Google Shape;525;p27"/>
          <p:cNvPicPr preferRelativeResize="0"/>
          <p:nvPr/>
        </p:nvPicPr>
        <p:blipFill rotWithShape="1">
          <a:blip r:embed="rId8">
            <a:alphaModFix/>
          </a:blip>
          <a:srcRect l="46214" t="88870" r="46990" b="4942"/>
          <a:stretch/>
        </p:blipFill>
        <p:spPr>
          <a:xfrm>
            <a:off x="3213099" y="5185878"/>
            <a:ext cx="419100" cy="523876"/>
          </a:xfrm>
          <a:prstGeom prst="rect">
            <a:avLst/>
          </a:prstGeom>
          <a:noFill/>
          <a:ln>
            <a:noFill/>
          </a:ln>
        </p:spPr>
      </p:pic>
      <p:sp>
        <p:nvSpPr>
          <p:cNvPr id="526" name="Google Shape;526;p27"/>
          <p:cNvSpPr txBox="1"/>
          <p:nvPr/>
        </p:nvSpPr>
        <p:spPr>
          <a:xfrm>
            <a:off x="8532091" y="4923804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1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27" name="Google Shape;527;p27"/>
          <p:cNvSpPr txBox="1"/>
          <p:nvPr/>
        </p:nvSpPr>
        <p:spPr>
          <a:xfrm>
            <a:off x="998883" y="394861"/>
            <a:ext cx="103701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¿Cómo funciona </a:t>
            </a:r>
            <a:r>
              <a:rPr lang="es-CL" sz="36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la sustracción en forma</a:t>
            </a:r>
            <a:r>
              <a:rPr lang="es-CL" sz="36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 vertical con reagrupamiento? </a:t>
            </a:r>
            <a:endParaRPr sz="36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3" name="Google Shape;533;p28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77525" y="2186588"/>
            <a:ext cx="3130000" cy="30243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34" name="Google Shape;534;p28" descr="Dibujo animado de un personaje animado&#10;&#10;Descripción generada automáticamente con confianza baja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8785902" y="1895967"/>
            <a:ext cx="3067050" cy="42862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9" name="Google Shape;539;p29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77525" y="2186588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540" name="Google Shape;540;p29"/>
          <p:cNvSpPr txBox="1"/>
          <p:nvPr/>
        </p:nvSpPr>
        <p:spPr>
          <a:xfrm>
            <a:off x="2033325" y="2325050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41" name="Google Shape;541;p29"/>
          <p:cNvSpPr txBox="1"/>
          <p:nvPr/>
        </p:nvSpPr>
        <p:spPr>
          <a:xfrm>
            <a:off x="2983525" y="2325050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542" name="Google Shape;542;p29" descr="Dibujo animado de un personaje animado&#10;&#10;Descripción generada automáticamente con confianza baja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8785902" y="1895967"/>
            <a:ext cx="3067050" cy="42862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7" name="Google Shape;547;p4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77525" y="2186588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548" name="Google Shape;548;p4"/>
          <p:cNvSpPr txBox="1"/>
          <p:nvPr/>
        </p:nvSpPr>
        <p:spPr>
          <a:xfrm>
            <a:off x="2033325" y="2325050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49" name="Google Shape;549;p4"/>
          <p:cNvSpPr txBox="1"/>
          <p:nvPr/>
        </p:nvSpPr>
        <p:spPr>
          <a:xfrm>
            <a:off x="2983525" y="2325050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50" name="Google Shape;550;p4"/>
          <p:cNvSpPr txBox="1"/>
          <p:nvPr/>
        </p:nvSpPr>
        <p:spPr>
          <a:xfrm>
            <a:off x="2983525" y="3213975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51" name="Google Shape;551;p4"/>
          <p:cNvSpPr txBox="1"/>
          <p:nvPr/>
        </p:nvSpPr>
        <p:spPr>
          <a:xfrm>
            <a:off x="2033325" y="3213963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552" name="Google Shape;552;p4" descr="Dibujo animado de un personaje animado&#10;&#10;Descripción generada automáticamente con confianza baja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8785902" y="1895967"/>
            <a:ext cx="3067050" cy="42862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7" name="Google Shape;557;p30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77525" y="2186588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558" name="Google Shape;558;p30"/>
          <p:cNvSpPr txBox="1"/>
          <p:nvPr/>
        </p:nvSpPr>
        <p:spPr>
          <a:xfrm>
            <a:off x="2033325" y="2325050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59" name="Google Shape;559;p30"/>
          <p:cNvSpPr txBox="1"/>
          <p:nvPr/>
        </p:nvSpPr>
        <p:spPr>
          <a:xfrm>
            <a:off x="2983525" y="2325050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60" name="Google Shape;560;p30"/>
          <p:cNvSpPr txBox="1"/>
          <p:nvPr/>
        </p:nvSpPr>
        <p:spPr>
          <a:xfrm>
            <a:off x="2983525" y="3213975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61" name="Google Shape;561;p30"/>
          <p:cNvSpPr txBox="1"/>
          <p:nvPr/>
        </p:nvSpPr>
        <p:spPr>
          <a:xfrm>
            <a:off x="2033325" y="3213963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562" name="Google Shape;562;p30" descr="Dibujo animado de un personaje animado&#10;&#10;Descripción generada automáticamente con confianza baja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8785902" y="1895967"/>
            <a:ext cx="3067050" cy="428625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563" name="Google Shape;563;p30"/>
          <p:cNvCxnSpPr/>
          <p:nvPr/>
        </p:nvCxnSpPr>
        <p:spPr>
          <a:xfrm>
            <a:off x="2040000" y="2430942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68" name="Google Shape;568;p31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77525" y="2186588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569" name="Google Shape;569;p31"/>
          <p:cNvSpPr txBox="1"/>
          <p:nvPr/>
        </p:nvSpPr>
        <p:spPr>
          <a:xfrm>
            <a:off x="2033325" y="2325050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70" name="Google Shape;570;p31"/>
          <p:cNvSpPr txBox="1"/>
          <p:nvPr/>
        </p:nvSpPr>
        <p:spPr>
          <a:xfrm>
            <a:off x="2983525" y="2325050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71" name="Google Shape;571;p31"/>
          <p:cNvSpPr txBox="1"/>
          <p:nvPr/>
        </p:nvSpPr>
        <p:spPr>
          <a:xfrm>
            <a:off x="2983525" y="3213975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72" name="Google Shape;572;p31"/>
          <p:cNvSpPr txBox="1"/>
          <p:nvPr/>
        </p:nvSpPr>
        <p:spPr>
          <a:xfrm>
            <a:off x="2033325" y="3213963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573" name="Google Shape;573;p31" descr="Dibujo animado de un personaje animado&#10;&#10;Descripción generada automáticamente con confianza baja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8785902" y="1895967"/>
            <a:ext cx="3067050" cy="428625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574" name="Google Shape;574;p31"/>
          <p:cNvCxnSpPr/>
          <p:nvPr/>
        </p:nvCxnSpPr>
        <p:spPr>
          <a:xfrm>
            <a:off x="2040000" y="2430942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575" name="Google Shape;575;p31"/>
          <p:cNvSpPr txBox="1"/>
          <p:nvPr/>
        </p:nvSpPr>
        <p:spPr>
          <a:xfrm>
            <a:off x="2028834" y="1517904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80" name="Google Shape;580;p32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77525" y="2186588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581" name="Google Shape;581;p32"/>
          <p:cNvSpPr txBox="1"/>
          <p:nvPr/>
        </p:nvSpPr>
        <p:spPr>
          <a:xfrm>
            <a:off x="2033325" y="2325050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82" name="Google Shape;582;p32"/>
          <p:cNvSpPr txBox="1"/>
          <p:nvPr/>
        </p:nvSpPr>
        <p:spPr>
          <a:xfrm>
            <a:off x="2983525" y="2325050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83" name="Google Shape;583;p32"/>
          <p:cNvSpPr txBox="1"/>
          <p:nvPr/>
        </p:nvSpPr>
        <p:spPr>
          <a:xfrm>
            <a:off x="2983525" y="3213975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84" name="Google Shape;584;p32"/>
          <p:cNvSpPr txBox="1"/>
          <p:nvPr/>
        </p:nvSpPr>
        <p:spPr>
          <a:xfrm>
            <a:off x="2033325" y="3213963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585" name="Google Shape;585;p32" descr="Dibujo animado de un personaje animado&#10;&#10;Descripción generada automáticamente con confianza baja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8785902" y="1895967"/>
            <a:ext cx="3067050" cy="428625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586" name="Google Shape;586;p32"/>
          <p:cNvCxnSpPr/>
          <p:nvPr/>
        </p:nvCxnSpPr>
        <p:spPr>
          <a:xfrm>
            <a:off x="2040000" y="2430942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587" name="Google Shape;587;p32"/>
          <p:cNvSpPr txBox="1"/>
          <p:nvPr/>
        </p:nvSpPr>
        <p:spPr>
          <a:xfrm>
            <a:off x="2907325" y="1510250"/>
            <a:ext cx="10239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</a:pPr>
            <a:r>
              <a:rPr lang="es-CL" sz="4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10</a:t>
            </a:r>
            <a:endParaRPr sz="44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588" name="Google Shape;588;p32"/>
          <p:cNvSpPr txBox="1"/>
          <p:nvPr/>
        </p:nvSpPr>
        <p:spPr>
          <a:xfrm>
            <a:off x="2028834" y="1517904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93" name="Google Shape;593;p33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77525" y="2186588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594" name="Google Shape;594;p33"/>
          <p:cNvSpPr txBox="1"/>
          <p:nvPr/>
        </p:nvSpPr>
        <p:spPr>
          <a:xfrm>
            <a:off x="2033325" y="2325050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95" name="Google Shape;595;p33"/>
          <p:cNvSpPr txBox="1"/>
          <p:nvPr/>
        </p:nvSpPr>
        <p:spPr>
          <a:xfrm>
            <a:off x="2983525" y="2325050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96" name="Google Shape;596;p33"/>
          <p:cNvSpPr txBox="1"/>
          <p:nvPr/>
        </p:nvSpPr>
        <p:spPr>
          <a:xfrm>
            <a:off x="2983525" y="3213975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597" name="Google Shape;597;p33"/>
          <p:cNvSpPr txBox="1"/>
          <p:nvPr/>
        </p:nvSpPr>
        <p:spPr>
          <a:xfrm>
            <a:off x="2033325" y="3213963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598" name="Google Shape;598;p33" descr="Dibujo animado de un personaje animado&#10;&#10;Descripción generada automáticamente con confianza baja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8785902" y="1895967"/>
            <a:ext cx="3067050" cy="428625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599" name="Google Shape;599;p33"/>
          <p:cNvCxnSpPr/>
          <p:nvPr/>
        </p:nvCxnSpPr>
        <p:spPr>
          <a:xfrm>
            <a:off x="2040000" y="2430942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600" name="Google Shape;600;p33"/>
          <p:cNvSpPr txBox="1"/>
          <p:nvPr/>
        </p:nvSpPr>
        <p:spPr>
          <a:xfrm>
            <a:off x="2983525" y="4183575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8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01" name="Google Shape;601;p33"/>
          <p:cNvSpPr txBox="1"/>
          <p:nvPr/>
        </p:nvSpPr>
        <p:spPr>
          <a:xfrm>
            <a:off x="2028834" y="1517904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602" name="Google Shape;602;p33"/>
          <p:cNvSpPr txBox="1"/>
          <p:nvPr/>
        </p:nvSpPr>
        <p:spPr>
          <a:xfrm>
            <a:off x="2907325" y="1510250"/>
            <a:ext cx="10239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</a:pPr>
            <a:r>
              <a:rPr lang="es-CL" sz="4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10</a:t>
            </a:r>
            <a:endParaRPr sz="44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07" name="Google Shape;607;p34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77525" y="2186588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608" name="Google Shape;608;p34"/>
          <p:cNvSpPr txBox="1"/>
          <p:nvPr/>
        </p:nvSpPr>
        <p:spPr>
          <a:xfrm>
            <a:off x="2033325" y="2325050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09" name="Google Shape;609;p34"/>
          <p:cNvSpPr txBox="1"/>
          <p:nvPr/>
        </p:nvSpPr>
        <p:spPr>
          <a:xfrm>
            <a:off x="2983525" y="2325050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10" name="Google Shape;610;p34"/>
          <p:cNvSpPr txBox="1"/>
          <p:nvPr/>
        </p:nvSpPr>
        <p:spPr>
          <a:xfrm>
            <a:off x="2983525" y="3213975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11" name="Google Shape;611;p34"/>
          <p:cNvSpPr txBox="1"/>
          <p:nvPr/>
        </p:nvSpPr>
        <p:spPr>
          <a:xfrm>
            <a:off x="2033325" y="3213963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612" name="Google Shape;612;p34" descr="Dibujo animado de un personaje animado&#10;&#10;Descripción generada automáticamente con confianza baja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8785902" y="1895967"/>
            <a:ext cx="3067050" cy="428625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613" name="Google Shape;613;p34"/>
          <p:cNvCxnSpPr/>
          <p:nvPr/>
        </p:nvCxnSpPr>
        <p:spPr>
          <a:xfrm>
            <a:off x="2040000" y="2430942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614" name="Google Shape;614;p34"/>
          <p:cNvSpPr txBox="1"/>
          <p:nvPr/>
        </p:nvSpPr>
        <p:spPr>
          <a:xfrm>
            <a:off x="2983525" y="4183575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8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15" name="Google Shape;615;p34"/>
          <p:cNvSpPr txBox="1"/>
          <p:nvPr/>
        </p:nvSpPr>
        <p:spPr>
          <a:xfrm>
            <a:off x="2033325" y="4183575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1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16" name="Google Shape;616;p34"/>
          <p:cNvSpPr txBox="1"/>
          <p:nvPr/>
        </p:nvSpPr>
        <p:spPr>
          <a:xfrm>
            <a:off x="2028834" y="1517904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617" name="Google Shape;617;p34"/>
          <p:cNvSpPr txBox="1"/>
          <p:nvPr/>
        </p:nvSpPr>
        <p:spPr>
          <a:xfrm>
            <a:off x="2907325" y="1510250"/>
            <a:ext cx="10239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</a:pPr>
            <a:r>
              <a:rPr lang="es-CL" sz="4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10</a:t>
            </a:r>
            <a:endParaRPr sz="44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22" name="Google Shape;622;p35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77525" y="2186588"/>
            <a:ext cx="3130000" cy="3024350"/>
          </a:xfrm>
          <a:prstGeom prst="rect">
            <a:avLst/>
          </a:prstGeom>
          <a:noFill/>
          <a:ln>
            <a:noFill/>
          </a:ln>
        </p:spPr>
      </p:pic>
      <p:sp>
        <p:nvSpPr>
          <p:cNvPr id="623" name="Google Shape;623;p35"/>
          <p:cNvSpPr txBox="1"/>
          <p:nvPr/>
        </p:nvSpPr>
        <p:spPr>
          <a:xfrm>
            <a:off x="2033325" y="2325050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4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24" name="Google Shape;624;p35"/>
          <p:cNvSpPr txBox="1"/>
          <p:nvPr/>
        </p:nvSpPr>
        <p:spPr>
          <a:xfrm>
            <a:off x="2983525" y="2325050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5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25" name="Google Shape;625;p35"/>
          <p:cNvSpPr txBox="1"/>
          <p:nvPr/>
        </p:nvSpPr>
        <p:spPr>
          <a:xfrm>
            <a:off x="2983525" y="3213975"/>
            <a:ext cx="818400" cy="9694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7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26" name="Google Shape;626;p35"/>
          <p:cNvSpPr txBox="1"/>
          <p:nvPr/>
        </p:nvSpPr>
        <p:spPr>
          <a:xfrm>
            <a:off x="2033325" y="3213963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2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pic>
        <p:nvPicPr>
          <p:cNvPr id="627" name="Google Shape;627;p35" descr="Dibujo animado de un personaje animado&#10;&#10;Descripción generada automáticamente con confianza baja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8785902" y="1895967"/>
            <a:ext cx="3067050" cy="428625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628" name="Google Shape;628;p35"/>
          <p:cNvCxnSpPr/>
          <p:nvPr/>
        </p:nvCxnSpPr>
        <p:spPr>
          <a:xfrm>
            <a:off x="2040000" y="2430942"/>
            <a:ext cx="864925" cy="782877"/>
          </a:xfrm>
          <a:prstGeom prst="straightConnector1">
            <a:avLst/>
          </a:prstGeom>
          <a:noFill/>
          <a:ln w="76200" cap="flat" cmpd="sng">
            <a:solidFill>
              <a:srgbClr val="E52254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629" name="Google Shape;629;p35"/>
          <p:cNvSpPr txBox="1"/>
          <p:nvPr/>
        </p:nvSpPr>
        <p:spPr>
          <a:xfrm>
            <a:off x="2983525" y="4183575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8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30" name="Google Shape;630;p35"/>
          <p:cNvSpPr txBox="1"/>
          <p:nvPr/>
        </p:nvSpPr>
        <p:spPr>
          <a:xfrm>
            <a:off x="2033325" y="4183575"/>
            <a:ext cx="818400" cy="96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700"/>
              <a:buFont typeface="Arial"/>
              <a:buNone/>
            </a:pPr>
            <a:r>
              <a:rPr lang="es-CL" sz="5700" b="1" i="0" u="none" strike="noStrike" cap="none">
                <a:solidFill>
                  <a:schemeClr val="dk1"/>
                </a:solidFill>
                <a:latin typeface="Nunito"/>
                <a:ea typeface="Nunito"/>
                <a:cs typeface="Nunito"/>
                <a:sym typeface="Nunito"/>
              </a:rPr>
              <a:t>1</a:t>
            </a:r>
            <a:endParaRPr sz="5700" b="1" i="0" u="none" strike="noStrike" cap="none">
              <a:solidFill>
                <a:schemeClr val="dk1"/>
              </a:solidFill>
              <a:latin typeface="Nunito"/>
              <a:ea typeface="Nunito"/>
              <a:cs typeface="Nunito"/>
              <a:sym typeface="Nunito"/>
            </a:endParaRPr>
          </a:p>
        </p:txBody>
      </p:sp>
      <p:sp>
        <p:nvSpPr>
          <p:cNvPr id="631" name="Google Shape;631;p35"/>
          <p:cNvSpPr/>
          <p:nvPr/>
        </p:nvSpPr>
        <p:spPr>
          <a:xfrm>
            <a:off x="4494002" y="1754403"/>
            <a:ext cx="4086300" cy="1944300"/>
          </a:xfrm>
          <a:prstGeom prst="wedgeRoundRectCallout">
            <a:avLst>
              <a:gd name="adj1" fmla="val 62788"/>
              <a:gd name="adj2" fmla="val 15658"/>
              <a:gd name="adj3" fmla="val 16667"/>
            </a:avLst>
          </a:prstGeom>
          <a:solidFill>
            <a:srgbClr val="FFFFFF"/>
          </a:solidFill>
          <a:ln w="12700" cap="flat" cmpd="sng">
            <a:solidFill>
              <a:srgbClr val="FF1C55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s-CL" sz="3200" i="0" u="none" strike="noStrike" cap="none">
                <a:solidFill>
                  <a:srgbClr val="000000"/>
                </a:solidFill>
                <a:latin typeface="Nunito Medium"/>
                <a:ea typeface="Nunito Medium"/>
                <a:cs typeface="Nunito Medium"/>
                <a:sym typeface="Nunito Medium"/>
              </a:rPr>
              <a:t>Como 5 es menor  que 7 debemos reagrupar. </a:t>
            </a:r>
            <a:endParaRPr sz="3200" i="0" u="none" strike="noStrike" cap="none">
              <a:solidFill>
                <a:srgbClr val="000000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632" name="Google Shape;632;p35"/>
          <p:cNvSpPr txBox="1"/>
          <p:nvPr/>
        </p:nvSpPr>
        <p:spPr>
          <a:xfrm>
            <a:off x="2028834" y="1517904"/>
            <a:ext cx="8184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300"/>
              <a:buFont typeface="Arial"/>
              <a:buNone/>
            </a:pPr>
            <a:r>
              <a:rPr lang="es-CL" sz="43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3</a:t>
            </a:r>
            <a:endParaRPr sz="43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  <p:sp>
        <p:nvSpPr>
          <p:cNvPr id="633" name="Google Shape;633;p35"/>
          <p:cNvSpPr txBox="1"/>
          <p:nvPr/>
        </p:nvSpPr>
        <p:spPr>
          <a:xfrm>
            <a:off x="2907325" y="1510250"/>
            <a:ext cx="10239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400"/>
              <a:buFont typeface="Arial"/>
              <a:buNone/>
            </a:pPr>
            <a:r>
              <a:rPr lang="es-CL" sz="4400" i="0" u="none" strike="noStrike" cap="none">
                <a:solidFill>
                  <a:schemeClr val="dk1"/>
                </a:solidFill>
                <a:latin typeface="Nunito Medium"/>
                <a:ea typeface="Nunito Medium"/>
                <a:cs typeface="Nunito Medium"/>
                <a:sym typeface="Nunito Medium"/>
              </a:rPr>
              <a:t>10</a:t>
            </a:r>
            <a:endParaRPr sz="4400" i="0" u="none" strike="noStrike" cap="none">
              <a:solidFill>
                <a:schemeClr val="dk1"/>
              </a:solidFill>
              <a:latin typeface="Nunito Medium"/>
              <a:ea typeface="Nunito Medium"/>
              <a:cs typeface="Nunito Medium"/>
              <a:sym typeface="Nunito Medium"/>
            </a:endParaRPr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8" name="Google Shape;638;p5"/>
          <p:cNvSpPr txBox="1"/>
          <p:nvPr/>
        </p:nvSpPr>
        <p:spPr>
          <a:xfrm>
            <a:off x="1495100" y="1397175"/>
            <a:ext cx="9989100" cy="1446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000"/>
              <a:buFont typeface="Arial"/>
              <a:buNone/>
            </a:pPr>
            <a:r>
              <a:rPr lang="es-CL" sz="48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Sigamos estudiando la </a:t>
            </a:r>
            <a:r>
              <a:rPr lang="es-CL" sz="4800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sustracción</a:t>
            </a:r>
            <a:r>
              <a:rPr lang="es-CL" sz="4800" i="0" u="none" strike="noStrike" cap="none">
                <a:solidFill>
                  <a:srgbClr val="FF1C55"/>
                </a:solidFill>
                <a:latin typeface="Nunito Medium"/>
                <a:ea typeface="Nunito Medium"/>
                <a:cs typeface="Nunito Medium"/>
                <a:sym typeface="Nunito Medium"/>
              </a:rPr>
              <a:t>.</a:t>
            </a:r>
            <a:endParaRPr sz="4800" i="0" u="none" strike="noStrike" cap="none">
              <a:solidFill>
                <a:srgbClr val="FF1C55"/>
              </a:solidFill>
              <a:latin typeface="Nunito Medium"/>
              <a:ea typeface="Nunito Medium"/>
              <a:cs typeface="Nunito Medium"/>
              <a:sym typeface="Nunito Medium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000"/>
              <a:buFont typeface="Arial"/>
              <a:buNone/>
            </a:pPr>
            <a:endParaRPr sz="4000" b="0" i="0" u="none" strike="noStrike" cap="none">
              <a:solidFill>
                <a:srgbClr val="FF1C55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639" name="Google Shape;639;p5" descr="Un dibujo de un animal con la boca abierta&#10;&#10;Descripción generada automáticamente con confianza baja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5519066" y="2919183"/>
            <a:ext cx="1153867" cy="242096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e Offic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470</Words>
  <Application>Microsoft Office PowerPoint</Application>
  <PresentationFormat>Panorámica</PresentationFormat>
  <Paragraphs>202</Paragraphs>
  <Slides>32</Slides>
  <Notes>32</Notes>
  <HiddenSlides>0</HiddenSlides>
  <MMClips>0</MMClips>
  <ScaleCrop>false</ScaleCrop>
  <HeadingPairs>
    <vt:vector size="6" baseType="variant">
      <vt:variant>
        <vt:lpstr>Fuentes usadas</vt:lpstr>
      </vt:variant>
      <vt:variant>
        <vt:i4>4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32</vt:i4>
      </vt:variant>
    </vt:vector>
  </HeadingPairs>
  <TitlesOfParts>
    <vt:vector size="37" baseType="lpstr">
      <vt:lpstr>Nunito Medium</vt:lpstr>
      <vt:lpstr>Arial</vt:lpstr>
      <vt:lpstr>Nunito</vt:lpstr>
      <vt:lpstr>Calibri</vt:lpstr>
      <vt:lpstr>Simple Light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Tomás Gonzalo Basaure Retamal</dc:creator>
  <cp:lastModifiedBy>Macarena Ovalle Larrain</cp:lastModifiedBy>
  <cp:revision>1</cp:revision>
  <dcterms:created xsi:type="dcterms:W3CDTF">2023-09-12T20:21:07Z</dcterms:created>
  <dcterms:modified xsi:type="dcterms:W3CDTF">2024-03-25T16:05:23Z</dcterms:modified>
</cp:coreProperties>
</file>