
<file path=[Content_Types].xml><?xml version="1.0" encoding="utf-8"?>
<Types xmlns="http://schemas.openxmlformats.org/package/2006/content-types"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2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11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10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Master+xml" PartName="/ppt/slideMasters/slideMaster1.xml"/>
  <Override ContentType="application/binary" PartName="/ppt/metadata"/>
  <Override ContentType="application/vnd.openxmlformats-officedocument.presentationml.slide+xml" PartName="/ppt/slides/slide12.xml"/>
  <Override ContentType="application/vnd.openxmlformats-officedocument.presentationml.slide+xml" PartName="/ppt/slides/slide4.xml"/>
  <Override ContentType="application/vnd.openxmlformats-officedocument.presentationml.slide+xml" PartName="/ppt/slides/slide11.xml"/>
  <Override ContentType="application/vnd.openxmlformats-officedocument.presentationml.slide+xml" PartName="/ppt/slides/slide1.xml"/>
  <Override ContentType="application/vnd.openxmlformats-officedocument.presentationml.slide+xml" PartName="/ppt/slides/slide10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6.xml"/>
  <Override ContentType="application/vnd.openxmlformats-officedocument.presentationml.slide+xml" PartName="/ppt/slides/slide9.xml"/>
  <Override ContentType="application/vnd.openxmlformats-officedocument.presentationml.slide+xml" PartName="/ppt/slides/slide5.xml"/>
  <Override ContentType="application/vnd.openxmlformats-officedocument.presentationml.slide+xml" PartName="/ppt/slides/slide8.xml"/>
  <Override ContentType="application/vnd.openxmlformats-officedocument.presentationml.slide+xml" PartName="/ppt/slides/slide7.xml"/>
  <Override ContentType="application/vnd.openxmlformats-officedocument.presentationml.notesMaster+xml" PartName="/ppt/notesMasters/notesMaster1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>
  <p:sldMasterIdLst>
    <p:sldMasterId id="2147483648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</p:sldIdLst>
  <p:sldSz cy="5143500" cx="9144000"/>
  <p:notesSz cx="6858000" cy="9144000"/>
  <p:embeddedFontLst>
    <p:embeddedFont>
      <p:font typeface="Nunito"/>
      <p:regular r:id="rId18"/>
      <p:bold r:id="rId19"/>
      <p:italic r:id="rId20"/>
      <p:boldItalic r:id="rId21"/>
    </p:embeddedFont>
    <p:embeddedFont>
      <p:font typeface="Nunito Medium"/>
      <p:regular r:id="rId22"/>
      <p:bold r:id="rId23"/>
      <p:italic r:id="rId24"/>
      <p:boldItalic r:id="rId25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1620">
          <p15:clr>
            <a:srgbClr val="747775"/>
          </p15:clr>
        </p15:guide>
        <p15:guide id="2" pos="2880">
          <p15:clr>
            <a:srgbClr val="747775"/>
          </p15:clr>
        </p15:guide>
      </p15:sldGuideLst>
    </p:ext>
    <p:ext uri="GoogleSlidesCustomDataVersion2">
      <go:slidesCustomData xmlns:go="http://customooxmlschemas.google.com/" r:id="rId26" roundtripDataSignature="AMtx7mgi69bM1TWFuB9f0gmaclSLX2J9/g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1620" orient="horz"/>
        <p:guide pos="288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20" Type="http://schemas.openxmlformats.org/officeDocument/2006/relationships/font" Target="fonts/Nunito-italic.fntdata"/><Relationship Id="rId22" Type="http://schemas.openxmlformats.org/officeDocument/2006/relationships/font" Target="fonts/NunitoMedium-regular.fntdata"/><Relationship Id="rId21" Type="http://schemas.openxmlformats.org/officeDocument/2006/relationships/font" Target="fonts/Nunito-boldItalic.fntdata"/><Relationship Id="rId24" Type="http://schemas.openxmlformats.org/officeDocument/2006/relationships/font" Target="fonts/NunitoMedium-italic.fntdata"/><Relationship Id="rId23" Type="http://schemas.openxmlformats.org/officeDocument/2006/relationships/font" Target="fonts/NunitoMedium-bold.fntdata"/><Relationship Id="rId1" Type="http://schemas.openxmlformats.org/officeDocument/2006/relationships/theme" Target="theme/theme1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26" Type="http://customschemas.google.com/relationships/presentationmetadata" Target="metadata"/><Relationship Id="rId25" Type="http://schemas.openxmlformats.org/officeDocument/2006/relationships/font" Target="fonts/NunitoMedium-boldItalic.fntdata"/><Relationship Id="rId5" Type="http://schemas.openxmlformats.org/officeDocument/2006/relationships/notesMaster" Target="notesMasters/notesMaster1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slide" Target="slides/slide3.xml"/><Relationship Id="rId11" Type="http://schemas.openxmlformats.org/officeDocument/2006/relationships/slide" Target="slides/slide6.xml"/><Relationship Id="rId10" Type="http://schemas.openxmlformats.org/officeDocument/2006/relationships/slide" Target="slides/slide5.xml"/><Relationship Id="rId13" Type="http://schemas.openxmlformats.org/officeDocument/2006/relationships/slide" Target="slides/slide8.xml"/><Relationship Id="rId12" Type="http://schemas.openxmlformats.org/officeDocument/2006/relationships/slide" Target="slides/slide7.xml"/><Relationship Id="rId15" Type="http://schemas.openxmlformats.org/officeDocument/2006/relationships/slide" Target="slides/slide10.xml"/><Relationship Id="rId14" Type="http://schemas.openxmlformats.org/officeDocument/2006/relationships/slide" Target="slides/slide9.xml"/><Relationship Id="rId17" Type="http://schemas.openxmlformats.org/officeDocument/2006/relationships/slide" Target="slides/slide12.xml"/><Relationship Id="rId16" Type="http://schemas.openxmlformats.org/officeDocument/2006/relationships/slide" Target="slides/slide11.xml"/><Relationship Id="rId19" Type="http://schemas.openxmlformats.org/officeDocument/2006/relationships/font" Target="fonts/Nunito-bold.fntdata"/><Relationship Id="rId18" Type="http://schemas.openxmlformats.org/officeDocument/2006/relationships/font" Target="fonts/Nunito-regular.fntdata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98450" lvl="1" marL="914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98450" lvl="2" marL="1371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98450" lvl="3" marL="1828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98450" lvl="4" marL="22860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298450" lvl="5" marL="2743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-298450" lvl="6" marL="3200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-298450" lvl="7" marL="3657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-298450" lvl="8" marL="4114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9" name="Shape 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Google Shape;60;p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61" name="Google Shape;61;p1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67" name="Shape 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" name="Google Shape;68;p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69" name="Google Shape;69;p2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72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74" name="Google Shape;74;p3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79" name="Shape 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" name="Google Shape;80;p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81" name="Google Shape;81;p4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87" name="Shape 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" name="Google Shape;88;p5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89" name="Google Shape;89;p5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96" name="Shape 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Google Shape;97;p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98" name="Google Shape;98;p6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06" name="Shape 1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" name="Google Shape;107;p7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108" name="Google Shape;108;p7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7" name="Shape 1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8" name="Google Shape;118;p8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119" name="Google Shape;119;p8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3" name="Shape 1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" name="Google Shape;124;p9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125" name="Google Shape;125;p9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50" name="Shape 1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" name="Google Shape;151;p1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52" name="Google Shape;152;p10:notes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89" name="Shape 1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0" name="Google Shape;190;p1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91" name="Google Shape;191;p11:notes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25" name="Shape 2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" name="Google Shape;226;p1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227" name="Google Shape;227;p12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Relationship Id="rId3" Type="http://schemas.openxmlformats.org/officeDocument/2006/relationships/image" Target="../media/image2.png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2_Diapositiva de título">
  <p:cSld name="2_Diapositiva de título"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Google Shape;10;p14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1" name="Google Shape;11;p14"/>
          <p:cNvSpPr txBox="1"/>
          <p:nvPr>
            <p:ph type="ctrTitle"/>
          </p:nvPr>
        </p:nvSpPr>
        <p:spPr>
          <a:xfrm>
            <a:off x="1143000" y="841772"/>
            <a:ext cx="6858000" cy="17907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500"/>
              <a:buFont typeface="Arial"/>
              <a:buNone/>
              <a:defRPr sz="45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12" name="Google Shape;12;p14"/>
          <p:cNvSpPr txBox="1"/>
          <p:nvPr>
            <p:ph idx="1" type="subTitle"/>
          </p:nvPr>
        </p:nvSpPr>
        <p:spPr>
          <a:xfrm>
            <a:off x="1143000" y="2701529"/>
            <a:ext cx="6858000" cy="12417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rmAutofit/>
          </a:bodyPr>
          <a:lstStyle>
            <a:lvl1pPr lvl="0" algn="ctr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/>
            </a:lvl1pPr>
            <a:lvl2pPr lvl="1" algn="ctr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2pPr>
            <a:lvl3pPr lvl="2" algn="ctr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3pPr>
            <a:lvl4pPr lvl="3" algn="ctr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4pPr>
            <a:lvl5pPr lvl="4" algn="ctr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5pPr>
            <a:lvl6pPr lvl="5" algn="ctr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6pPr>
            <a:lvl7pPr lvl="6" algn="ctr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7pPr>
            <a:lvl8pPr lvl="7" algn="ctr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8pPr>
            <a:lvl9pPr lvl="8" algn="ctr">
              <a:lnSpc>
                <a:spcPct val="90000"/>
              </a:lnSpc>
              <a:spcBef>
                <a:spcPts val="1200"/>
              </a:spcBef>
              <a:spcAft>
                <a:spcPts val="1200"/>
              </a:spcAft>
              <a:buClr>
                <a:schemeClr val="dk1"/>
              </a:buClr>
              <a:buSzPts val="1200"/>
              <a:buNone/>
              <a:defRPr sz="1200"/>
            </a:lvl9pPr>
          </a:lstStyle>
          <a:p/>
        </p:txBody>
      </p:sp>
    </p:spTree>
  </p:cSld>
  <p:clrMapOvr>
    <a:masterClrMapping/>
  </p:clrMapOvr>
  <p:transition spd="slow">
    <p:randomBar dir="vert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2_Título y objetos">
  <p:cSld name="2_Título y objetos">
    <p:spTree>
      <p:nvGrpSpPr>
        <p:cNvPr id="13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Google Shape;14;p15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31559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5" name="Google Shape;15;p15"/>
          <p:cNvSpPr txBox="1"/>
          <p:nvPr>
            <p:ph type="title"/>
          </p:nvPr>
        </p:nvSpPr>
        <p:spPr>
          <a:xfrm>
            <a:off x="628650" y="273844"/>
            <a:ext cx="7886700" cy="994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16" name="Google Shape;16;p15"/>
          <p:cNvSpPr txBox="1"/>
          <p:nvPr>
            <p:ph idx="1" type="body"/>
          </p:nvPr>
        </p:nvSpPr>
        <p:spPr>
          <a:xfrm>
            <a:off x="628650" y="1369218"/>
            <a:ext cx="7886700" cy="31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rmAutofit/>
          </a:bodyPr>
          <a:lstStyle>
            <a:lvl1pPr indent="-3175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400"/>
              <a:buChar char="●"/>
              <a:defRPr/>
            </a:lvl1pPr>
            <a:lvl2pPr indent="-317500" lvl="1" marL="914400" algn="l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400"/>
              <a:buChar char="○"/>
              <a:defRPr/>
            </a:lvl2pPr>
            <a:lvl3pPr indent="-317500" lvl="2" marL="1371600" algn="l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400"/>
              <a:buChar char="■"/>
              <a:defRPr/>
            </a:lvl3pPr>
            <a:lvl4pPr indent="-317500" lvl="3" marL="1828800" algn="l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400"/>
              <a:buChar char="●"/>
              <a:defRPr/>
            </a:lvl4pPr>
            <a:lvl5pPr indent="-317500" lvl="4" marL="2286000" algn="l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400"/>
              <a:buChar char="○"/>
              <a:defRPr/>
            </a:lvl5pPr>
            <a:lvl6pPr indent="-317500" lvl="5" marL="2743200" algn="l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400"/>
              <a:buChar char="■"/>
              <a:defRPr/>
            </a:lvl6pPr>
            <a:lvl7pPr indent="-317500" lvl="6" marL="3200400" algn="l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400"/>
              <a:buChar char="●"/>
              <a:defRPr/>
            </a:lvl7pPr>
            <a:lvl8pPr indent="-317500" lvl="7" marL="3657600" algn="l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400"/>
              <a:buChar char="○"/>
              <a:defRPr/>
            </a:lvl8pPr>
            <a:lvl9pPr indent="-317500" lvl="8" marL="4114800" algn="l">
              <a:lnSpc>
                <a:spcPct val="90000"/>
              </a:lnSpc>
              <a:spcBef>
                <a:spcPts val="1200"/>
              </a:spcBef>
              <a:spcAft>
                <a:spcPts val="1200"/>
              </a:spcAft>
              <a:buClr>
                <a:schemeClr val="dk1"/>
              </a:buClr>
              <a:buSzPts val="1400"/>
              <a:buChar char="■"/>
              <a:defRPr/>
            </a:lvl9pPr>
          </a:lstStyle>
          <a:p/>
        </p:txBody>
      </p:sp>
      <p:pic>
        <p:nvPicPr>
          <p:cNvPr descr="Imagen que contiene Logotipo&#10;&#10;Descripción generada automáticamente" id="17" name="Google Shape;17;p15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218834" y="4586212"/>
            <a:ext cx="409816" cy="557288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ransition spd="slow">
    <p:randomBar dir="vert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 type="title">
  <p:cSld name="TITLE">
    <p:spTree>
      <p:nvGrpSpPr>
        <p:cNvPr id="18" name="Shape 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Google Shape;19;p16"/>
          <p:cNvSpPr txBox="1"/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/>
        </p:txBody>
      </p:sp>
      <p:sp>
        <p:nvSpPr>
          <p:cNvPr id="20" name="Google Shape;20;p16"/>
          <p:cNvSpPr txBox="1"/>
          <p:nvPr>
            <p:ph idx="1" type="subTitle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/>
        </p:txBody>
      </p:sp>
      <p:sp>
        <p:nvSpPr>
          <p:cNvPr id="21" name="Google Shape;21;p1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Ovr>
    <a:masterClrMapping/>
  </p:clrMapOvr>
  <p:transition spd="slow">
    <p:randomBar dir="vert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header" type="secHead">
  <p:cSld name="SECTION_HEADER">
    <p:spTree>
      <p:nvGrpSpPr>
        <p:cNvPr id="22" name="Shape 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Google Shape;23;p17"/>
          <p:cNvSpPr txBox="1"/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/>
        </p:txBody>
      </p:sp>
      <p:sp>
        <p:nvSpPr>
          <p:cNvPr id="24" name="Google Shape;24;p1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Ovr>
    <a:masterClrMapping/>
  </p:clrMapOvr>
  <p:transition spd="slow">
    <p:randomBar dir="vert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body" type="tx">
  <p:cSld name="TITLE_AND_BODY">
    <p:spTree>
      <p:nvGrpSpPr>
        <p:cNvPr id="25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18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27" name="Google Shape;27;p18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28" name="Google Shape;28;p18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Ovr>
    <a:masterClrMapping/>
  </p:clrMapOvr>
  <p:transition spd="slow">
    <p:randomBar dir="vert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two columns" type="twoColTx">
  <p:cSld name="TITLE_AND_TWO_COLUMNS">
    <p:spTree>
      <p:nvGrpSpPr>
        <p:cNvPr id="29" name="Shape 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Google Shape;30;p19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31" name="Google Shape;31;p19"/>
          <p:cNvSpPr txBox="1"/>
          <p:nvPr>
            <p:ph idx="1" type="body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32" name="Google Shape;32;p19"/>
          <p:cNvSpPr txBox="1"/>
          <p:nvPr>
            <p:ph idx="2" type="body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33" name="Google Shape;33;p19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Ovr>
    <a:masterClrMapping/>
  </p:clrMapOvr>
  <p:transition spd="slow">
    <p:randomBar dir="vert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 type="titleOnly">
  <p:cSld name="TITLE_ONLY">
    <p:spTree>
      <p:nvGrpSpPr>
        <p:cNvPr id="34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Google Shape;35;p20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36" name="Google Shape;36;p2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Ovr>
    <a:masterClrMapping/>
  </p:clrMapOvr>
  <p:transition spd="slow">
    <p:randomBar dir="vert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One column text">
  <p:cSld name="ONE_COLUMN_TEXT">
    <p:spTree>
      <p:nvGrpSpPr>
        <p:cNvPr id="37" name="Shape 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Google Shape;38;p21"/>
          <p:cNvSpPr txBox="1"/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39" name="Google Shape;39;p21"/>
          <p:cNvSpPr txBox="1"/>
          <p:nvPr>
            <p:ph idx="1" type="body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048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indent="-3048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40" name="Google Shape;40;p2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Ovr>
    <a:masterClrMapping/>
  </p:clrMapOvr>
  <p:transition spd="slow">
    <p:randomBar dir="vert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Main point">
  <p:cSld name="MAIN_POINT">
    <p:spTree>
      <p:nvGrpSpPr>
        <p:cNvPr id="4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22"/>
          <p:cNvSpPr txBox="1"/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/>
        </p:txBody>
      </p:sp>
      <p:sp>
        <p:nvSpPr>
          <p:cNvPr id="43" name="Google Shape;43;p2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Ovr>
    <a:masterClrMapping/>
  </p:clrMapOvr>
  <p:transition spd="slow">
    <p:randomBar dir="vert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title and description">
  <p:cSld name="SECTION_TITLE_AND_DESCRIPTION">
    <p:spTree>
      <p:nvGrpSpPr>
        <p:cNvPr id="44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23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46" name="Google Shape;46;p23"/>
          <p:cNvSpPr txBox="1"/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/>
        </p:txBody>
      </p:sp>
      <p:sp>
        <p:nvSpPr>
          <p:cNvPr id="47" name="Google Shape;47;p23"/>
          <p:cNvSpPr txBox="1"/>
          <p:nvPr>
            <p:ph idx="1" type="subTitle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/>
        </p:txBody>
      </p:sp>
      <p:sp>
        <p:nvSpPr>
          <p:cNvPr id="48" name="Google Shape;48;p23"/>
          <p:cNvSpPr txBox="1"/>
          <p:nvPr>
            <p:ph idx="2" type="body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3429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49" name="Google Shape;49;p2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Ovr>
    <a:masterClrMapping/>
  </p:clrMapOvr>
  <p:transition spd="slow">
    <p:randomBar dir="vert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aption">
  <p:cSld name="CAPTION_ONLY">
    <p:spTree>
      <p:nvGrpSpPr>
        <p:cNvPr id="50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24"/>
          <p:cNvSpPr txBox="1"/>
          <p:nvPr>
            <p:ph idx="1" type="body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/>
        </p:txBody>
      </p:sp>
      <p:sp>
        <p:nvSpPr>
          <p:cNvPr id="52" name="Google Shape;52;p2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Ovr>
    <a:masterClrMapping/>
  </p:clrMapOvr>
  <p:transition spd="slow">
    <p:randomBar dir="vert"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ig number">
  <p:cSld name="BIG_NUMBER">
    <p:spTree>
      <p:nvGrpSpPr>
        <p:cNvPr id="53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Google Shape;54;p25"/>
          <p:cNvSpPr txBox="1"/>
          <p:nvPr>
            <p:ph hasCustomPrompt="1" type="title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55" name="Google Shape;55;p25"/>
          <p:cNvSpPr txBox="1"/>
          <p:nvPr>
            <p:ph idx="1" type="body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56" name="Google Shape;56;p2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Ovr>
    <a:masterClrMapping/>
  </p:clrMapOvr>
  <p:transition spd="slow">
    <p:randomBar dir="vert"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57" name="Shape 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Google Shape;58;p2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Ovr>
    <a:masterClrMapping/>
  </p:clrMapOvr>
  <p:transition spd="slow">
    <p:randomBar dir="vert"/>
  </p:transition>
</p:sldLayout>
</file>

<file path=ppt/slideMasters/_rels/slideMaster1.xml.rels><?xml version="1.0" encoding="UTF-8" standalone="yes"?><Relationships xmlns="http://schemas.openxmlformats.org/package/2006/relationships"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3" Type="http://schemas.openxmlformats.org/officeDocument/2006/relationships/slideLayout" Target="../slideLayouts/slideLayout13.xml"/><Relationship Id="rId1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 name="simple-light-2">
    <p:bg>
      <p:bgPr>
        <a:solidFill>
          <a:schemeClr val="lt1"/>
        </a:solid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3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7" name="Google Shape;7;p13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Font typeface="Arial"/>
              <a:buChar char="●"/>
              <a:defRPr b="0" i="0" sz="18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●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17500" lvl="5" marL="27432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-317500" lvl="6" marL="32004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●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-317500" lvl="7" marL="36576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-317500" lvl="8" marL="41148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8" name="Google Shape;8;p1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</p:sldLayoutIdLst>
  <p:transition spd="slow">
    <p:randomBar dir="vert"/>
  </p:transition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2.pn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7.png"/><Relationship Id="rId4" Type="http://schemas.openxmlformats.org/officeDocument/2006/relationships/image" Target="../media/image8.png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7.png"/><Relationship Id="rId4" Type="http://schemas.openxmlformats.org/officeDocument/2006/relationships/image" Target="../media/image8.png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7.png"/><Relationship Id="rId4" Type="http://schemas.openxmlformats.org/officeDocument/2006/relationships/image" Target="../media/image8.png"/><Relationship Id="rId5" Type="http://schemas.openxmlformats.org/officeDocument/2006/relationships/image" Target="../media/image29.png"/><Relationship Id="rId6" Type="http://schemas.openxmlformats.org/officeDocument/2006/relationships/image" Target="../media/image15.png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7.png"/><Relationship Id="rId4" Type="http://schemas.openxmlformats.org/officeDocument/2006/relationships/image" Target="../media/image8.png"/><Relationship Id="rId5" Type="http://schemas.openxmlformats.org/officeDocument/2006/relationships/image" Target="../media/image29.png"/><Relationship Id="rId6" Type="http://schemas.openxmlformats.org/officeDocument/2006/relationships/image" Target="../media/image15.png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7.png"/><Relationship Id="rId4" Type="http://schemas.openxmlformats.org/officeDocument/2006/relationships/image" Target="../media/image8.png"/><Relationship Id="rId5" Type="http://schemas.openxmlformats.org/officeDocument/2006/relationships/image" Target="../media/image29.png"/><Relationship Id="rId6" Type="http://schemas.openxmlformats.org/officeDocument/2006/relationships/image" Target="../media/image15.png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11.png"/></Relationships>
</file>

<file path=ppt/slides/_rels/slide9.xml.rels><?xml version="1.0" encoding="UTF-8" standalone="yes"?><Relationships xmlns="http://schemas.openxmlformats.org/package/2006/relationships"><Relationship Id="rId11" Type="http://schemas.openxmlformats.org/officeDocument/2006/relationships/image" Target="../media/image16.png"/><Relationship Id="rId10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7.png"/><Relationship Id="rId4" Type="http://schemas.openxmlformats.org/officeDocument/2006/relationships/image" Target="../media/image8.png"/><Relationship Id="rId9" Type="http://schemas.openxmlformats.org/officeDocument/2006/relationships/image" Target="../media/image17.png"/><Relationship Id="rId5" Type="http://schemas.openxmlformats.org/officeDocument/2006/relationships/image" Target="../media/image29.png"/><Relationship Id="rId6" Type="http://schemas.openxmlformats.org/officeDocument/2006/relationships/image" Target="../media/image15.png"/><Relationship Id="rId7" Type="http://schemas.openxmlformats.org/officeDocument/2006/relationships/image" Target="../media/image30.png"/><Relationship Id="rId8" Type="http://schemas.openxmlformats.org/officeDocument/2006/relationships/image" Target="../media/image31.png"/></Relationships>
</file>

<file path=ppt/slides/_rels/slide1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1.png"/><Relationship Id="rId4" Type="http://schemas.openxmlformats.org/officeDocument/2006/relationships/image" Target="../media/image31.png"/><Relationship Id="rId5" Type="http://schemas.openxmlformats.org/officeDocument/2006/relationships/image" Target="../media/image20.png"/><Relationship Id="rId6" Type="http://schemas.openxmlformats.org/officeDocument/2006/relationships/image" Target="../media/image25.png"/></Relationships>
</file>

<file path=ppt/slides/_rels/slide1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31.png"/><Relationship Id="rId4" Type="http://schemas.openxmlformats.org/officeDocument/2006/relationships/image" Target="../media/image23.png"/><Relationship Id="rId5" Type="http://schemas.openxmlformats.org/officeDocument/2006/relationships/image" Target="../media/image20.png"/></Relationships>
</file>

<file path=ppt/slides/_rels/slide1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27.png"/><Relationship Id="rId4" Type="http://schemas.openxmlformats.org/officeDocument/2006/relationships/image" Target="../media/image24.png"/><Relationship Id="rId5" Type="http://schemas.openxmlformats.org/officeDocument/2006/relationships/image" Target="../media/image33.png"/><Relationship Id="rId6" Type="http://schemas.openxmlformats.org/officeDocument/2006/relationships/image" Target="../media/image31.png"/><Relationship Id="rId7" Type="http://schemas.openxmlformats.org/officeDocument/2006/relationships/image" Target="../media/image20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62" name="Shape 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Google Shape;63;p1"/>
          <p:cNvSpPr txBox="1"/>
          <p:nvPr>
            <p:ph idx="1" type="subTitle"/>
          </p:nvPr>
        </p:nvSpPr>
        <p:spPr>
          <a:xfrm>
            <a:off x="1142998" y="1247553"/>
            <a:ext cx="6858000" cy="1241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rmAutofit/>
          </a:bodyPr>
          <a:lstStyle/>
          <a:p>
            <a:pPr indent="0" lvl="0" marL="0" rtl="0" algn="ctr">
              <a:lnSpc>
                <a:spcPct val="90000"/>
              </a:lnSpc>
              <a:spcBef>
                <a:spcPts val="0"/>
              </a:spcBef>
              <a:spcAft>
                <a:spcPts val="1200"/>
              </a:spcAft>
              <a:buClr>
                <a:srgbClr val="EF818A"/>
              </a:buClr>
              <a:buSzPts val="7200"/>
              <a:buNone/>
            </a:pPr>
            <a:r>
              <a:rPr b="1" lang="es-CL" sz="7200">
                <a:solidFill>
                  <a:srgbClr val="EF818A"/>
                </a:solidFill>
                <a:latin typeface="Nunito"/>
                <a:ea typeface="Nunito"/>
                <a:cs typeface="Nunito"/>
                <a:sym typeface="Nunito"/>
              </a:rPr>
              <a:t>Sumo Primero</a:t>
            </a:r>
            <a:endParaRPr b="1"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4" name="Google Shape;64;p1"/>
          <p:cNvSpPr txBox="1"/>
          <p:nvPr/>
        </p:nvSpPr>
        <p:spPr>
          <a:xfrm>
            <a:off x="1473305" y="2277450"/>
            <a:ext cx="6197385" cy="588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EF818A"/>
              </a:buClr>
              <a:buSzPts val="4100"/>
              <a:buFont typeface="Arial"/>
              <a:buNone/>
            </a:pPr>
            <a:r>
              <a:rPr i="0" lang="es-CL" sz="4000" u="none" cap="none" strike="noStrike">
                <a:solidFill>
                  <a:srgbClr val="EF818A"/>
                </a:solidFill>
                <a:latin typeface="Nunito Medium"/>
                <a:ea typeface="Nunito Medium"/>
                <a:cs typeface="Nunito Medium"/>
                <a:sym typeface="Nunito Medium"/>
              </a:rPr>
              <a:t>Contar agrupando de a 10</a:t>
            </a:r>
            <a:endParaRPr i="0" sz="4000" u="none" cap="none" strike="noStrik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65" name="Google Shape;65;p1"/>
          <p:cNvSpPr txBox="1"/>
          <p:nvPr/>
        </p:nvSpPr>
        <p:spPr>
          <a:xfrm>
            <a:off x="1143000" y="3220441"/>
            <a:ext cx="6858000" cy="1011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EF818A"/>
              </a:buClr>
              <a:buSzPts val="4100"/>
              <a:buFont typeface="Arial"/>
              <a:buNone/>
            </a:pPr>
            <a:r>
              <a:rPr i="0" lang="es-CL" sz="1600" u="none" cap="none" strike="noStrike">
                <a:solidFill>
                  <a:srgbClr val="EF818A"/>
                </a:solidFill>
                <a:latin typeface="Nunito Medium"/>
                <a:ea typeface="Nunito Medium"/>
                <a:cs typeface="Nunito Medium"/>
                <a:sym typeface="Nunito Medium"/>
              </a:rPr>
              <a:t>3º básico. Unidad 1.</a:t>
            </a:r>
            <a:endParaRPr i="0" sz="1600" u="none" cap="none" strike="noStrike">
              <a:solidFill>
                <a:srgbClr val="EF818A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indent="0" lvl="0" marL="0" marR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EF818A"/>
              </a:buClr>
              <a:buSzPts val="4100"/>
              <a:buFont typeface="Arial"/>
              <a:buNone/>
            </a:pPr>
            <a:r>
              <a:rPr i="0" lang="es-CL" sz="1600" u="none" cap="none" strike="noStrike">
                <a:solidFill>
                  <a:srgbClr val="EF818A"/>
                </a:solidFill>
                <a:latin typeface="Nunito Medium"/>
                <a:ea typeface="Nunito Medium"/>
                <a:cs typeface="Nunito Medium"/>
                <a:sym typeface="Nunito Medium"/>
              </a:rPr>
              <a:t>Capítulo 1: Números mayores a 1 000.</a:t>
            </a:r>
            <a:endParaRPr i="0" sz="1600" u="none" cap="none" strike="noStrik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indent="0" lvl="0" marL="0" marR="0" rtl="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i="0" lang="es-CL" sz="1600" u="none" cap="none" strike="noStrike">
                <a:solidFill>
                  <a:srgbClr val="EF818A"/>
                </a:solidFill>
                <a:latin typeface="Nunito Medium"/>
                <a:ea typeface="Nunito Medium"/>
                <a:cs typeface="Nunito Medium"/>
                <a:sym typeface="Nunito Medium"/>
              </a:rPr>
              <a:t>Contando panes con </a:t>
            </a:r>
            <a:r>
              <a:rPr lang="es-CL" sz="1600">
                <a:solidFill>
                  <a:srgbClr val="EF818A"/>
                </a:solidFill>
                <a:latin typeface="Nunito Medium"/>
                <a:ea typeface="Nunito Medium"/>
                <a:cs typeface="Nunito Medium"/>
                <a:sym typeface="Nunito Medium"/>
              </a:rPr>
              <a:t>cubos.</a:t>
            </a:r>
            <a:endParaRPr i="0" sz="1600" u="none" cap="none" strike="noStrik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descr="Imagen que contiene Logotipo&#10;&#10;Descripción generada automáticamente" id="66" name="Google Shape;66;p1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207235" y="4626244"/>
            <a:ext cx="381699" cy="50950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ransition spd="slow">
    <p:randomBar dir="vert"/>
  </p:transition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70" name="Shape 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" name="Google Shape;71;p2"/>
          <p:cNvSpPr txBox="1"/>
          <p:nvPr/>
        </p:nvSpPr>
        <p:spPr>
          <a:xfrm>
            <a:off x="1087354" y="1613810"/>
            <a:ext cx="6969300" cy="15468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50" spcFirstLastPara="1" rIns="68550" wrap="square" tIns="3427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i="0" lang="es-CL" sz="4800" u="none" cap="none" strike="noStrike">
                <a:solidFill>
                  <a:srgbClr val="FF1C55"/>
                </a:solidFill>
                <a:latin typeface="Nunito"/>
                <a:ea typeface="Nunito"/>
                <a:cs typeface="Nunito"/>
                <a:sym typeface="Nunito"/>
              </a:rPr>
              <a:t>Hacemos grupos de 10 panes.</a:t>
            </a:r>
            <a:endParaRPr b="1" i="0" sz="4800" u="none" cap="none" strike="noStrike">
              <a:solidFill>
                <a:srgbClr val="FF1C55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</p:spTree>
  </p:cSld>
  <p:clrMapOvr>
    <a:masterClrMapping/>
  </p:clrMapOvr>
  <p:transition spd="slow">
    <p:randomBar dir="vert"/>
  </p:transition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75" name="Shape 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6" name="Google Shape;76;p3"/>
          <p:cNvGrpSpPr/>
          <p:nvPr/>
        </p:nvGrpSpPr>
        <p:grpSpPr>
          <a:xfrm>
            <a:off x="1183956" y="730260"/>
            <a:ext cx="6776088" cy="3682980"/>
            <a:chOff x="1471925" y="279399"/>
            <a:chExt cx="7672075" cy="4444981"/>
          </a:xfrm>
        </p:grpSpPr>
        <p:pic>
          <p:nvPicPr>
            <p:cNvPr id="77" name="Google Shape;77;p3"/>
            <p:cNvPicPr preferRelativeResize="0"/>
            <p:nvPr/>
          </p:nvPicPr>
          <p:blipFill rotWithShape="1">
            <a:blip r:embed="rId3">
              <a:alphaModFix/>
            </a:blip>
            <a:srcRect b="0" l="0" r="0" t="995"/>
            <a:stretch/>
          </p:blipFill>
          <p:spPr>
            <a:xfrm>
              <a:off x="5384607" y="279399"/>
              <a:ext cx="3759393" cy="444498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78" name="Google Shape;78;p3"/>
            <p:cNvPicPr preferRelativeResize="0"/>
            <p:nvPr/>
          </p:nvPicPr>
          <p:blipFill rotWithShape="1">
            <a:blip r:embed="rId4">
              <a:alphaModFix/>
            </a:blip>
            <a:srcRect b="8427" l="0" r="1784" t="1021"/>
            <a:stretch/>
          </p:blipFill>
          <p:spPr>
            <a:xfrm>
              <a:off x="1471925" y="279400"/>
              <a:ext cx="4135124" cy="4444980"/>
            </a:xfrm>
            <a:prstGeom prst="rect">
              <a:avLst/>
            </a:prstGeom>
            <a:noFill/>
            <a:ln>
              <a:noFill/>
            </a:ln>
          </p:spPr>
        </p:pic>
      </p:grpSp>
    </p:spTree>
  </p:cSld>
  <p:clrMapOvr>
    <a:masterClrMapping/>
  </p:clrMapOvr>
  <p:transition spd="slow">
    <p:randomBar dir="vert"/>
  </p:transition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82" name="Shape 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3" name="Google Shape;83;p4"/>
          <p:cNvGrpSpPr/>
          <p:nvPr/>
        </p:nvGrpSpPr>
        <p:grpSpPr>
          <a:xfrm>
            <a:off x="1183956" y="730260"/>
            <a:ext cx="6776088" cy="3682980"/>
            <a:chOff x="1471925" y="279399"/>
            <a:chExt cx="7672075" cy="4444981"/>
          </a:xfrm>
        </p:grpSpPr>
        <p:pic>
          <p:nvPicPr>
            <p:cNvPr id="84" name="Google Shape;84;p4"/>
            <p:cNvPicPr preferRelativeResize="0"/>
            <p:nvPr/>
          </p:nvPicPr>
          <p:blipFill rotWithShape="1">
            <a:blip r:embed="rId3">
              <a:alphaModFix/>
            </a:blip>
            <a:srcRect b="0" l="0" r="0" t="995"/>
            <a:stretch/>
          </p:blipFill>
          <p:spPr>
            <a:xfrm>
              <a:off x="5384607" y="279399"/>
              <a:ext cx="3759393" cy="444498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85" name="Google Shape;85;p4"/>
            <p:cNvPicPr preferRelativeResize="0"/>
            <p:nvPr/>
          </p:nvPicPr>
          <p:blipFill rotWithShape="1">
            <a:blip r:embed="rId4">
              <a:alphaModFix/>
            </a:blip>
            <a:srcRect b="8427" l="0" r="1784" t="1021"/>
            <a:stretch/>
          </p:blipFill>
          <p:spPr>
            <a:xfrm>
              <a:off x="1471925" y="279400"/>
              <a:ext cx="4135124" cy="4444980"/>
            </a:xfrm>
            <a:prstGeom prst="rect">
              <a:avLst/>
            </a:prstGeom>
            <a:noFill/>
            <a:ln>
              <a:noFill/>
            </a:ln>
          </p:spPr>
        </p:pic>
      </p:grpSp>
      <p:sp>
        <p:nvSpPr>
          <p:cNvPr id="86" name="Google Shape;86;p4"/>
          <p:cNvSpPr/>
          <p:nvPr/>
        </p:nvSpPr>
        <p:spPr>
          <a:xfrm>
            <a:off x="2978150" y="3616325"/>
            <a:ext cx="1593850" cy="419100"/>
          </a:xfrm>
          <a:prstGeom prst="roundRect">
            <a:avLst>
              <a:gd fmla="val 16667" name="adj"/>
            </a:avLst>
          </a:prstGeom>
          <a:noFill/>
          <a:ln cap="flat" cmpd="sng" w="25400">
            <a:solidFill>
              <a:srgbClr val="FF1C55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randomBar dir="vert"/>
  </p:transition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90" name="Shape 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1" name="Google Shape;91;p5"/>
          <p:cNvGrpSpPr/>
          <p:nvPr/>
        </p:nvGrpSpPr>
        <p:grpSpPr>
          <a:xfrm>
            <a:off x="1183956" y="730260"/>
            <a:ext cx="6776088" cy="3682980"/>
            <a:chOff x="1471925" y="279399"/>
            <a:chExt cx="7672075" cy="4444981"/>
          </a:xfrm>
        </p:grpSpPr>
        <p:pic>
          <p:nvPicPr>
            <p:cNvPr id="92" name="Google Shape;92;p5"/>
            <p:cNvPicPr preferRelativeResize="0"/>
            <p:nvPr/>
          </p:nvPicPr>
          <p:blipFill rotWithShape="1">
            <a:blip r:embed="rId3">
              <a:alphaModFix/>
            </a:blip>
            <a:srcRect b="0" l="0" r="0" t="995"/>
            <a:stretch/>
          </p:blipFill>
          <p:spPr>
            <a:xfrm>
              <a:off x="5384607" y="279399"/>
              <a:ext cx="3759393" cy="444498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93" name="Google Shape;93;p5"/>
            <p:cNvPicPr preferRelativeResize="0"/>
            <p:nvPr/>
          </p:nvPicPr>
          <p:blipFill rotWithShape="1">
            <a:blip r:embed="rId4">
              <a:alphaModFix/>
            </a:blip>
            <a:srcRect b="8427" l="0" r="1784" t="1021"/>
            <a:stretch/>
          </p:blipFill>
          <p:spPr>
            <a:xfrm>
              <a:off x="1471925" y="279400"/>
              <a:ext cx="4135124" cy="4444980"/>
            </a:xfrm>
            <a:prstGeom prst="rect">
              <a:avLst/>
            </a:prstGeom>
            <a:noFill/>
            <a:ln>
              <a:noFill/>
            </a:ln>
          </p:spPr>
        </p:pic>
      </p:grpSp>
      <p:pic>
        <p:nvPicPr>
          <p:cNvPr id="94" name="Google Shape;94;p5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 flipH="1" rot="10800000">
            <a:off x="2956374" y="3627119"/>
            <a:ext cx="1683320" cy="399360"/>
          </a:xfrm>
          <a:prstGeom prst="rect">
            <a:avLst/>
          </a:prstGeom>
          <a:noFill/>
          <a:ln>
            <a:noFill/>
          </a:ln>
        </p:spPr>
      </p:pic>
      <p:pic>
        <p:nvPicPr>
          <p:cNvPr id="95" name="Google Shape;95;p5"/>
          <p:cNvPicPr preferRelativeResize="0"/>
          <p:nvPr/>
        </p:nvPicPr>
        <p:blipFill rotWithShape="1">
          <a:blip r:embed="rId6">
            <a:alphaModFix/>
          </a:blip>
          <a:srcRect b="4988" l="17577" r="18772" t="0"/>
          <a:stretch/>
        </p:blipFill>
        <p:spPr>
          <a:xfrm rot="5400000">
            <a:off x="3607989" y="3127107"/>
            <a:ext cx="528639" cy="1399383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ransition spd="slow">
    <p:randomBar dir="vert"/>
  </p:transition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99" name="Shape 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0" name="Google Shape;100;p6"/>
          <p:cNvGrpSpPr/>
          <p:nvPr/>
        </p:nvGrpSpPr>
        <p:grpSpPr>
          <a:xfrm>
            <a:off x="1183956" y="730260"/>
            <a:ext cx="6776088" cy="3682980"/>
            <a:chOff x="1471925" y="279399"/>
            <a:chExt cx="7672075" cy="4444981"/>
          </a:xfrm>
        </p:grpSpPr>
        <p:pic>
          <p:nvPicPr>
            <p:cNvPr id="101" name="Google Shape;101;p6"/>
            <p:cNvPicPr preferRelativeResize="0"/>
            <p:nvPr/>
          </p:nvPicPr>
          <p:blipFill rotWithShape="1">
            <a:blip r:embed="rId3">
              <a:alphaModFix/>
            </a:blip>
            <a:srcRect b="0" l="0" r="0" t="995"/>
            <a:stretch/>
          </p:blipFill>
          <p:spPr>
            <a:xfrm>
              <a:off x="5384607" y="279399"/>
              <a:ext cx="3759393" cy="444498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02" name="Google Shape;102;p6"/>
            <p:cNvPicPr preferRelativeResize="0"/>
            <p:nvPr/>
          </p:nvPicPr>
          <p:blipFill rotWithShape="1">
            <a:blip r:embed="rId4">
              <a:alphaModFix/>
            </a:blip>
            <a:srcRect b="8427" l="0" r="1784" t="1021"/>
            <a:stretch/>
          </p:blipFill>
          <p:spPr>
            <a:xfrm>
              <a:off x="1471925" y="279400"/>
              <a:ext cx="4135124" cy="4444980"/>
            </a:xfrm>
            <a:prstGeom prst="rect">
              <a:avLst/>
            </a:prstGeom>
            <a:noFill/>
            <a:ln>
              <a:noFill/>
            </a:ln>
          </p:spPr>
        </p:pic>
      </p:grpSp>
      <p:pic>
        <p:nvPicPr>
          <p:cNvPr id="103" name="Google Shape;103;p6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 flipH="1" rot="10800000">
            <a:off x="2956374" y="3627119"/>
            <a:ext cx="1683320" cy="399360"/>
          </a:xfrm>
          <a:prstGeom prst="rect">
            <a:avLst/>
          </a:prstGeom>
          <a:noFill/>
          <a:ln>
            <a:noFill/>
          </a:ln>
        </p:spPr>
      </p:pic>
      <p:pic>
        <p:nvPicPr>
          <p:cNvPr id="104" name="Google Shape;104;p6"/>
          <p:cNvPicPr preferRelativeResize="0"/>
          <p:nvPr/>
        </p:nvPicPr>
        <p:blipFill rotWithShape="1">
          <a:blip r:embed="rId6">
            <a:alphaModFix/>
          </a:blip>
          <a:srcRect b="4988" l="17577" r="18772" t="0"/>
          <a:stretch/>
        </p:blipFill>
        <p:spPr>
          <a:xfrm rot="5400000">
            <a:off x="3607989" y="3127107"/>
            <a:ext cx="528639" cy="1399383"/>
          </a:xfrm>
          <a:prstGeom prst="rect">
            <a:avLst/>
          </a:prstGeom>
          <a:noFill/>
          <a:ln>
            <a:noFill/>
          </a:ln>
        </p:spPr>
      </p:pic>
      <p:sp>
        <p:nvSpPr>
          <p:cNvPr id="105" name="Google Shape;105;p6"/>
          <p:cNvSpPr/>
          <p:nvPr/>
        </p:nvSpPr>
        <p:spPr>
          <a:xfrm>
            <a:off x="2956374" y="3175699"/>
            <a:ext cx="1593850" cy="419100"/>
          </a:xfrm>
          <a:prstGeom prst="roundRect">
            <a:avLst>
              <a:gd fmla="val 16667" name="adj"/>
            </a:avLst>
          </a:prstGeom>
          <a:noFill/>
          <a:ln cap="flat" cmpd="sng" w="25400">
            <a:solidFill>
              <a:srgbClr val="FF1C55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randomBar dir="vert"/>
  </p:transition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09" name="Shape 1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0" name="Google Shape;110;p7"/>
          <p:cNvGrpSpPr/>
          <p:nvPr/>
        </p:nvGrpSpPr>
        <p:grpSpPr>
          <a:xfrm>
            <a:off x="1183956" y="730260"/>
            <a:ext cx="6776088" cy="3682980"/>
            <a:chOff x="1471925" y="279399"/>
            <a:chExt cx="7672075" cy="4444981"/>
          </a:xfrm>
        </p:grpSpPr>
        <p:pic>
          <p:nvPicPr>
            <p:cNvPr id="111" name="Google Shape;111;p7"/>
            <p:cNvPicPr preferRelativeResize="0"/>
            <p:nvPr/>
          </p:nvPicPr>
          <p:blipFill rotWithShape="1">
            <a:blip r:embed="rId3">
              <a:alphaModFix/>
            </a:blip>
            <a:srcRect b="0" l="0" r="0" t="995"/>
            <a:stretch/>
          </p:blipFill>
          <p:spPr>
            <a:xfrm>
              <a:off x="5384607" y="279399"/>
              <a:ext cx="3759393" cy="444498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12" name="Google Shape;112;p7"/>
            <p:cNvPicPr preferRelativeResize="0"/>
            <p:nvPr/>
          </p:nvPicPr>
          <p:blipFill rotWithShape="1">
            <a:blip r:embed="rId4">
              <a:alphaModFix/>
            </a:blip>
            <a:srcRect b="8427" l="0" r="1784" t="1021"/>
            <a:stretch/>
          </p:blipFill>
          <p:spPr>
            <a:xfrm>
              <a:off x="1471925" y="279400"/>
              <a:ext cx="4135124" cy="4444980"/>
            </a:xfrm>
            <a:prstGeom prst="rect">
              <a:avLst/>
            </a:prstGeom>
            <a:noFill/>
            <a:ln>
              <a:noFill/>
            </a:ln>
          </p:spPr>
        </p:pic>
      </p:grpSp>
      <p:pic>
        <p:nvPicPr>
          <p:cNvPr id="113" name="Google Shape;113;p7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 flipH="1" rot="10800000">
            <a:off x="2956374" y="3627119"/>
            <a:ext cx="1683320" cy="399360"/>
          </a:xfrm>
          <a:prstGeom prst="rect">
            <a:avLst/>
          </a:prstGeom>
          <a:noFill/>
          <a:ln>
            <a:noFill/>
          </a:ln>
        </p:spPr>
      </p:pic>
      <p:pic>
        <p:nvPicPr>
          <p:cNvPr id="114" name="Google Shape;114;p7"/>
          <p:cNvPicPr preferRelativeResize="0"/>
          <p:nvPr/>
        </p:nvPicPr>
        <p:blipFill rotWithShape="1">
          <a:blip r:embed="rId6">
            <a:alphaModFix/>
          </a:blip>
          <a:srcRect b="4988" l="17577" r="18772" t="0"/>
          <a:stretch/>
        </p:blipFill>
        <p:spPr>
          <a:xfrm rot="5400000">
            <a:off x="3724163" y="3178642"/>
            <a:ext cx="431678" cy="1263996"/>
          </a:xfrm>
          <a:prstGeom prst="rect">
            <a:avLst/>
          </a:prstGeom>
          <a:noFill/>
          <a:ln>
            <a:noFill/>
          </a:ln>
        </p:spPr>
      </p:pic>
      <p:pic>
        <p:nvPicPr>
          <p:cNvPr id="115" name="Google Shape;115;p7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 flipH="1" rot="10800000">
            <a:off x="2956374" y="3240358"/>
            <a:ext cx="1498786" cy="322120"/>
          </a:xfrm>
          <a:prstGeom prst="rect">
            <a:avLst/>
          </a:prstGeom>
          <a:noFill/>
          <a:ln>
            <a:noFill/>
          </a:ln>
        </p:spPr>
      </p:pic>
      <p:pic>
        <p:nvPicPr>
          <p:cNvPr id="116" name="Google Shape;116;p7"/>
          <p:cNvPicPr preferRelativeResize="0"/>
          <p:nvPr/>
        </p:nvPicPr>
        <p:blipFill rotWithShape="1">
          <a:blip r:embed="rId6">
            <a:alphaModFix/>
          </a:blip>
          <a:srcRect b="4988" l="17577" r="18772" t="0"/>
          <a:stretch/>
        </p:blipFill>
        <p:spPr>
          <a:xfrm rot="5400000">
            <a:off x="3878000" y="2783957"/>
            <a:ext cx="425381" cy="119630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ransition spd="slow">
    <p:randomBar dir="vert"/>
  </p:transition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20" name="Shape 1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1" name="Google Shape;121;p8"/>
          <p:cNvPicPr preferRelativeResize="0"/>
          <p:nvPr/>
        </p:nvPicPr>
        <p:blipFill rotWithShape="1">
          <a:blip r:embed="rId3">
            <a:alphaModFix/>
          </a:blip>
          <a:srcRect b="0" l="0" r="10572" t="0"/>
          <a:stretch/>
        </p:blipFill>
        <p:spPr>
          <a:xfrm>
            <a:off x="1446577" y="958250"/>
            <a:ext cx="6250843" cy="3226999"/>
          </a:xfrm>
          <a:prstGeom prst="rect">
            <a:avLst/>
          </a:prstGeom>
          <a:noFill/>
          <a:ln>
            <a:noFill/>
          </a:ln>
        </p:spPr>
      </p:pic>
      <p:sp>
        <p:nvSpPr>
          <p:cNvPr id="122" name="Google Shape;122;p8"/>
          <p:cNvSpPr txBox="1"/>
          <p:nvPr/>
        </p:nvSpPr>
        <p:spPr>
          <a:xfrm>
            <a:off x="1543424" y="249831"/>
            <a:ext cx="6057151" cy="500107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50" spcFirstLastPara="1" rIns="68550" wrap="square" tIns="3427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0" lang="es-CL" sz="2800" u="none" cap="none" strike="noStrik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Agrupando de a 10 panes tenemos:</a:t>
            </a:r>
            <a:endParaRPr i="0" sz="2800" u="none" cap="none" strike="noStrik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  <p:transition spd="slow">
    <p:randomBar dir="vert"/>
  </p:transition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26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7" name="Google Shape;127;p9"/>
          <p:cNvGrpSpPr/>
          <p:nvPr/>
        </p:nvGrpSpPr>
        <p:grpSpPr>
          <a:xfrm>
            <a:off x="1183956" y="730260"/>
            <a:ext cx="6776088" cy="3682980"/>
            <a:chOff x="1471925" y="279399"/>
            <a:chExt cx="7672075" cy="4444981"/>
          </a:xfrm>
        </p:grpSpPr>
        <p:pic>
          <p:nvPicPr>
            <p:cNvPr id="128" name="Google Shape;128;p9"/>
            <p:cNvPicPr preferRelativeResize="0"/>
            <p:nvPr/>
          </p:nvPicPr>
          <p:blipFill rotWithShape="1">
            <a:blip r:embed="rId3">
              <a:alphaModFix/>
            </a:blip>
            <a:srcRect b="0" l="0" r="0" t="995"/>
            <a:stretch/>
          </p:blipFill>
          <p:spPr>
            <a:xfrm>
              <a:off x="5384607" y="279399"/>
              <a:ext cx="3759393" cy="444498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29" name="Google Shape;129;p9"/>
            <p:cNvPicPr preferRelativeResize="0"/>
            <p:nvPr/>
          </p:nvPicPr>
          <p:blipFill rotWithShape="1">
            <a:blip r:embed="rId4">
              <a:alphaModFix/>
            </a:blip>
            <a:srcRect b="8427" l="0" r="1784" t="1021"/>
            <a:stretch/>
          </p:blipFill>
          <p:spPr>
            <a:xfrm>
              <a:off x="1471925" y="279400"/>
              <a:ext cx="4135124" cy="4444980"/>
            </a:xfrm>
            <a:prstGeom prst="rect">
              <a:avLst/>
            </a:prstGeom>
            <a:noFill/>
            <a:ln>
              <a:noFill/>
            </a:ln>
          </p:spPr>
        </p:pic>
      </p:grpSp>
      <p:pic>
        <p:nvPicPr>
          <p:cNvPr id="130" name="Google Shape;130;p9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 flipH="1" rot="10800000">
            <a:off x="2956374" y="3627119"/>
            <a:ext cx="1683320" cy="399360"/>
          </a:xfrm>
          <a:prstGeom prst="rect">
            <a:avLst/>
          </a:prstGeom>
          <a:noFill/>
          <a:ln>
            <a:noFill/>
          </a:ln>
        </p:spPr>
      </p:pic>
      <p:pic>
        <p:nvPicPr>
          <p:cNvPr id="131" name="Google Shape;131;p9"/>
          <p:cNvPicPr preferRelativeResize="0"/>
          <p:nvPr/>
        </p:nvPicPr>
        <p:blipFill rotWithShape="1">
          <a:blip r:embed="rId6">
            <a:alphaModFix/>
          </a:blip>
          <a:srcRect b="4988" l="17577" r="18772" t="0"/>
          <a:stretch/>
        </p:blipFill>
        <p:spPr>
          <a:xfrm rot="5400000">
            <a:off x="3724163" y="3178642"/>
            <a:ext cx="431678" cy="1263996"/>
          </a:xfrm>
          <a:prstGeom prst="rect">
            <a:avLst/>
          </a:prstGeom>
          <a:noFill/>
          <a:ln>
            <a:noFill/>
          </a:ln>
        </p:spPr>
      </p:pic>
      <p:pic>
        <p:nvPicPr>
          <p:cNvPr id="132" name="Google Shape;132;p9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 flipH="1" rot="10800000">
            <a:off x="2956374" y="3240358"/>
            <a:ext cx="1498786" cy="322120"/>
          </a:xfrm>
          <a:prstGeom prst="rect">
            <a:avLst/>
          </a:prstGeom>
          <a:noFill/>
          <a:ln>
            <a:noFill/>
          </a:ln>
        </p:spPr>
      </p:pic>
      <p:pic>
        <p:nvPicPr>
          <p:cNvPr id="133" name="Google Shape;133;p9"/>
          <p:cNvPicPr preferRelativeResize="0"/>
          <p:nvPr/>
        </p:nvPicPr>
        <p:blipFill rotWithShape="1">
          <a:blip r:embed="rId6">
            <a:alphaModFix/>
          </a:blip>
          <a:srcRect b="4988" l="17577" r="18772" t="0"/>
          <a:stretch/>
        </p:blipFill>
        <p:spPr>
          <a:xfrm rot="5400000">
            <a:off x="3878000" y="2783957"/>
            <a:ext cx="425381" cy="1196302"/>
          </a:xfrm>
          <a:prstGeom prst="rect">
            <a:avLst/>
          </a:prstGeom>
          <a:noFill/>
          <a:ln>
            <a:noFill/>
          </a:ln>
        </p:spPr>
      </p:pic>
      <p:sp>
        <p:nvSpPr>
          <p:cNvPr id="134" name="Google Shape;134;p9"/>
          <p:cNvSpPr/>
          <p:nvPr/>
        </p:nvSpPr>
        <p:spPr>
          <a:xfrm>
            <a:off x="3159024" y="3236942"/>
            <a:ext cx="1514576" cy="789538"/>
          </a:xfrm>
          <a:custGeom>
            <a:rect b="b" l="l" r="r" t="t"/>
            <a:pathLst>
              <a:path extrusionOk="0" h="814359" w="1514576">
                <a:moveTo>
                  <a:pt x="273151" y="7909"/>
                </a:moveTo>
                <a:lnTo>
                  <a:pt x="273151" y="7909"/>
                </a:lnTo>
                <a:cubicBezTo>
                  <a:pt x="361178" y="867"/>
                  <a:pt x="388971" y="-4097"/>
                  <a:pt x="489051" y="4734"/>
                </a:cubicBezTo>
                <a:cubicBezTo>
                  <a:pt x="515929" y="7106"/>
                  <a:pt x="541652" y="17262"/>
                  <a:pt x="568426" y="20609"/>
                </a:cubicBezTo>
                <a:lnTo>
                  <a:pt x="593826" y="23784"/>
                </a:lnTo>
                <a:cubicBezTo>
                  <a:pt x="616066" y="26852"/>
                  <a:pt x="638072" y="32334"/>
                  <a:pt x="660501" y="33309"/>
                </a:cubicBezTo>
                <a:lnTo>
                  <a:pt x="733526" y="36484"/>
                </a:lnTo>
                <a:cubicBezTo>
                  <a:pt x="747304" y="37249"/>
                  <a:pt x="761022" y="38914"/>
                  <a:pt x="774801" y="39659"/>
                </a:cubicBezTo>
                <a:cubicBezTo>
                  <a:pt x="800186" y="41031"/>
                  <a:pt x="825616" y="41462"/>
                  <a:pt x="851001" y="42834"/>
                </a:cubicBezTo>
                <a:cubicBezTo>
                  <a:pt x="868501" y="43780"/>
                  <a:pt x="908548" y="47408"/>
                  <a:pt x="927201" y="49184"/>
                </a:cubicBezTo>
                <a:cubicBezTo>
                  <a:pt x="937789" y="50192"/>
                  <a:pt x="948336" y="51696"/>
                  <a:pt x="958951" y="52359"/>
                </a:cubicBezTo>
                <a:cubicBezTo>
                  <a:pt x="982213" y="53813"/>
                  <a:pt x="1005532" y="54204"/>
                  <a:pt x="1028801" y="55534"/>
                </a:cubicBezTo>
                <a:cubicBezTo>
                  <a:pt x="1050725" y="56787"/>
                  <a:pt x="1082601" y="59848"/>
                  <a:pt x="1105001" y="61884"/>
                </a:cubicBezTo>
                <a:cubicBezTo>
                  <a:pt x="1122022" y="67558"/>
                  <a:pt x="1107413" y="63126"/>
                  <a:pt x="1130401" y="68234"/>
                </a:cubicBezTo>
                <a:cubicBezTo>
                  <a:pt x="1134661" y="69181"/>
                  <a:pt x="1138771" y="70868"/>
                  <a:pt x="1143101" y="71409"/>
                </a:cubicBezTo>
                <a:cubicBezTo>
                  <a:pt x="1155747" y="72990"/>
                  <a:pt x="1168501" y="73526"/>
                  <a:pt x="1181201" y="74584"/>
                </a:cubicBezTo>
                <a:cubicBezTo>
                  <a:pt x="1189668" y="76701"/>
                  <a:pt x="1198043" y="79222"/>
                  <a:pt x="1206601" y="80934"/>
                </a:cubicBezTo>
                <a:cubicBezTo>
                  <a:pt x="1229405" y="85495"/>
                  <a:pt x="1258122" y="85940"/>
                  <a:pt x="1279626" y="87284"/>
                </a:cubicBezTo>
                <a:cubicBezTo>
                  <a:pt x="1310627" y="93484"/>
                  <a:pt x="1279753" y="86176"/>
                  <a:pt x="1317726" y="99984"/>
                </a:cubicBezTo>
                <a:cubicBezTo>
                  <a:pt x="1321827" y="101475"/>
                  <a:pt x="1326230" y="101960"/>
                  <a:pt x="1330426" y="103159"/>
                </a:cubicBezTo>
                <a:cubicBezTo>
                  <a:pt x="1333644" y="104078"/>
                  <a:pt x="1336733" y="105415"/>
                  <a:pt x="1339951" y="106334"/>
                </a:cubicBezTo>
                <a:cubicBezTo>
                  <a:pt x="1344147" y="107533"/>
                  <a:pt x="1348347" y="108792"/>
                  <a:pt x="1352651" y="109509"/>
                </a:cubicBezTo>
                <a:cubicBezTo>
                  <a:pt x="1375785" y="113365"/>
                  <a:pt x="1374504" y="111003"/>
                  <a:pt x="1393926" y="115859"/>
                </a:cubicBezTo>
                <a:cubicBezTo>
                  <a:pt x="1397173" y="116671"/>
                  <a:pt x="1400233" y="118115"/>
                  <a:pt x="1403451" y="119034"/>
                </a:cubicBezTo>
                <a:cubicBezTo>
                  <a:pt x="1407647" y="120233"/>
                  <a:pt x="1411955" y="121010"/>
                  <a:pt x="1416151" y="122209"/>
                </a:cubicBezTo>
                <a:cubicBezTo>
                  <a:pt x="1419369" y="123128"/>
                  <a:pt x="1422394" y="124728"/>
                  <a:pt x="1425676" y="125384"/>
                </a:cubicBezTo>
                <a:cubicBezTo>
                  <a:pt x="1433014" y="126852"/>
                  <a:pt x="1440493" y="127501"/>
                  <a:pt x="1447901" y="128559"/>
                </a:cubicBezTo>
                <a:cubicBezTo>
                  <a:pt x="1499229" y="150557"/>
                  <a:pt x="1476393" y="145329"/>
                  <a:pt x="1514576" y="150784"/>
                </a:cubicBezTo>
                <a:cubicBezTo>
                  <a:pt x="1512459" y="174067"/>
                  <a:pt x="1510209" y="197339"/>
                  <a:pt x="1508226" y="220634"/>
                </a:cubicBezTo>
                <a:cubicBezTo>
                  <a:pt x="1505975" y="247081"/>
                  <a:pt x="1505544" y="273721"/>
                  <a:pt x="1501876" y="300009"/>
                </a:cubicBezTo>
                <a:cubicBezTo>
                  <a:pt x="1499179" y="319336"/>
                  <a:pt x="1493409" y="338109"/>
                  <a:pt x="1489176" y="357159"/>
                </a:cubicBezTo>
                <a:cubicBezTo>
                  <a:pt x="1488118" y="377267"/>
                  <a:pt x="1487545" y="397407"/>
                  <a:pt x="1486001" y="417484"/>
                </a:cubicBezTo>
                <a:cubicBezTo>
                  <a:pt x="1485427" y="424946"/>
                  <a:pt x="1484056" y="432327"/>
                  <a:pt x="1482826" y="439709"/>
                </a:cubicBezTo>
                <a:cubicBezTo>
                  <a:pt x="1475304" y="484842"/>
                  <a:pt x="1478052" y="466110"/>
                  <a:pt x="1466951" y="512734"/>
                </a:cubicBezTo>
                <a:cubicBezTo>
                  <a:pt x="1457861" y="550912"/>
                  <a:pt x="1463194" y="542472"/>
                  <a:pt x="1441551" y="585759"/>
                </a:cubicBezTo>
                <a:cubicBezTo>
                  <a:pt x="1438376" y="592109"/>
                  <a:pt x="1436461" y="599265"/>
                  <a:pt x="1432026" y="604809"/>
                </a:cubicBezTo>
                <a:cubicBezTo>
                  <a:pt x="1427793" y="610101"/>
                  <a:pt x="1421216" y="613007"/>
                  <a:pt x="1416151" y="617509"/>
                </a:cubicBezTo>
                <a:cubicBezTo>
                  <a:pt x="1411676" y="621486"/>
                  <a:pt x="1407191" y="625534"/>
                  <a:pt x="1403451" y="630209"/>
                </a:cubicBezTo>
                <a:cubicBezTo>
                  <a:pt x="1398683" y="636168"/>
                  <a:pt x="1395466" y="643258"/>
                  <a:pt x="1390751" y="649259"/>
                </a:cubicBezTo>
                <a:cubicBezTo>
                  <a:pt x="1371504" y="673755"/>
                  <a:pt x="1362971" y="681008"/>
                  <a:pt x="1336776" y="700059"/>
                </a:cubicBezTo>
                <a:cubicBezTo>
                  <a:pt x="1324432" y="709037"/>
                  <a:pt x="1312558" y="719113"/>
                  <a:pt x="1298676" y="725459"/>
                </a:cubicBezTo>
                <a:cubicBezTo>
                  <a:pt x="1275237" y="736174"/>
                  <a:pt x="1250023" y="742481"/>
                  <a:pt x="1225651" y="750859"/>
                </a:cubicBezTo>
                <a:cubicBezTo>
                  <a:pt x="1216156" y="754123"/>
                  <a:pt x="1206893" y="758280"/>
                  <a:pt x="1197076" y="760384"/>
                </a:cubicBezTo>
                <a:cubicBezTo>
                  <a:pt x="1182259" y="763559"/>
                  <a:pt x="1167356" y="766353"/>
                  <a:pt x="1152626" y="769909"/>
                </a:cubicBezTo>
                <a:cubicBezTo>
                  <a:pt x="1136655" y="773764"/>
                  <a:pt x="1121289" y="780458"/>
                  <a:pt x="1105001" y="782609"/>
                </a:cubicBezTo>
                <a:cubicBezTo>
                  <a:pt x="1065007" y="787891"/>
                  <a:pt x="1024568" y="788959"/>
                  <a:pt x="984351" y="792134"/>
                </a:cubicBezTo>
                <a:cubicBezTo>
                  <a:pt x="974826" y="795309"/>
                  <a:pt x="965621" y="799690"/>
                  <a:pt x="955776" y="801659"/>
                </a:cubicBezTo>
                <a:cubicBezTo>
                  <a:pt x="928476" y="807119"/>
                  <a:pt x="873226" y="814359"/>
                  <a:pt x="873226" y="814359"/>
                </a:cubicBezTo>
                <a:cubicBezTo>
                  <a:pt x="856293" y="813301"/>
                  <a:pt x="839289" y="813058"/>
                  <a:pt x="822426" y="811184"/>
                </a:cubicBezTo>
                <a:cubicBezTo>
                  <a:pt x="810666" y="809877"/>
                  <a:pt x="799203" y="806589"/>
                  <a:pt x="787501" y="804834"/>
                </a:cubicBezTo>
                <a:cubicBezTo>
                  <a:pt x="778023" y="803412"/>
                  <a:pt x="768451" y="802717"/>
                  <a:pt x="758926" y="801659"/>
                </a:cubicBezTo>
                <a:cubicBezTo>
                  <a:pt x="749401" y="802717"/>
                  <a:pt x="739804" y="803258"/>
                  <a:pt x="730351" y="804834"/>
                </a:cubicBezTo>
                <a:cubicBezTo>
                  <a:pt x="714382" y="807496"/>
                  <a:pt x="698900" y="813656"/>
                  <a:pt x="682726" y="814359"/>
                </a:cubicBezTo>
                <a:lnTo>
                  <a:pt x="523976" y="808009"/>
                </a:lnTo>
                <a:cubicBezTo>
                  <a:pt x="509149" y="807110"/>
                  <a:pt x="494351" y="805761"/>
                  <a:pt x="479526" y="804834"/>
                </a:cubicBezTo>
                <a:cubicBezTo>
                  <a:pt x="409398" y="800451"/>
                  <a:pt x="415426" y="802333"/>
                  <a:pt x="333476" y="795309"/>
                </a:cubicBezTo>
                <a:cubicBezTo>
                  <a:pt x="326020" y="794670"/>
                  <a:pt x="318722" y="792573"/>
                  <a:pt x="311251" y="792134"/>
                </a:cubicBezTo>
                <a:cubicBezTo>
                  <a:pt x="282706" y="790455"/>
                  <a:pt x="254101" y="790017"/>
                  <a:pt x="225526" y="788959"/>
                </a:cubicBezTo>
                <a:cubicBezTo>
                  <a:pt x="212826" y="786842"/>
                  <a:pt x="200172" y="784430"/>
                  <a:pt x="187426" y="782609"/>
                </a:cubicBezTo>
                <a:cubicBezTo>
                  <a:pt x="175094" y="780847"/>
                  <a:pt x="153096" y="779583"/>
                  <a:pt x="139801" y="776259"/>
                </a:cubicBezTo>
                <a:cubicBezTo>
                  <a:pt x="133307" y="774636"/>
                  <a:pt x="127273" y="771414"/>
                  <a:pt x="120751" y="769909"/>
                </a:cubicBezTo>
                <a:cubicBezTo>
                  <a:pt x="113459" y="768226"/>
                  <a:pt x="105923" y="767872"/>
                  <a:pt x="98526" y="766734"/>
                </a:cubicBezTo>
                <a:cubicBezTo>
                  <a:pt x="92163" y="765755"/>
                  <a:pt x="85826" y="764617"/>
                  <a:pt x="79476" y="763559"/>
                </a:cubicBezTo>
                <a:cubicBezTo>
                  <a:pt x="59502" y="750243"/>
                  <a:pt x="49332" y="745787"/>
                  <a:pt x="35026" y="722284"/>
                </a:cubicBezTo>
                <a:cubicBezTo>
                  <a:pt x="26644" y="708514"/>
                  <a:pt x="22326" y="692651"/>
                  <a:pt x="15976" y="677834"/>
                </a:cubicBezTo>
                <a:cubicBezTo>
                  <a:pt x="14360" y="669217"/>
                  <a:pt x="607" y="598924"/>
                  <a:pt x="101" y="585759"/>
                </a:cubicBezTo>
                <a:cubicBezTo>
                  <a:pt x="-429" y="571970"/>
                  <a:pt x="1178" y="558123"/>
                  <a:pt x="3276" y="544484"/>
                </a:cubicBezTo>
                <a:cubicBezTo>
                  <a:pt x="12354" y="485479"/>
                  <a:pt x="27678" y="473456"/>
                  <a:pt x="60426" y="407959"/>
                </a:cubicBezTo>
                <a:cubicBezTo>
                  <a:pt x="82141" y="364530"/>
                  <a:pt x="83380" y="352355"/>
                  <a:pt x="117576" y="319059"/>
                </a:cubicBezTo>
                <a:cubicBezTo>
                  <a:pt x="146039" y="291345"/>
                  <a:pt x="182254" y="271172"/>
                  <a:pt x="206476" y="239684"/>
                </a:cubicBezTo>
                <a:cubicBezTo>
                  <a:pt x="277746" y="147033"/>
                  <a:pt x="246912" y="183081"/>
                  <a:pt x="295376" y="128559"/>
                </a:cubicBezTo>
                <a:cubicBezTo>
                  <a:pt x="301368" y="110584"/>
                  <a:pt x="306782" y="106294"/>
                  <a:pt x="295376" y="87284"/>
                </a:cubicBezTo>
                <a:cubicBezTo>
                  <a:pt x="290392" y="78978"/>
                  <a:pt x="277846" y="79632"/>
                  <a:pt x="276326" y="68234"/>
                </a:cubicBezTo>
                <a:cubicBezTo>
                  <a:pt x="274648" y="55645"/>
                  <a:pt x="273680" y="17963"/>
                  <a:pt x="273151" y="7909"/>
                </a:cubicBezTo>
                <a:close/>
              </a:path>
            </a:pathLst>
          </a:custGeom>
          <a:solidFill>
            <a:srgbClr val="FBBF9C"/>
          </a:solidFill>
          <a:ln cap="flat" cmpd="sng" w="25400">
            <a:solidFill>
              <a:srgbClr val="FBBF9C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35" name="Google Shape;135;p9"/>
          <p:cNvSpPr/>
          <p:nvPr/>
        </p:nvSpPr>
        <p:spPr>
          <a:xfrm>
            <a:off x="3410833" y="3169416"/>
            <a:ext cx="1310567" cy="209550"/>
          </a:xfrm>
          <a:custGeom>
            <a:rect b="b" l="l" r="r" t="t"/>
            <a:pathLst>
              <a:path extrusionOk="0" h="209550" w="1310567">
                <a:moveTo>
                  <a:pt x="0" y="71438"/>
                </a:moveTo>
                <a:lnTo>
                  <a:pt x="0" y="71438"/>
                </a:lnTo>
                <a:cubicBezTo>
                  <a:pt x="16404" y="73025"/>
                  <a:pt x="32914" y="73755"/>
                  <a:pt x="49213" y="76200"/>
                </a:cubicBezTo>
                <a:cubicBezTo>
                  <a:pt x="54177" y="76945"/>
                  <a:pt x="58673" y="79584"/>
                  <a:pt x="63500" y="80963"/>
                </a:cubicBezTo>
                <a:cubicBezTo>
                  <a:pt x="66095" y="81704"/>
                  <a:pt x="68859" y="81756"/>
                  <a:pt x="71438" y="82550"/>
                </a:cubicBezTo>
                <a:cubicBezTo>
                  <a:pt x="75759" y="83880"/>
                  <a:pt x="79698" y="86459"/>
                  <a:pt x="84138" y="87313"/>
                </a:cubicBezTo>
                <a:cubicBezTo>
                  <a:pt x="93549" y="89123"/>
                  <a:pt x="112713" y="90488"/>
                  <a:pt x="112713" y="90488"/>
                </a:cubicBezTo>
                <a:cubicBezTo>
                  <a:pt x="126421" y="94600"/>
                  <a:pt x="128242" y="95414"/>
                  <a:pt x="141288" y="98425"/>
                </a:cubicBezTo>
                <a:cubicBezTo>
                  <a:pt x="143917" y="99032"/>
                  <a:pt x="146622" y="99303"/>
                  <a:pt x="149225" y="100013"/>
                </a:cubicBezTo>
                <a:cubicBezTo>
                  <a:pt x="152454" y="100894"/>
                  <a:pt x="155575" y="102130"/>
                  <a:pt x="158750" y="103188"/>
                </a:cubicBezTo>
                <a:cubicBezTo>
                  <a:pt x="160338" y="103717"/>
                  <a:pt x="161862" y="104500"/>
                  <a:pt x="163513" y="104775"/>
                </a:cubicBezTo>
                <a:lnTo>
                  <a:pt x="182563" y="107950"/>
                </a:lnTo>
                <a:cubicBezTo>
                  <a:pt x="194187" y="109660"/>
                  <a:pt x="206089" y="109864"/>
                  <a:pt x="217488" y="112713"/>
                </a:cubicBezTo>
                <a:cubicBezTo>
                  <a:pt x="219605" y="113242"/>
                  <a:pt x="221674" y="114024"/>
                  <a:pt x="223838" y="114300"/>
                </a:cubicBezTo>
                <a:cubicBezTo>
                  <a:pt x="246561" y="117201"/>
                  <a:pt x="269423" y="118999"/>
                  <a:pt x="292100" y="122238"/>
                </a:cubicBezTo>
                <a:lnTo>
                  <a:pt x="325438" y="127000"/>
                </a:lnTo>
                <a:cubicBezTo>
                  <a:pt x="329664" y="127583"/>
                  <a:pt x="333921" y="127939"/>
                  <a:pt x="338138" y="128588"/>
                </a:cubicBezTo>
                <a:cubicBezTo>
                  <a:pt x="340805" y="128998"/>
                  <a:pt x="343404" y="129793"/>
                  <a:pt x="346075" y="130175"/>
                </a:cubicBezTo>
                <a:cubicBezTo>
                  <a:pt x="354522" y="131382"/>
                  <a:pt x="363008" y="132292"/>
                  <a:pt x="371475" y="133350"/>
                </a:cubicBezTo>
                <a:cubicBezTo>
                  <a:pt x="375708" y="133879"/>
                  <a:pt x="379914" y="134725"/>
                  <a:pt x="384175" y="134938"/>
                </a:cubicBezTo>
                <a:lnTo>
                  <a:pt x="415925" y="136525"/>
                </a:lnTo>
                <a:cubicBezTo>
                  <a:pt x="420688" y="137054"/>
                  <a:pt x="425486" y="137325"/>
                  <a:pt x="430213" y="138113"/>
                </a:cubicBezTo>
                <a:cubicBezTo>
                  <a:pt x="435025" y="138915"/>
                  <a:pt x="439705" y="140389"/>
                  <a:pt x="444500" y="141288"/>
                </a:cubicBezTo>
                <a:cubicBezTo>
                  <a:pt x="448178" y="141978"/>
                  <a:pt x="451922" y="142260"/>
                  <a:pt x="455613" y="142875"/>
                </a:cubicBezTo>
                <a:cubicBezTo>
                  <a:pt x="458274" y="143319"/>
                  <a:pt x="460916" y="143878"/>
                  <a:pt x="463550" y="144463"/>
                </a:cubicBezTo>
                <a:cubicBezTo>
                  <a:pt x="465680" y="144936"/>
                  <a:pt x="467734" y="145790"/>
                  <a:pt x="469900" y="146050"/>
                </a:cubicBezTo>
                <a:cubicBezTo>
                  <a:pt x="480983" y="147380"/>
                  <a:pt x="492125" y="148167"/>
                  <a:pt x="503238" y="149225"/>
                </a:cubicBezTo>
                <a:cubicBezTo>
                  <a:pt x="517739" y="152447"/>
                  <a:pt x="540223" y="157638"/>
                  <a:pt x="552450" y="158750"/>
                </a:cubicBezTo>
                <a:cubicBezTo>
                  <a:pt x="558271" y="159279"/>
                  <a:pt x="564104" y="159693"/>
                  <a:pt x="569913" y="160338"/>
                </a:cubicBezTo>
                <a:cubicBezTo>
                  <a:pt x="573632" y="160751"/>
                  <a:pt x="577316" y="161430"/>
                  <a:pt x="581025" y="161925"/>
                </a:cubicBezTo>
                <a:lnTo>
                  <a:pt x="593725" y="163513"/>
                </a:lnTo>
                <a:lnTo>
                  <a:pt x="625475" y="168275"/>
                </a:lnTo>
                <a:cubicBezTo>
                  <a:pt x="629698" y="168878"/>
                  <a:pt x="633952" y="169260"/>
                  <a:pt x="638175" y="169863"/>
                </a:cubicBezTo>
                <a:cubicBezTo>
                  <a:pt x="641361" y="170318"/>
                  <a:pt x="644494" y="171159"/>
                  <a:pt x="647700" y="171450"/>
                </a:cubicBezTo>
                <a:cubicBezTo>
                  <a:pt x="662785" y="172821"/>
                  <a:pt x="696899" y="174072"/>
                  <a:pt x="709613" y="174625"/>
                </a:cubicBezTo>
                <a:cubicBezTo>
                  <a:pt x="742994" y="181301"/>
                  <a:pt x="711940" y="175976"/>
                  <a:pt x="769938" y="179388"/>
                </a:cubicBezTo>
                <a:cubicBezTo>
                  <a:pt x="773151" y="179577"/>
                  <a:pt x="776255" y="180708"/>
                  <a:pt x="779463" y="180975"/>
                </a:cubicBezTo>
                <a:cubicBezTo>
                  <a:pt x="788970" y="181767"/>
                  <a:pt x="798513" y="182034"/>
                  <a:pt x="808038" y="182563"/>
                </a:cubicBezTo>
                <a:cubicBezTo>
                  <a:pt x="824217" y="184874"/>
                  <a:pt x="830954" y="185995"/>
                  <a:pt x="850900" y="187325"/>
                </a:cubicBezTo>
                <a:cubicBezTo>
                  <a:pt x="872046" y="188735"/>
                  <a:pt x="893233" y="189442"/>
                  <a:pt x="914400" y="190500"/>
                </a:cubicBezTo>
                <a:cubicBezTo>
                  <a:pt x="920750" y="191558"/>
                  <a:pt x="927066" y="192842"/>
                  <a:pt x="933450" y="193675"/>
                </a:cubicBezTo>
                <a:cubicBezTo>
                  <a:pt x="939246" y="194431"/>
                  <a:pt x="945130" y="194413"/>
                  <a:pt x="950913" y="195263"/>
                </a:cubicBezTo>
                <a:cubicBezTo>
                  <a:pt x="963135" y="197060"/>
                  <a:pt x="975082" y="201099"/>
                  <a:pt x="987425" y="201613"/>
                </a:cubicBezTo>
                <a:lnTo>
                  <a:pt x="1025525" y="203200"/>
                </a:lnTo>
                <a:cubicBezTo>
                  <a:pt x="1116956" y="210820"/>
                  <a:pt x="1063561" y="207669"/>
                  <a:pt x="1185863" y="209550"/>
                </a:cubicBezTo>
                <a:cubicBezTo>
                  <a:pt x="1195961" y="209019"/>
                  <a:pt x="1217846" y="208453"/>
                  <a:pt x="1230313" y="206375"/>
                </a:cubicBezTo>
                <a:cubicBezTo>
                  <a:pt x="1231963" y="206100"/>
                  <a:pt x="1233425" y="205063"/>
                  <a:pt x="1235075" y="204788"/>
                </a:cubicBezTo>
                <a:cubicBezTo>
                  <a:pt x="1239802" y="204000"/>
                  <a:pt x="1244600" y="203729"/>
                  <a:pt x="1249363" y="203200"/>
                </a:cubicBezTo>
                <a:cubicBezTo>
                  <a:pt x="1262425" y="204289"/>
                  <a:pt x="1301902" y="208365"/>
                  <a:pt x="1308100" y="203200"/>
                </a:cubicBezTo>
                <a:cubicBezTo>
                  <a:pt x="1314527" y="197844"/>
                  <a:pt x="1295060" y="192419"/>
                  <a:pt x="1287463" y="188913"/>
                </a:cubicBezTo>
                <a:cubicBezTo>
                  <a:pt x="1281053" y="185954"/>
                  <a:pt x="1273642" y="185986"/>
                  <a:pt x="1266825" y="184150"/>
                </a:cubicBezTo>
                <a:cubicBezTo>
                  <a:pt x="1259875" y="182279"/>
                  <a:pt x="1252989" y="180154"/>
                  <a:pt x="1246188" y="177800"/>
                </a:cubicBezTo>
                <a:cubicBezTo>
                  <a:pt x="1220736" y="168990"/>
                  <a:pt x="1196168" y="156335"/>
                  <a:pt x="1171575" y="146050"/>
                </a:cubicBezTo>
                <a:cubicBezTo>
                  <a:pt x="1160604" y="141462"/>
                  <a:pt x="1149168" y="138034"/>
                  <a:pt x="1138238" y="133350"/>
                </a:cubicBezTo>
                <a:cubicBezTo>
                  <a:pt x="1079403" y="108136"/>
                  <a:pt x="1121819" y="124086"/>
                  <a:pt x="1031875" y="101600"/>
                </a:cubicBezTo>
                <a:cubicBezTo>
                  <a:pt x="1020168" y="98673"/>
                  <a:pt x="1008717" y="94749"/>
                  <a:pt x="996950" y="92075"/>
                </a:cubicBezTo>
                <a:cubicBezTo>
                  <a:pt x="974987" y="87084"/>
                  <a:pt x="944218" y="79772"/>
                  <a:pt x="922338" y="76200"/>
                </a:cubicBezTo>
                <a:cubicBezTo>
                  <a:pt x="909706" y="74138"/>
                  <a:pt x="896871" y="73494"/>
                  <a:pt x="884238" y="71438"/>
                </a:cubicBezTo>
                <a:cubicBezTo>
                  <a:pt x="874097" y="69787"/>
                  <a:pt x="864216" y="66739"/>
                  <a:pt x="854075" y="65088"/>
                </a:cubicBezTo>
                <a:cubicBezTo>
                  <a:pt x="821054" y="59712"/>
                  <a:pt x="814750" y="60267"/>
                  <a:pt x="782638" y="58738"/>
                </a:cubicBezTo>
                <a:cubicBezTo>
                  <a:pt x="728349" y="53309"/>
                  <a:pt x="772921" y="57522"/>
                  <a:pt x="709613" y="52388"/>
                </a:cubicBezTo>
                <a:cubicBezTo>
                  <a:pt x="666920" y="48926"/>
                  <a:pt x="721537" y="52759"/>
                  <a:pt x="668338" y="49213"/>
                </a:cubicBezTo>
                <a:cubicBezTo>
                  <a:pt x="657120" y="46720"/>
                  <a:pt x="646520" y="44097"/>
                  <a:pt x="635000" y="42863"/>
                </a:cubicBezTo>
                <a:cubicBezTo>
                  <a:pt x="630486" y="42379"/>
                  <a:pt x="583877" y="39834"/>
                  <a:pt x="581025" y="39688"/>
                </a:cubicBezTo>
                <a:cubicBezTo>
                  <a:pt x="503946" y="35735"/>
                  <a:pt x="524058" y="37856"/>
                  <a:pt x="393700" y="36513"/>
                </a:cubicBezTo>
                <a:cubicBezTo>
                  <a:pt x="356397" y="33643"/>
                  <a:pt x="389938" y="34890"/>
                  <a:pt x="346075" y="38100"/>
                </a:cubicBezTo>
                <a:cubicBezTo>
                  <a:pt x="333398" y="39028"/>
                  <a:pt x="320672" y="39097"/>
                  <a:pt x="307975" y="39688"/>
                </a:cubicBezTo>
                <a:lnTo>
                  <a:pt x="277813" y="41275"/>
                </a:lnTo>
                <a:cubicBezTo>
                  <a:pt x="264774" y="47795"/>
                  <a:pt x="268817" y="48155"/>
                  <a:pt x="250825" y="42863"/>
                </a:cubicBezTo>
                <a:cubicBezTo>
                  <a:pt x="247419" y="41861"/>
                  <a:pt x="237768" y="38453"/>
                  <a:pt x="241300" y="38100"/>
                </a:cubicBezTo>
                <a:cubicBezTo>
                  <a:pt x="255000" y="36730"/>
                  <a:pt x="268817" y="39159"/>
                  <a:pt x="282575" y="39688"/>
                </a:cubicBezTo>
                <a:cubicBezTo>
                  <a:pt x="312093" y="42967"/>
                  <a:pt x="285187" y="40310"/>
                  <a:pt x="334963" y="42863"/>
                </a:cubicBezTo>
                <a:cubicBezTo>
                  <a:pt x="342908" y="43270"/>
                  <a:pt x="350836" y="43954"/>
                  <a:pt x="358775" y="44450"/>
                </a:cubicBezTo>
                <a:lnTo>
                  <a:pt x="385763" y="46038"/>
                </a:lnTo>
                <a:cubicBezTo>
                  <a:pt x="456960" y="42081"/>
                  <a:pt x="373542" y="46336"/>
                  <a:pt x="515938" y="42863"/>
                </a:cubicBezTo>
                <a:cubicBezTo>
                  <a:pt x="525475" y="42630"/>
                  <a:pt x="534978" y="41568"/>
                  <a:pt x="544513" y="41275"/>
                </a:cubicBezTo>
                <a:lnTo>
                  <a:pt x="619125" y="39688"/>
                </a:lnTo>
                <a:cubicBezTo>
                  <a:pt x="679520" y="35912"/>
                  <a:pt x="621943" y="39125"/>
                  <a:pt x="738188" y="36513"/>
                </a:cubicBezTo>
                <a:cubicBezTo>
                  <a:pt x="754068" y="36156"/>
                  <a:pt x="769935" y="35366"/>
                  <a:pt x="785813" y="34925"/>
                </a:cubicBezTo>
                <a:lnTo>
                  <a:pt x="852488" y="33338"/>
                </a:lnTo>
                <a:cubicBezTo>
                  <a:pt x="863071" y="32809"/>
                  <a:pt x="873678" y="32630"/>
                  <a:pt x="884238" y="31750"/>
                </a:cubicBezTo>
                <a:cubicBezTo>
                  <a:pt x="892741" y="31041"/>
                  <a:pt x="901151" y="29453"/>
                  <a:pt x="909638" y="28575"/>
                </a:cubicBezTo>
                <a:cubicBezTo>
                  <a:pt x="916501" y="27865"/>
                  <a:pt x="923396" y="27517"/>
                  <a:pt x="930275" y="26988"/>
                </a:cubicBezTo>
                <a:cubicBezTo>
                  <a:pt x="945621" y="27517"/>
                  <a:pt x="961055" y="26852"/>
                  <a:pt x="976313" y="28575"/>
                </a:cubicBezTo>
                <a:cubicBezTo>
                  <a:pt x="993950" y="30566"/>
                  <a:pt x="1011018" y="36562"/>
                  <a:pt x="1028700" y="38100"/>
                </a:cubicBezTo>
                <a:lnTo>
                  <a:pt x="1065213" y="41275"/>
                </a:lnTo>
                <a:cubicBezTo>
                  <a:pt x="1080518" y="38979"/>
                  <a:pt x="1123217" y="32257"/>
                  <a:pt x="1136650" y="31750"/>
                </a:cubicBezTo>
                <a:lnTo>
                  <a:pt x="1181100" y="33338"/>
                </a:lnTo>
                <a:cubicBezTo>
                  <a:pt x="1184804" y="34925"/>
                  <a:pt x="1188665" y="36189"/>
                  <a:pt x="1192213" y="38100"/>
                </a:cubicBezTo>
                <a:cubicBezTo>
                  <a:pt x="1199612" y="42084"/>
                  <a:pt x="1208901" y="50025"/>
                  <a:pt x="1214438" y="55563"/>
                </a:cubicBezTo>
                <a:cubicBezTo>
                  <a:pt x="1218415" y="59541"/>
                  <a:pt x="1222242" y="63714"/>
                  <a:pt x="1225550" y="68263"/>
                </a:cubicBezTo>
                <a:cubicBezTo>
                  <a:pt x="1230730" y="75386"/>
                  <a:pt x="1234554" y="83442"/>
                  <a:pt x="1239838" y="90488"/>
                </a:cubicBezTo>
                <a:cubicBezTo>
                  <a:pt x="1241425" y="92605"/>
                  <a:pt x="1242729" y="94967"/>
                  <a:pt x="1244600" y="96838"/>
                </a:cubicBezTo>
                <a:cubicBezTo>
                  <a:pt x="1247094" y="99332"/>
                  <a:pt x="1252913" y="101632"/>
                  <a:pt x="1255713" y="103188"/>
                </a:cubicBezTo>
                <a:cubicBezTo>
                  <a:pt x="1259117" y="105079"/>
                  <a:pt x="1267015" y="109728"/>
                  <a:pt x="1270000" y="112713"/>
                </a:cubicBezTo>
                <a:cubicBezTo>
                  <a:pt x="1271349" y="114062"/>
                  <a:pt x="1271933" y="116027"/>
                  <a:pt x="1273175" y="117475"/>
                </a:cubicBezTo>
                <a:cubicBezTo>
                  <a:pt x="1275123" y="119748"/>
                  <a:pt x="1277577" y="121552"/>
                  <a:pt x="1279525" y="123825"/>
                </a:cubicBezTo>
                <a:cubicBezTo>
                  <a:pt x="1280767" y="125274"/>
                  <a:pt x="1281174" y="127443"/>
                  <a:pt x="1282700" y="128588"/>
                </a:cubicBezTo>
                <a:cubicBezTo>
                  <a:pt x="1285540" y="130718"/>
                  <a:pt x="1289050" y="131763"/>
                  <a:pt x="1292225" y="133350"/>
                </a:cubicBezTo>
                <a:cubicBezTo>
                  <a:pt x="1293813" y="136525"/>
                  <a:pt x="1295264" y="139772"/>
                  <a:pt x="1296988" y="142875"/>
                </a:cubicBezTo>
                <a:cubicBezTo>
                  <a:pt x="1297915" y="144543"/>
                  <a:pt x="1299249" y="145963"/>
                  <a:pt x="1300163" y="147638"/>
                </a:cubicBezTo>
                <a:cubicBezTo>
                  <a:pt x="1302429" y="151793"/>
                  <a:pt x="1306513" y="160338"/>
                  <a:pt x="1306513" y="160338"/>
                </a:cubicBezTo>
                <a:cubicBezTo>
                  <a:pt x="1308386" y="167832"/>
                  <a:pt x="1312319" y="182063"/>
                  <a:pt x="1309688" y="187325"/>
                </a:cubicBezTo>
                <a:cubicBezTo>
                  <a:pt x="1309181" y="188338"/>
                  <a:pt x="1298918" y="167375"/>
                  <a:pt x="1298575" y="166688"/>
                </a:cubicBezTo>
                <a:cubicBezTo>
                  <a:pt x="1298046" y="164042"/>
                  <a:pt x="1297990" y="161255"/>
                  <a:pt x="1296988" y="158750"/>
                </a:cubicBezTo>
                <a:cubicBezTo>
                  <a:pt x="1294791" y="153257"/>
                  <a:pt x="1292151" y="147914"/>
                  <a:pt x="1289050" y="142875"/>
                </a:cubicBezTo>
                <a:cubicBezTo>
                  <a:pt x="1280583" y="129117"/>
                  <a:pt x="1269650" y="116599"/>
                  <a:pt x="1263650" y="101600"/>
                </a:cubicBezTo>
                <a:cubicBezTo>
                  <a:pt x="1261533" y="96308"/>
                  <a:pt x="1259016" y="91160"/>
                  <a:pt x="1257300" y="85725"/>
                </a:cubicBezTo>
                <a:cubicBezTo>
                  <a:pt x="1255831" y="81073"/>
                  <a:pt x="1256080" y="75908"/>
                  <a:pt x="1254125" y="71438"/>
                </a:cubicBezTo>
                <a:cubicBezTo>
                  <a:pt x="1252301" y="67268"/>
                  <a:pt x="1248650" y="64154"/>
                  <a:pt x="1246188" y="60325"/>
                </a:cubicBezTo>
                <a:cubicBezTo>
                  <a:pt x="1239676" y="50194"/>
                  <a:pt x="1240681" y="47093"/>
                  <a:pt x="1230313" y="39688"/>
                </a:cubicBezTo>
                <a:cubicBezTo>
                  <a:pt x="1220382" y="32595"/>
                  <a:pt x="1214881" y="32882"/>
                  <a:pt x="1203325" y="30163"/>
                </a:cubicBezTo>
                <a:cubicBezTo>
                  <a:pt x="1199077" y="29164"/>
                  <a:pt x="1194821" y="28187"/>
                  <a:pt x="1190625" y="26988"/>
                </a:cubicBezTo>
                <a:cubicBezTo>
                  <a:pt x="1172476" y="21803"/>
                  <a:pt x="1189248" y="26000"/>
                  <a:pt x="1173163" y="20638"/>
                </a:cubicBezTo>
                <a:cubicBezTo>
                  <a:pt x="1165194" y="17981"/>
                  <a:pt x="1164051" y="19387"/>
                  <a:pt x="1154113" y="17463"/>
                </a:cubicBezTo>
                <a:cubicBezTo>
                  <a:pt x="1114652" y="9825"/>
                  <a:pt x="1125482" y="10046"/>
                  <a:pt x="1090613" y="4763"/>
                </a:cubicBezTo>
                <a:cubicBezTo>
                  <a:pt x="1061237" y="312"/>
                  <a:pt x="1059522" y="1360"/>
                  <a:pt x="1025525" y="0"/>
                </a:cubicBezTo>
                <a:cubicBezTo>
                  <a:pt x="1006520" y="1188"/>
                  <a:pt x="1004055" y="668"/>
                  <a:pt x="989013" y="3175"/>
                </a:cubicBezTo>
                <a:cubicBezTo>
                  <a:pt x="985168" y="3816"/>
                  <a:pt x="975089" y="6203"/>
                  <a:pt x="971550" y="6350"/>
                </a:cubicBezTo>
                <a:cubicBezTo>
                  <a:pt x="949338" y="7276"/>
                  <a:pt x="927100" y="7409"/>
                  <a:pt x="904875" y="7938"/>
                </a:cubicBezTo>
                <a:cubicBezTo>
                  <a:pt x="861796" y="17511"/>
                  <a:pt x="929244" y="3368"/>
                  <a:pt x="825500" y="14288"/>
                </a:cubicBezTo>
                <a:cubicBezTo>
                  <a:pt x="816821" y="15202"/>
                  <a:pt x="808778" y="19715"/>
                  <a:pt x="800100" y="20638"/>
                </a:cubicBezTo>
                <a:cubicBezTo>
                  <a:pt x="783780" y="22374"/>
                  <a:pt x="767292" y="21696"/>
                  <a:pt x="750888" y="22225"/>
                </a:cubicBezTo>
                <a:lnTo>
                  <a:pt x="735013" y="23813"/>
                </a:lnTo>
                <a:cubicBezTo>
                  <a:pt x="726537" y="24791"/>
                  <a:pt x="718146" y="26988"/>
                  <a:pt x="709613" y="26988"/>
                </a:cubicBezTo>
                <a:cubicBezTo>
                  <a:pt x="663034" y="26988"/>
                  <a:pt x="616480" y="24871"/>
                  <a:pt x="569913" y="23813"/>
                </a:cubicBezTo>
                <a:cubicBezTo>
                  <a:pt x="538094" y="25934"/>
                  <a:pt x="545387" y="25659"/>
                  <a:pt x="506413" y="26988"/>
                </a:cubicBezTo>
                <a:lnTo>
                  <a:pt x="406400" y="30163"/>
                </a:lnTo>
                <a:cubicBezTo>
                  <a:pt x="398463" y="31750"/>
                  <a:pt x="390596" y="33747"/>
                  <a:pt x="382588" y="34925"/>
                </a:cubicBezTo>
                <a:cubicBezTo>
                  <a:pt x="358691" y="38439"/>
                  <a:pt x="343454" y="38527"/>
                  <a:pt x="319088" y="39688"/>
                </a:cubicBezTo>
                <a:cubicBezTo>
                  <a:pt x="309034" y="38630"/>
                  <a:pt x="299032" y="36733"/>
                  <a:pt x="288925" y="36513"/>
                </a:cubicBezTo>
                <a:cubicBezTo>
                  <a:pt x="268799" y="36075"/>
                  <a:pt x="246018" y="38103"/>
                  <a:pt x="225425" y="39688"/>
                </a:cubicBezTo>
                <a:lnTo>
                  <a:pt x="117475" y="36513"/>
                </a:lnTo>
                <a:cubicBezTo>
                  <a:pt x="95226" y="36781"/>
                  <a:pt x="73025" y="38630"/>
                  <a:pt x="50800" y="39688"/>
                </a:cubicBezTo>
                <a:cubicBezTo>
                  <a:pt x="44450" y="40746"/>
                  <a:pt x="38123" y="41953"/>
                  <a:pt x="31750" y="42863"/>
                </a:cubicBezTo>
                <a:cubicBezTo>
                  <a:pt x="27007" y="43541"/>
                  <a:pt x="22189" y="43662"/>
                  <a:pt x="17463" y="44450"/>
                </a:cubicBezTo>
                <a:cubicBezTo>
                  <a:pt x="15812" y="44725"/>
                  <a:pt x="14309" y="45578"/>
                  <a:pt x="12700" y="46038"/>
                </a:cubicBezTo>
                <a:cubicBezTo>
                  <a:pt x="10602" y="46637"/>
                  <a:pt x="8467" y="47096"/>
                  <a:pt x="6350" y="47625"/>
                </a:cubicBezTo>
                <a:cubicBezTo>
                  <a:pt x="3813" y="51431"/>
                  <a:pt x="531" y="55044"/>
                  <a:pt x="1588" y="60325"/>
                </a:cubicBezTo>
                <a:cubicBezTo>
                  <a:pt x="1796" y="61363"/>
                  <a:pt x="265" y="69586"/>
                  <a:pt x="0" y="71438"/>
                </a:cubicBezTo>
                <a:close/>
              </a:path>
            </a:pathLst>
          </a:custGeom>
          <a:solidFill>
            <a:srgbClr val="FCCEB1"/>
          </a:solidFill>
          <a:ln cap="flat" cmpd="sng" w="25400">
            <a:solidFill>
              <a:srgbClr val="FCCEB1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36" name="Google Shape;136;p9"/>
          <p:cNvPicPr preferRelativeResize="0"/>
          <p:nvPr/>
        </p:nvPicPr>
        <p:blipFill rotWithShape="1">
          <a:blip r:embed="rId7">
            <a:alphaModFix/>
          </a:blip>
          <a:srcRect b="0" l="0" r="0" t="0"/>
          <a:stretch/>
        </p:blipFill>
        <p:spPr>
          <a:xfrm>
            <a:off x="4204043" y="3187349"/>
            <a:ext cx="416843" cy="173684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Icono&#10;&#10;Descripción generada automáticamente con confianza baja" id="137" name="Google Shape;137;p9"/>
          <p:cNvPicPr preferRelativeResize="0"/>
          <p:nvPr/>
        </p:nvPicPr>
        <p:blipFill rotWithShape="1">
          <a:blip r:embed="rId8">
            <a:alphaModFix/>
          </a:blip>
          <a:srcRect b="0" l="1" r="7530" t="0"/>
          <a:stretch/>
        </p:blipFill>
        <p:spPr>
          <a:xfrm rot="-5400000">
            <a:off x="3726252" y="3214450"/>
            <a:ext cx="180487" cy="1192378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Icono&#10;&#10;Descripción generada automáticamente con confianza baja" id="138" name="Google Shape;138;p9"/>
          <p:cNvPicPr preferRelativeResize="0"/>
          <p:nvPr/>
        </p:nvPicPr>
        <p:blipFill rotWithShape="1">
          <a:blip r:embed="rId8">
            <a:alphaModFix/>
          </a:blip>
          <a:srcRect b="0" l="1" r="7530" t="0"/>
          <a:stretch/>
        </p:blipFill>
        <p:spPr>
          <a:xfrm rot="-5400000">
            <a:off x="3842386" y="2879175"/>
            <a:ext cx="180487" cy="1192378"/>
          </a:xfrm>
          <a:prstGeom prst="rect">
            <a:avLst/>
          </a:prstGeom>
          <a:noFill/>
          <a:ln>
            <a:noFill/>
          </a:ln>
        </p:spPr>
      </p:pic>
      <p:sp>
        <p:nvSpPr>
          <p:cNvPr id="139" name="Google Shape;139;p9"/>
          <p:cNvSpPr/>
          <p:nvPr/>
        </p:nvSpPr>
        <p:spPr>
          <a:xfrm rot="550951">
            <a:off x="2023325" y="843761"/>
            <a:ext cx="1202845" cy="1858095"/>
          </a:xfrm>
          <a:prstGeom prst="rect">
            <a:avLst/>
          </a:prstGeom>
          <a:solidFill>
            <a:srgbClr val="FCCEB0"/>
          </a:solidFill>
          <a:ln cap="flat" cmpd="sng" w="25400">
            <a:solidFill>
              <a:srgbClr val="FCCEB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40" name="Google Shape;140;p9"/>
          <p:cNvSpPr/>
          <p:nvPr/>
        </p:nvSpPr>
        <p:spPr>
          <a:xfrm rot="-798767">
            <a:off x="2742862" y="1811504"/>
            <a:ext cx="427023" cy="779174"/>
          </a:xfrm>
          <a:prstGeom prst="rect">
            <a:avLst/>
          </a:prstGeom>
          <a:solidFill>
            <a:srgbClr val="FCCEB0"/>
          </a:solidFill>
          <a:ln cap="flat" cmpd="sng" w="25400">
            <a:solidFill>
              <a:srgbClr val="FCCEB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41" name="Google Shape;141;p9"/>
          <p:cNvSpPr/>
          <p:nvPr/>
        </p:nvSpPr>
        <p:spPr>
          <a:xfrm rot="-236667">
            <a:off x="2648704" y="816998"/>
            <a:ext cx="409441" cy="471430"/>
          </a:xfrm>
          <a:prstGeom prst="rect">
            <a:avLst/>
          </a:prstGeom>
          <a:solidFill>
            <a:srgbClr val="FCCEB0"/>
          </a:solidFill>
          <a:ln cap="flat" cmpd="sng" w="25400">
            <a:solidFill>
              <a:srgbClr val="FCCEB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42" name="Google Shape;142;p9"/>
          <p:cNvPicPr preferRelativeResize="0"/>
          <p:nvPr/>
        </p:nvPicPr>
        <p:blipFill rotWithShape="1">
          <a:blip r:embed="rId9">
            <a:alphaModFix/>
          </a:blip>
          <a:srcRect b="0" l="30440" r="0" t="0"/>
          <a:stretch/>
        </p:blipFill>
        <p:spPr>
          <a:xfrm rot="557846">
            <a:off x="1679235" y="793100"/>
            <a:ext cx="353383" cy="1818715"/>
          </a:xfrm>
          <a:prstGeom prst="rect">
            <a:avLst/>
          </a:prstGeom>
          <a:noFill/>
          <a:ln>
            <a:noFill/>
          </a:ln>
        </p:spPr>
      </p:pic>
      <p:pic>
        <p:nvPicPr>
          <p:cNvPr id="143" name="Google Shape;143;p9"/>
          <p:cNvPicPr preferRelativeResize="0"/>
          <p:nvPr/>
        </p:nvPicPr>
        <p:blipFill rotWithShape="1">
          <a:blip r:embed="rId10">
            <a:alphaModFix/>
          </a:blip>
          <a:srcRect b="0" l="0" r="0" t="61529"/>
          <a:stretch/>
        </p:blipFill>
        <p:spPr>
          <a:xfrm rot="-224176">
            <a:off x="1781210" y="701072"/>
            <a:ext cx="1273889" cy="131925"/>
          </a:xfrm>
          <a:prstGeom prst="rect">
            <a:avLst/>
          </a:prstGeom>
          <a:noFill/>
          <a:ln>
            <a:noFill/>
          </a:ln>
        </p:spPr>
      </p:pic>
      <p:pic>
        <p:nvPicPr>
          <p:cNvPr id="144" name="Google Shape;144;p9"/>
          <p:cNvPicPr preferRelativeResize="0"/>
          <p:nvPr/>
        </p:nvPicPr>
        <p:blipFill rotWithShape="1">
          <a:blip r:embed="rId11">
            <a:alphaModFix/>
          </a:blip>
          <a:srcRect b="0" l="0" r="0" t="0"/>
          <a:stretch/>
        </p:blipFill>
        <p:spPr>
          <a:xfrm>
            <a:off x="1989827" y="247635"/>
            <a:ext cx="1169197" cy="482625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Icono&#10;&#10;Descripción generada automáticamente con confianza baja" id="145" name="Google Shape;145;p9"/>
          <p:cNvPicPr preferRelativeResize="0"/>
          <p:nvPr/>
        </p:nvPicPr>
        <p:blipFill rotWithShape="1">
          <a:blip r:embed="rId8">
            <a:alphaModFix/>
          </a:blip>
          <a:srcRect b="0" l="1" r="7530" t="0"/>
          <a:stretch/>
        </p:blipFill>
        <p:spPr>
          <a:xfrm rot="-5061420">
            <a:off x="2251992" y="1988229"/>
            <a:ext cx="180487" cy="1192378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Icono&#10;&#10;Descripción generada automáticamente con confianza baja" id="146" name="Google Shape;146;p9"/>
          <p:cNvPicPr preferRelativeResize="0"/>
          <p:nvPr/>
        </p:nvPicPr>
        <p:blipFill rotWithShape="1">
          <a:blip r:embed="rId8">
            <a:alphaModFix/>
          </a:blip>
          <a:srcRect b="0" l="1" r="7530" t="0"/>
          <a:stretch/>
        </p:blipFill>
        <p:spPr>
          <a:xfrm rot="-5071366">
            <a:off x="2309743" y="1611263"/>
            <a:ext cx="180487" cy="1192378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Icono&#10;&#10;Descripción generada automáticamente con confianza baja" id="147" name="Google Shape;147;p9"/>
          <p:cNvPicPr preferRelativeResize="0"/>
          <p:nvPr/>
        </p:nvPicPr>
        <p:blipFill rotWithShape="1">
          <a:blip r:embed="rId8">
            <a:alphaModFix/>
          </a:blip>
          <a:srcRect b="0" l="1" r="7530" t="0"/>
          <a:stretch/>
        </p:blipFill>
        <p:spPr>
          <a:xfrm rot="-5093973">
            <a:off x="2335150" y="1233643"/>
            <a:ext cx="180487" cy="1192378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Icono&#10;&#10;Descripción generada automáticamente con confianza baja" id="148" name="Google Shape;148;p9"/>
          <p:cNvPicPr preferRelativeResize="0"/>
          <p:nvPr/>
        </p:nvPicPr>
        <p:blipFill rotWithShape="1">
          <a:blip r:embed="rId8">
            <a:alphaModFix/>
          </a:blip>
          <a:srcRect b="0" l="1" r="7530" t="0"/>
          <a:stretch/>
        </p:blipFill>
        <p:spPr>
          <a:xfrm rot="-5129096">
            <a:off x="2393850" y="869858"/>
            <a:ext cx="180487" cy="1192378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Icono&#10;&#10;Descripción generada automáticamente con confianza baja" id="149" name="Google Shape;149;p9"/>
          <p:cNvPicPr preferRelativeResize="0"/>
          <p:nvPr/>
        </p:nvPicPr>
        <p:blipFill rotWithShape="1">
          <a:blip r:embed="rId8">
            <a:alphaModFix/>
          </a:blip>
          <a:srcRect b="0" l="1" r="7530" t="0"/>
          <a:stretch/>
        </p:blipFill>
        <p:spPr>
          <a:xfrm rot="-5129096">
            <a:off x="2426458" y="516905"/>
            <a:ext cx="180487" cy="1192378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ransition spd="slow">
    <p:randomBar dir="vert"/>
  </p:transition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53" name="Shape 1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4" name="Google Shape;154;p10"/>
          <p:cNvSpPr txBox="1"/>
          <p:nvPr/>
        </p:nvSpPr>
        <p:spPr>
          <a:xfrm>
            <a:off x="1327490" y="185675"/>
            <a:ext cx="6289852" cy="500107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50" spcFirstLastPara="1" rIns="68550" wrap="square" tIns="3427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0" lang="es-CL" sz="2800" u="none" cap="none" strike="noStrik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Agrupemos contando de 10 en 10</a:t>
            </a:r>
            <a:endParaRPr i="0" sz="2800" u="none" cap="none" strike="noStrik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grpSp>
        <p:nvGrpSpPr>
          <p:cNvPr id="155" name="Google Shape;155;p10"/>
          <p:cNvGrpSpPr/>
          <p:nvPr/>
        </p:nvGrpSpPr>
        <p:grpSpPr>
          <a:xfrm>
            <a:off x="996098" y="828082"/>
            <a:ext cx="7151803" cy="3609494"/>
            <a:chOff x="574767" y="844978"/>
            <a:chExt cx="7360366" cy="3796691"/>
          </a:xfrm>
        </p:grpSpPr>
        <p:pic>
          <p:nvPicPr>
            <p:cNvPr id="156" name="Google Shape;156;p10"/>
            <p:cNvPicPr preferRelativeResize="0"/>
            <p:nvPr/>
          </p:nvPicPr>
          <p:blipFill rotWithShape="1">
            <a:blip r:embed="rId3">
              <a:alphaModFix/>
            </a:blip>
            <a:srcRect b="0" l="0" r="10500" t="0"/>
            <a:stretch/>
          </p:blipFill>
          <p:spPr>
            <a:xfrm>
              <a:off x="574767" y="844978"/>
              <a:ext cx="7360366" cy="3796691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57" name="Google Shape;157;p10"/>
            <p:cNvPicPr preferRelativeResize="0"/>
            <p:nvPr/>
          </p:nvPicPr>
          <p:blipFill rotWithShape="1">
            <a:blip r:embed="rId4">
              <a:alphaModFix/>
            </a:blip>
            <a:srcRect b="0" l="1" r="8627" t="0"/>
            <a:stretch/>
          </p:blipFill>
          <p:spPr>
            <a:xfrm>
              <a:off x="932328" y="921734"/>
              <a:ext cx="179499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58" name="Google Shape;158;p10"/>
            <p:cNvPicPr preferRelativeResize="0"/>
            <p:nvPr/>
          </p:nvPicPr>
          <p:blipFill rotWithShape="1">
            <a:blip r:embed="rId4">
              <a:alphaModFix/>
            </a:blip>
            <a:srcRect b="0" l="1" r="10933" t="0"/>
            <a:stretch/>
          </p:blipFill>
          <p:spPr>
            <a:xfrm>
              <a:off x="1653829" y="921734"/>
              <a:ext cx="174972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59" name="Google Shape;159;p10"/>
            <p:cNvPicPr preferRelativeResize="0"/>
            <p:nvPr/>
          </p:nvPicPr>
          <p:blipFill rotWithShape="1">
            <a:blip r:embed="rId4">
              <a:alphaModFix/>
            </a:blip>
            <a:srcRect b="0" l="0" r="7947" t="0"/>
            <a:stretch/>
          </p:blipFill>
          <p:spPr>
            <a:xfrm>
              <a:off x="2375329" y="921734"/>
              <a:ext cx="180836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60" name="Google Shape;160;p10"/>
            <p:cNvPicPr preferRelativeResize="0"/>
            <p:nvPr/>
          </p:nvPicPr>
          <p:blipFill rotWithShape="1">
            <a:blip r:embed="rId4">
              <a:alphaModFix/>
            </a:blip>
            <a:srcRect b="0" l="1" r="6725" t="0"/>
            <a:stretch/>
          </p:blipFill>
          <p:spPr>
            <a:xfrm>
              <a:off x="3096829" y="921734"/>
              <a:ext cx="183236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61" name="Google Shape;161;p10"/>
            <p:cNvPicPr preferRelativeResize="0"/>
            <p:nvPr/>
          </p:nvPicPr>
          <p:blipFill rotWithShape="1">
            <a:blip r:embed="rId4">
              <a:alphaModFix/>
            </a:blip>
            <a:srcRect b="0" l="1" r="10794" t="0"/>
            <a:stretch/>
          </p:blipFill>
          <p:spPr>
            <a:xfrm>
              <a:off x="3818328" y="921734"/>
              <a:ext cx="175245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62" name="Google Shape;162;p10"/>
            <p:cNvPicPr preferRelativeResize="0"/>
            <p:nvPr/>
          </p:nvPicPr>
          <p:blipFill rotWithShape="1">
            <a:blip r:embed="rId4">
              <a:alphaModFix/>
            </a:blip>
            <a:srcRect b="0" l="0" r="18387" t="0"/>
            <a:stretch/>
          </p:blipFill>
          <p:spPr>
            <a:xfrm>
              <a:off x="4539828" y="921734"/>
              <a:ext cx="160327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63" name="Google Shape;163;p10"/>
            <p:cNvPicPr preferRelativeResize="0"/>
            <p:nvPr/>
          </p:nvPicPr>
          <p:blipFill rotWithShape="1">
            <a:blip r:embed="rId4">
              <a:alphaModFix/>
            </a:blip>
            <a:srcRect b="0" l="0" r="8351" t="0"/>
            <a:stretch/>
          </p:blipFill>
          <p:spPr>
            <a:xfrm>
              <a:off x="5261328" y="921734"/>
              <a:ext cx="180045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64" name="Google Shape;164;p10"/>
            <p:cNvPicPr preferRelativeResize="0"/>
            <p:nvPr/>
          </p:nvPicPr>
          <p:blipFill rotWithShape="1">
            <a:blip r:embed="rId4">
              <a:alphaModFix/>
            </a:blip>
            <a:srcRect b="0" l="1" r="5365" t="0"/>
            <a:stretch/>
          </p:blipFill>
          <p:spPr>
            <a:xfrm>
              <a:off x="5982829" y="921734"/>
              <a:ext cx="185908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65" name="Google Shape;165;p10"/>
            <p:cNvPicPr preferRelativeResize="0"/>
            <p:nvPr/>
          </p:nvPicPr>
          <p:blipFill rotWithShape="1">
            <a:blip r:embed="rId4">
              <a:alphaModFix/>
            </a:blip>
            <a:srcRect b="0" l="1" r="12959" t="0"/>
            <a:stretch/>
          </p:blipFill>
          <p:spPr>
            <a:xfrm>
              <a:off x="6704329" y="921734"/>
              <a:ext cx="170990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66" name="Google Shape;166;p10"/>
            <p:cNvPicPr preferRelativeResize="0"/>
            <p:nvPr/>
          </p:nvPicPr>
          <p:blipFill rotWithShape="1">
            <a:blip r:embed="rId4">
              <a:alphaModFix/>
            </a:blip>
            <a:srcRect b="0" l="0" r="9974" t="0"/>
            <a:stretch/>
          </p:blipFill>
          <p:spPr>
            <a:xfrm>
              <a:off x="7425827" y="921734"/>
              <a:ext cx="176855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67" name="Google Shape;167;p10"/>
            <p:cNvPicPr preferRelativeResize="0"/>
            <p:nvPr/>
          </p:nvPicPr>
          <p:blipFill rotWithShape="1">
            <a:blip r:embed="rId4">
              <a:alphaModFix/>
            </a:blip>
            <a:srcRect b="0" l="0" r="12155" t="0"/>
            <a:stretch/>
          </p:blipFill>
          <p:spPr>
            <a:xfrm>
              <a:off x="932329" y="2138730"/>
              <a:ext cx="172572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68" name="Google Shape;168;p10"/>
            <p:cNvPicPr preferRelativeResize="0"/>
            <p:nvPr/>
          </p:nvPicPr>
          <p:blipFill rotWithShape="1">
            <a:blip r:embed="rId4">
              <a:alphaModFix/>
            </a:blip>
            <a:srcRect b="0" l="1" r="7405" t="0"/>
            <a:stretch/>
          </p:blipFill>
          <p:spPr>
            <a:xfrm>
              <a:off x="1653828" y="2138730"/>
              <a:ext cx="181899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69" name="Google Shape;169;p10"/>
            <p:cNvPicPr preferRelativeResize="0"/>
            <p:nvPr/>
          </p:nvPicPr>
          <p:blipFill rotWithShape="1">
            <a:blip r:embed="rId4">
              <a:alphaModFix/>
            </a:blip>
            <a:srcRect b="0" l="1" r="13237" t="0"/>
            <a:stretch/>
          </p:blipFill>
          <p:spPr>
            <a:xfrm>
              <a:off x="2375328" y="2138730"/>
              <a:ext cx="170445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70" name="Google Shape;170;p10"/>
            <p:cNvPicPr preferRelativeResize="0"/>
            <p:nvPr/>
          </p:nvPicPr>
          <p:blipFill rotWithShape="1">
            <a:blip r:embed="rId4">
              <a:alphaModFix/>
            </a:blip>
            <a:srcRect b="0" l="1" r="13779" t="0"/>
            <a:stretch/>
          </p:blipFill>
          <p:spPr>
            <a:xfrm>
              <a:off x="3096828" y="2138730"/>
              <a:ext cx="169381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71" name="Google Shape;171;p10"/>
            <p:cNvPicPr preferRelativeResize="0"/>
            <p:nvPr/>
          </p:nvPicPr>
          <p:blipFill rotWithShape="1">
            <a:blip r:embed="rId4">
              <a:alphaModFix/>
            </a:blip>
            <a:srcRect b="0" l="0" r="12557" t="0"/>
            <a:stretch/>
          </p:blipFill>
          <p:spPr>
            <a:xfrm>
              <a:off x="3818328" y="2138730"/>
              <a:ext cx="171781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72" name="Google Shape;172;p10"/>
            <p:cNvPicPr preferRelativeResize="0"/>
            <p:nvPr/>
          </p:nvPicPr>
          <p:blipFill rotWithShape="1">
            <a:blip r:embed="rId4">
              <a:alphaModFix/>
            </a:blip>
            <a:srcRect b="0" l="1" r="11335" t="0"/>
            <a:stretch/>
          </p:blipFill>
          <p:spPr>
            <a:xfrm>
              <a:off x="4539828" y="2138730"/>
              <a:ext cx="174181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73" name="Google Shape;173;p10"/>
            <p:cNvPicPr preferRelativeResize="0"/>
            <p:nvPr/>
          </p:nvPicPr>
          <p:blipFill rotWithShape="1">
            <a:blip r:embed="rId4">
              <a:alphaModFix/>
            </a:blip>
            <a:srcRect b="0" l="1" r="4824" t="0"/>
            <a:stretch/>
          </p:blipFill>
          <p:spPr>
            <a:xfrm>
              <a:off x="5261329" y="2138730"/>
              <a:ext cx="186972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74" name="Google Shape;174;p10"/>
            <p:cNvPicPr preferRelativeResize="0"/>
            <p:nvPr/>
          </p:nvPicPr>
          <p:blipFill rotWithShape="1">
            <a:blip r:embed="rId4">
              <a:alphaModFix/>
            </a:blip>
            <a:srcRect b="0" l="2" r="8890" t="0"/>
            <a:stretch/>
          </p:blipFill>
          <p:spPr>
            <a:xfrm>
              <a:off x="5982828" y="2138730"/>
              <a:ext cx="178981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75" name="Google Shape;175;p10"/>
            <p:cNvPicPr preferRelativeResize="0"/>
            <p:nvPr/>
          </p:nvPicPr>
          <p:blipFill rotWithShape="1">
            <a:blip r:embed="rId4">
              <a:alphaModFix/>
            </a:blip>
            <a:srcRect b="0" l="2" r="5905" t="0"/>
            <a:stretch/>
          </p:blipFill>
          <p:spPr>
            <a:xfrm>
              <a:off x="6704328" y="2138730"/>
              <a:ext cx="184845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76" name="Google Shape;176;p10"/>
            <p:cNvPicPr preferRelativeResize="0"/>
            <p:nvPr/>
          </p:nvPicPr>
          <p:blipFill rotWithShape="1">
            <a:blip r:embed="rId4">
              <a:alphaModFix/>
            </a:blip>
            <a:srcRect b="0" l="0" r="11739" t="0"/>
            <a:stretch/>
          </p:blipFill>
          <p:spPr>
            <a:xfrm>
              <a:off x="7425827" y="2138730"/>
              <a:ext cx="173391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77" name="Google Shape;177;p10"/>
            <p:cNvPicPr preferRelativeResize="0"/>
            <p:nvPr/>
          </p:nvPicPr>
          <p:blipFill rotWithShape="1">
            <a:blip r:embed="rId4">
              <a:alphaModFix/>
            </a:blip>
            <a:srcRect b="0" l="1" r="15681" t="0"/>
            <a:stretch/>
          </p:blipFill>
          <p:spPr>
            <a:xfrm>
              <a:off x="932330" y="3355726"/>
              <a:ext cx="165644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78" name="Google Shape;178;p10"/>
            <p:cNvPicPr preferRelativeResize="0"/>
            <p:nvPr/>
          </p:nvPicPr>
          <p:blipFill rotWithShape="1">
            <a:blip r:embed="rId4">
              <a:alphaModFix/>
            </a:blip>
            <a:srcRect b="0" l="0" r="10934" t="0"/>
            <a:stretch/>
          </p:blipFill>
          <p:spPr>
            <a:xfrm>
              <a:off x="1653829" y="3355726"/>
              <a:ext cx="174971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79" name="Google Shape;179;p10"/>
            <p:cNvPicPr preferRelativeResize="0"/>
            <p:nvPr/>
          </p:nvPicPr>
          <p:blipFill rotWithShape="1">
            <a:blip r:embed="rId4">
              <a:alphaModFix/>
            </a:blip>
            <a:srcRect b="0" l="1" r="13237" t="0"/>
            <a:stretch/>
          </p:blipFill>
          <p:spPr>
            <a:xfrm>
              <a:off x="2375328" y="3355726"/>
              <a:ext cx="170445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180" name="Google Shape;180;p10"/>
            <p:cNvPicPr preferRelativeResize="0"/>
            <p:nvPr/>
          </p:nvPicPr>
          <p:blipFill rotWithShape="1">
            <a:blip r:embed="rId5">
              <a:alphaModFix/>
            </a:blip>
            <a:srcRect b="0" l="57259" r="0" t="81117"/>
            <a:stretch/>
          </p:blipFill>
          <p:spPr>
            <a:xfrm>
              <a:off x="2778032" y="3809927"/>
              <a:ext cx="156755" cy="22636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181" name="Google Shape;181;p10"/>
            <p:cNvPicPr preferRelativeResize="0"/>
            <p:nvPr/>
          </p:nvPicPr>
          <p:blipFill rotWithShape="1">
            <a:blip r:embed="rId5">
              <a:alphaModFix/>
            </a:blip>
            <a:srcRect b="0" l="57259" r="0" t="81117"/>
            <a:stretch/>
          </p:blipFill>
          <p:spPr>
            <a:xfrm>
              <a:off x="2973975" y="3809927"/>
              <a:ext cx="156755" cy="22636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182" name="Google Shape;182;p10"/>
            <p:cNvPicPr preferRelativeResize="0"/>
            <p:nvPr/>
          </p:nvPicPr>
          <p:blipFill rotWithShape="1">
            <a:blip r:embed="rId5">
              <a:alphaModFix/>
            </a:blip>
            <a:srcRect b="0" l="57259" r="0" t="81117"/>
            <a:stretch/>
          </p:blipFill>
          <p:spPr>
            <a:xfrm>
              <a:off x="3169918" y="3809927"/>
              <a:ext cx="156755" cy="22636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183" name="Google Shape;183;p10"/>
            <p:cNvPicPr preferRelativeResize="0"/>
            <p:nvPr/>
          </p:nvPicPr>
          <p:blipFill rotWithShape="1">
            <a:blip r:embed="rId5">
              <a:alphaModFix/>
            </a:blip>
            <a:srcRect b="0" l="57259" r="0" t="81117"/>
            <a:stretch/>
          </p:blipFill>
          <p:spPr>
            <a:xfrm>
              <a:off x="3365861" y="3809927"/>
              <a:ext cx="156755" cy="22636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184" name="Google Shape;184;p10"/>
            <p:cNvPicPr preferRelativeResize="0"/>
            <p:nvPr/>
          </p:nvPicPr>
          <p:blipFill rotWithShape="1">
            <a:blip r:embed="rId5">
              <a:alphaModFix/>
            </a:blip>
            <a:srcRect b="0" l="57259" r="0" t="81117"/>
            <a:stretch/>
          </p:blipFill>
          <p:spPr>
            <a:xfrm>
              <a:off x="3561804" y="3809927"/>
              <a:ext cx="156755" cy="226366"/>
            </a:xfrm>
            <a:prstGeom prst="rect">
              <a:avLst/>
            </a:prstGeom>
            <a:noFill/>
            <a:ln>
              <a:noFill/>
            </a:ln>
          </p:spPr>
        </p:pic>
      </p:grpSp>
      <p:pic>
        <p:nvPicPr>
          <p:cNvPr id="185" name="Google Shape;185;p10"/>
          <p:cNvPicPr preferRelativeResize="0"/>
          <p:nvPr/>
        </p:nvPicPr>
        <p:blipFill rotWithShape="1">
          <a:blip r:embed="rId6">
            <a:alphaModFix/>
          </a:blip>
          <a:srcRect b="8815" l="43124" r="46477" t="75139"/>
          <a:stretch/>
        </p:blipFill>
        <p:spPr>
          <a:xfrm>
            <a:off x="5208349" y="3271946"/>
            <a:ext cx="807242" cy="700620"/>
          </a:xfrm>
          <a:prstGeom prst="rect">
            <a:avLst/>
          </a:prstGeom>
          <a:noFill/>
          <a:ln>
            <a:noFill/>
          </a:ln>
        </p:spPr>
      </p:pic>
      <p:sp>
        <p:nvSpPr>
          <p:cNvPr id="186" name="Google Shape;186;p10"/>
          <p:cNvSpPr txBox="1"/>
          <p:nvPr/>
        </p:nvSpPr>
        <p:spPr>
          <a:xfrm>
            <a:off x="4472416" y="3387010"/>
            <a:ext cx="4331475" cy="438551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50" spcFirstLastPara="1" rIns="68550" wrap="square" tIns="34275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0" lang="es-CL" sz="2400" u="none" cap="none" strike="noStrik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Hay    23      grupos de 10</a:t>
            </a:r>
            <a:endParaRPr i="0" sz="2400" u="none" cap="none" strike="noStrik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187" name="Google Shape;187;p10"/>
          <p:cNvPicPr preferRelativeResize="0"/>
          <p:nvPr/>
        </p:nvPicPr>
        <p:blipFill rotWithShape="1">
          <a:blip r:embed="rId6">
            <a:alphaModFix/>
          </a:blip>
          <a:srcRect b="8815" l="43124" r="46477" t="75717"/>
          <a:stretch/>
        </p:blipFill>
        <p:spPr>
          <a:xfrm>
            <a:off x="5208349" y="3862048"/>
            <a:ext cx="807242" cy="675398"/>
          </a:xfrm>
          <a:prstGeom prst="rect">
            <a:avLst/>
          </a:prstGeom>
          <a:noFill/>
          <a:ln>
            <a:noFill/>
          </a:ln>
        </p:spPr>
      </p:pic>
      <p:sp>
        <p:nvSpPr>
          <p:cNvPr id="188" name="Google Shape;188;p10"/>
          <p:cNvSpPr txBox="1"/>
          <p:nvPr/>
        </p:nvSpPr>
        <p:spPr>
          <a:xfrm>
            <a:off x="4873074" y="3967861"/>
            <a:ext cx="2719350" cy="438551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50" spcFirstLastPara="1" rIns="68550" wrap="square" tIns="34275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0" lang="es-CL" sz="2400" u="none" cap="none" strike="noStrik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y     5    unidades</a:t>
            </a:r>
            <a:endParaRPr i="0" sz="2400" u="none" cap="none" strike="noStrik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  <p:transition spd="slow">
    <p:randomBar dir="vert"/>
  </p:transition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92" name="Shape 1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3" name="Google Shape;193;p11"/>
          <p:cNvGrpSpPr/>
          <p:nvPr/>
        </p:nvGrpSpPr>
        <p:grpSpPr>
          <a:xfrm>
            <a:off x="1235091" y="754704"/>
            <a:ext cx="6673817" cy="3634092"/>
            <a:chOff x="932329" y="921734"/>
            <a:chExt cx="6673817" cy="3634092"/>
          </a:xfrm>
        </p:grpSpPr>
        <p:pic>
          <p:nvPicPr>
            <p:cNvPr descr="Icono&#10;&#10;Descripción generada automáticamente con confianza baja" id="194" name="Google Shape;194;p11"/>
            <p:cNvPicPr preferRelativeResize="0"/>
            <p:nvPr/>
          </p:nvPicPr>
          <p:blipFill rotWithShape="1">
            <a:blip r:embed="rId3">
              <a:alphaModFix/>
            </a:blip>
            <a:srcRect b="0" l="0" r="12155" t="0"/>
            <a:stretch/>
          </p:blipFill>
          <p:spPr>
            <a:xfrm>
              <a:off x="932329" y="921734"/>
              <a:ext cx="172572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95" name="Google Shape;195;p11"/>
            <p:cNvPicPr preferRelativeResize="0"/>
            <p:nvPr/>
          </p:nvPicPr>
          <p:blipFill rotWithShape="1">
            <a:blip r:embed="rId3">
              <a:alphaModFix/>
            </a:blip>
            <a:srcRect b="0" l="1" r="12696" t="0"/>
            <a:stretch/>
          </p:blipFill>
          <p:spPr>
            <a:xfrm>
              <a:off x="1653829" y="921734"/>
              <a:ext cx="171508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96" name="Google Shape;196;p11"/>
            <p:cNvPicPr preferRelativeResize="0"/>
            <p:nvPr/>
          </p:nvPicPr>
          <p:blipFill rotWithShape="1">
            <a:blip r:embed="rId3">
              <a:alphaModFix/>
            </a:blip>
            <a:srcRect b="0" l="1" r="13237" t="0"/>
            <a:stretch/>
          </p:blipFill>
          <p:spPr>
            <a:xfrm>
              <a:off x="2375328" y="921734"/>
              <a:ext cx="170445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97" name="Google Shape;197;p11"/>
            <p:cNvPicPr preferRelativeResize="0"/>
            <p:nvPr/>
          </p:nvPicPr>
          <p:blipFill rotWithShape="1">
            <a:blip r:embed="rId3">
              <a:alphaModFix/>
            </a:blip>
            <a:srcRect b="0" l="-1" r="12016" t="0"/>
            <a:stretch/>
          </p:blipFill>
          <p:spPr>
            <a:xfrm>
              <a:off x="3096828" y="921734"/>
              <a:ext cx="172845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98" name="Google Shape;198;p11"/>
            <p:cNvPicPr preferRelativeResize="0"/>
            <p:nvPr/>
          </p:nvPicPr>
          <p:blipFill rotWithShape="1">
            <a:blip r:embed="rId3">
              <a:alphaModFix/>
            </a:blip>
            <a:srcRect b="0" l="1" r="10794" t="0"/>
            <a:stretch/>
          </p:blipFill>
          <p:spPr>
            <a:xfrm>
              <a:off x="3818328" y="921734"/>
              <a:ext cx="175245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199" name="Google Shape;199;p11"/>
            <p:cNvPicPr preferRelativeResize="0"/>
            <p:nvPr/>
          </p:nvPicPr>
          <p:blipFill rotWithShape="1">
            <a:blip r:embed="rId3">
              <a:alphaModFix/>
            </a:blip>
            <a:srcRect b="0" l="2" r="14861" t="0"/>
            <a:stretch/>
          </p:blipFill>
          <p:spPr>
            <a:xfrm>
              <a:off x="4539829" y="921734"/>
              <a:ext cx="167254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00" name="Google Shape;200;p11"/>
            <p:cNvPicPr preferRelativeResize="0"/>
            <p:nvPr/>
          </p:nvPicPr>
          <p:blipFill rotWithShape="1">
            <a:blip r:embed="rId3">
              <a:alphaModFix/>
            </a:blip>
            <a:srcRect b="0" l="2" r="15403" t="0"/>
            <a:stretch/>
          </p:blipFill>
          <p:spPr>
            <a:xfrm>
              <a:off x="5261329" y="921734"/>
              <a:ext cx="166190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01" name="Google Shape;201;p11"/>
            <p:cNvPicPr preferRelativeResize="0"/>
            <p:nvPr/>
          </p:nvPicPr>
          <p:blipFill rotWithShape="1">
            <a:blip r:embed="rId3">
              <a:alphaModFix/>
            </a:blip>
            <a:srcRect b="0" l="2" r="8890" t="0"/>
            <a:stretch/>
          </p:blipFill>
          <p:spPr>
            <a:xfrm>
              <a:off x="5982828" y="921734"/>
              <a:ext cx="178981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02" name="Google Shape;202;p11"/>
            <p:cNvPicPr preferRelativeResize="0"/>
            <p:nvPr/>
          </p:nvPicPr>
          <p:blipFill rotWithShape="1">
            <a:blip r:embed="rId3">
              <a:alphaModFix/>
            </a:blip>
            <a:srcRect b="0" l="1" r="12959" t="0"/>
            <a:stretch/>
          </p:blipFill>
          <p:spPr>
            <a:xfrm>
              <a:off x="6704329" y="921734"/>
              <a:ext cx="170990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03" name="Google Shape;203;p11"/>
            <p:cNvPicPr preferRelativeResize="0"/>
            <p:nvPr/>
          </p:nvPicPr>
          <p:blipFill rotWithShape="1">
            <a:blip r:embed="rId3">
              <a:alphaModFix/>
            </a:blip>
            <a:srcRect b="0" l="0" r="8212" t="0"/>
            <a:stretch/>
          </p:blipFill>
          <p:spPr>
            <a:xfrm>
              <a:off x="7425828" y="921734"/>
              <a:ext cx="180318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04" name="Google Shape;204;p11"/>
            <p:cNvPicPr preferRelativeResize="0"/>
            <p:nvPr/>
          </p:nvPicPr>
          <p:blipFill rotWithShape="1">
            <a:blip r:embed="rId4">
              <a:alphaModFix/>
            </a:blip>
            <a:srcRect b="4251" l="7215" r="5103" t="4283"/>
            <a:stretch/>
          </p:blipFill>
          <p:spPr>
            <a:xfrm>
              <a:off x="3557339" y="925052"/>
              <a:ext cx="1179094" cy="119112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05" name="Google Shape;205;p11"/>
            <p:cNvPicPr preferRelativeResize="0"/>
            <p:nvPr/>
          </p:nvPicPr>
          <p:blipFill rotWithShape="1">
            <a:blip r:embed="rId3">
              <a:alphaModFix/>
            </a:blip>
            <a:srcRect b="0" l="0" r="10392" t="0"/>
            <a:stretch/>
          </p:blipFill>
          <p:spPr>
            <a:xfrm>
              <a:off x="932329" y="2140934"/>
              <a:ext cx="176036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06" name="Google Shape;206;p11"/>
            <p:cNvPicPr preferRelativeResize="0"/>
            <p:nvPr/>
          </p:nvPicPr>
          <p:blipFill rotWithShape="1">
            <a:blip r:embed="rId3">
              <a:alphaModFix/>
            </a:blip>
            <a:srcRect b="0" l="1" r="12696" t="0"/>
            <a:stretch/>
          </p:blipFill>
          <p:spPr>
            <a:xfrm>
              <a:off x="1653829" y="2140934"/>
              <a:ext cx="171508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07" name="Google Shape;207;p11"/>
            <p:cNvPicPr preferRelativeResize="0"/>
            <p:nvPr/>
          </p:nvPicPr>
          <p:blipFill rotWithShape="1">
            <a:blip r:embed="rId3">
              <a:alphaModFix/>
            </a:blip>
            <a:srcRect b="0" l="1" r="11474" t="0"/>
            <a:stretch/>
          </p:blipFill>
          <p:spPr>
            <a:xfrm>
              <a:off x="2375329" y="2140934"/>
              <a:ext cx="173908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08" name="Google Shape;208;p11"/>
            <p:cNvPicPr preferRelativeResize="0"/>
            <p:nvPr/>
          </p:nvPicPr>
          <p:blipFill rotWithShape="1">
            <a:blip r:embed="rId3">
              <a:alphaModFix/>
            </a:blip>
            <a:srcRect b="0" l="0" r="10253" t="0"/>
            <a:stretch/>
          </p:blipFill>
          <p:spPr>
            <a:xfrm>
              <a:off x="3096829" y="2140934"/>
              <a:ext cx="176308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09" name="Google Shape;209;p11"/>
            <p:cNvPicPr preferRelativeResize="0"/>
            <p:nvPr/>
          </p:nvPicPr>
          <p:blipFill rotWithShape="1">
            <a:blip r:embed="rId3">
              <a:alphaModFix/>
            </a:blip>
            <a:srcRect b="0" l="1" r="10794" t="0"/>
            <a:stretch/>
          </p:blipFill>
          <p:spPr>
            <a:xfrm>
              <a:off x="3818328" y="2140934"/>
              <a:ext cx="175245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10" name="Google Shape;210;p11"/>
            <p:cNvPicPr preferRelativeResize="0"/>
            <p:nvPr/>
          </p:nvPicPr>
          <p:blipFill rotWithShape="1">
            <a:blip r:embed="rId3">
              <a:alphaModFix/>
            </a:blip>
            <a:srcRect b="0" l="2" r="14861" t="0"/>
            <a:stretch/>
          </p:blipFill>
          <p:spPr>
            <a:xfrm>
              <a:off x="4539829" y="2140934"/>
              <a:ext cx="167254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11" name="Google Shape;211;p11"/>
            <p:cNvPicPr preferRelativeResize="0"/>
            <p:nvPr/>
          </p:nvPicPr>
          <p:blipFill rotWithShape="1">
            <a:blip r:embed="rId3">
              <a:alphaModFix/>
            </a:blip>
            <a:srcRect b="0" l="1" r="11877" t="0"/>
            <a:stretch/>
          </p:blipFill>
          <p:spPr>
            <a:xfrm>
              <a:off x="5261328" y="2140934"/>
              <a:ext cx="173117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12" name="Google Shape;212;p11"/>
            <p:cNvPicPr preferRelativeResize="0"/>
            <p:nvPr/>
          </p:nvPicPr>
          <p:blipFill rotWithShape="1">
            <a:blip r:embed="rId3">
              <a:alphaModFix/>
            </a:blip>
            <a:srcRect b="0" l="1" r="10656" t="0"/>
            <a:stretch/>
          </p:blipFill>
          <p:spPr>
            <a:xfrm>
              <a:off x="5982828" y="2140934"/>
              <a:ext cx="175517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13" name="Google Shape;213;p11"/>
            <p:cNvPicPr preferRelativeResize="0"/>
            <p:nvPr/>
          </p:nvPicPr>
          <p:blipFill rotWithShape="1">
            <a:blip r:embed="rId3">
              <a:alphaModFix/>
            </a:blip>
            <a:srcRect b="0" l="0" r="8212" t="0"/>
            <a:stretch/>
          </p:blipFill>
          <p:spPr>
            <a:xfrm>
              <a:off x="7425828" y="2140934"/>
              <a:ext cx="180318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14" name="Google Shape;214;p11"/>
            <p:cNvPicPr preferRelativeResize="0"/>
            <p:nvPr/>
          </p:nvPicPr>
          <p:blipFill rotWithShape="1">
            <a:blip r:embed="rId3">
              <a:alphaModFix/>
            </a:blip>
            <a:srcRect b="0" l="1" r="12959" t="0"/>
            <a:stretch/>
          </p:blipFill>
          <p:spPr>
            <a:xfrm>
              <a:off x="6704329" y="2140934"/>
              <a:ext cx="170990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15" name="Google Shape;215;p11"/>
            <p:cNvPicPr preferRelativeResize="0"/>
            <p:nvPr/>
          </p:nvPicPr>
          <p:blipFill rotWithShape="1">
            <a:blip r:embed="rId4">
              <a:alphaModFix/>
            </a:blip>
            <a:srcRect b="4866" l="6918" r="5402" t="4591"/>
            <a:stretch/>
          </p:blipFill>
          <p:spPr>
            <a:xfrm>
              <a:off x="3560803" y="2191204"/>
              <a:ext cx="1179095" cy="1179095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16" name="Google Shape;216;p11"/>
            <p:cNvPicPr preferRelativeResize="0"/>
            <p:nvPr/>
          </p:nvPicPr>
          <p:blipFill rotWithShape="1">
            <a:blip r:embed="rId3">
              <a:alphaModFix/>
            </a:blip>
            <a:srcRect b="0" l="1" r="8629" t="0"/>
            <a:stretch/>
          </p:blipFill>
          <p:spPr>
            <a:xfrm>
              <a:off x="932330" y="3355726"/>
              <a:ext cx="179498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17" name="Google Shape;217;p11"/>
            <p:cNvPicPr preferRelativeResize="0"/>
            <p:nvPr/>
          </p:nvPicPr>
          <p:blipFill rotWithShape="1">
            <a:blip r:embed="rId3">
              <a:alphaModFix/>
            </a:blip>
            <a:srcRect b="0" l="1" r="9170" t="0"/>
            <a:stretch/>
          </p:blipFill>
          <p:spPr>
            <a:xfrm>
              <a:off x="1653829" y="3355726"/>
              <a:ext cx="178435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18" name="Google Shape;218;p11"/>
            <p:cNvPicPr preferRelativeResize="0"/>
            <p:nvPr/>
          </p:nvPicPr>
          <p:blipFill rotWithShape="1">
            <a:blip r:embed="rId3">
              <a:alphaModFix/>
            </a:blip>
            <a:srcRect b="0" l="1" r="9710" t="0"/>
            <a:stretch/>
          </p:blipFill>
          <p:spPr>
            <a:xfrm>
              <a:off x="2375329" y="3355726"/>
              <a:ext cx="177372" cy="12001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219" name="Google Shape;219;p11"/>
            <p:cNvPicPr preferRelativeResize="0"/>
            <p:nvPr/>
          </p:nvPicPr>
          <p:blipFill rotWithShape="1">
            <a:blip r:embed="rId5">
              <a:alphaModFix/>
            </a:blip>
            <a:srcRect b="0" l="57259" r="0" t="81117"/>
            <a:stretch/>
          </p:blipFill>
          <p:spPr>
            <a:xfrm>
              <a:off x="2778032" y="3809927"/>
              <a:ext cx="156755" cy="22636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220" name="Google Shape;220;p11"/>
            <p:cNvPicPr preferRelativeResize="0"/>
            <p:nvPr/>
          </p:nvPicPr>
          <p:blipFill rotWithShape="1">
            <a:blip r:embed="rId5">
              <a:alphaModFix/>
            </a:blip>
            <a:srcRect b="0" l="57259" r="0" t="81117"/>
            <a:stretch/>
          </p:blipFill>
          <p:spPr>
            <a:xfrm>
              <a:off x="2973975" y="3809927"/>
              <a:ext cx="156755" cy="22636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221" name="Google Shape;221;p11"/>
            <p:cNvPicPr preferRelativeResize="0"/>
            <p:nvPr/>
          </p:nvPicPr>
          <p:blipFill rotWithShape="1">
            <a:blip r:embed="rId5">
              <a:alphaModFix/>
            </a:blip>
            <a:srcRect b="0" l="57259" r="0" t="81117"/>
            <a:stretch/>
          </p:blipFill>
          <p:spPr>
            <a:xfrm>
              <a:off x="3169918" y="3809927"/>
              <a:ext cx="156755" cy="22636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222" name="Google Shape;222;p11"/>
            <p:cNvPicPr preferRelativeResize="0"/>
            <p:nvPr/>
          </p:nvPicPr>
          <p:blipFill rotWithShape="1">
            <a:blip r:embed="rId5">
              <a:alphaModFix/>
            </a:blip>
            <a:srcRect b="0" l="57259" r="0" t="81117"/>
            <a:stretch/>
          </p:blipFill>
          <p:spPr>
            <a:xfrm>
              <a:off x="3365861" y="3809927"/>
              <a:ext cx="156755" cy="22636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223" name="Google Shape;223;p11"/>
            <p:cNvPicPr preferRelativeResize="0"/>
            <p:nvPr/>
          </p:nvPicPr>
          <p:blipFill rotWithShape="1">
            <a:blip r:embed="rId5">
              <a:alphaModFix/>
            </a:blip>
            <a:srcRect b="0" l="57259" r="0" t="81117"/>
            <a:stretch/>
          </p:blipFill>
          <p:spPr>
            <a:xfrm>
              <a:off x="3561804" y="3809927"/>
              <a:ext cx="156755" cy="226366"/>
            </a:xfrm>
            <a:prstGeom prst="rect">
              <a:avLst/>
            </a:prstGeom>
            <a:noFill/>
            <a:ln>
              <a:noFill/>
            </a:ln>
          </p:spPr>
        </p:pic>
      </p:grpSp>
      <p:sp>
        <p:nvSpPr>
          <p:cNvPr id="224" name="Google Shape;224;p11"/>
          <p:cNvSpPr txBox="1"/>
          <p:nvPr/>
        </p:nvSpPr>
        <p:spPr>
          <a:xfrm>
            <a:off x="1327490" y="185675"/>
            <a:ext cx="6289852" cy="500107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50" spcFirstLastPara="1" rIns="68550" wrap="square" tIns="3427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0" lang="es-CL" sz="2800" u="none" cap="none" strike="noStrik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Agrupemos contando de 10 en 10</a:t>
            </a:r>
            <a:endParaRPr i="0" sz="2800" u="none" cap="none" strike="noStrik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  <p:transition spd="slow">
    <p:randomBar dir="vert"/>
  </p:transition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28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9" name="Google Shape;229;p12"/>
          <p:cNvSpPr txBox="1"/>
          <p:nvPr/>
        </p:nvSpPr>
        <p:spPr>
          <a:xfrm>
            <a:off x="1858049" y="122026"/>
            <a:ext cx="5427900" cy="500107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50" spcFirstLastPara="1" rIns="68550" wrap="square" tIns="3427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0" lang="es-CL" sz="2800" u="none" cap="none" strike="noStrik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En la tabla de valor posicional:</a:t>
            </a:r>
            <a:endParaRPr i="0" sz="2800" u="none" cap="none" strike="noStrik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grpSp>
        <p:nvGrpSpPr>
          <p:cNvPr id="230" name="Google Shape;230;p12"/>
          <p:cNvGrpSpPr/>
          <p:nvPr/>
        </p:nvGrpSpPr>
        <p:grpSpPr>
          <a:xfrm>
            <a:off x="979714" y="754120"/>
            <a:ext cx="7184571" cy="3635259"/>
            <a:chOff x="1027610" y="896981"/>
            <a:chExt cx="7184571" cy="3635259"/>
          </a:xfrm>
        </p:grpSpPr>
        <p:pic>
          <p:nvPicPr>
            <p:cNvPr id="231" name="Google Shape;231;p12"/>
            <p:cNvPicPr preferRelativeResize="0"/>
            <p:nvPr/>
          </p:nvPicPr>
          <p:blipFill rotWithShape="1">
            <a:blip r:embed="rId3">
              <a:alphaModFix/>
            </a:blip>
            <a:srcRect b="2984" l="0" r="0" t="2694"/>
            <a:stretch/>
          </p:blipFill>
          <p:spPr>
            <a:xfrm>
              <a:off x="1027610" y="896981"/>
              <a:ext cx="7184571" cy="3631474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Gráfico, Histograma&#10;&#10;Descripción generada automáticamente" id="232" name="Google Shape;232;p12"/>
            <p:cNvPicPr preferRelativeResize="0"/>
            <p:nvPr/>
          </p:nvPicPr>
          <p:blipFill rotWithShape="1">
            <a:blip r:embed="rId4">
              <a:alphaModFix/>
            </a:blip>
            <a:srcRect b="0" l="0" r="0" t="0"/>
            <a:stretch/>
          </p:blipFill>
          <p:spPr>
            <a:xfrm>
              <a:off x="1810499" y="1895336"/>
              <a:ext cx="1640342" cy="1634763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Gráfico, Histograma&#10;&#10;Descripción generada automáticamente" id="233" name="Google Shape;233;p12"/>
            <p:cNvPicPr preferRelativeResize="0"/>
            <p:nvPr/>
          </p:nvPicPr>
          <p:blipFill rotWithShape="1">
            <a:blip r:embed="rId4">
              <a:alphaModFix/>
            </a:blip>
            <a:srcRect b="0" l="0" r="0" t="0"/>
            <a:stretch/>
          </p:blipFill>
          <p:spPr>
            <a:xfrm>
              <a:off x="1504479" y="1639661"/>
              <a:ext cx="1640342" cy="1634763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34" name="Google Shape;234;p12"/>
            <p:cNvPicPr preferRelativeResize="0"/>
            <p:nvPr/>
          </p:nvPicPr>
          <p:blipFill rotWithShape="1">
            <a:blip r:embed="rId5">
              <a:alphaModFix/>
            </a:blip>
            <a:srcRect b="0" l="1014" r="62828" t="0"/>
            <a:stretch/>
          </p:blipFill>
          <p:spPr>
            <a:xfrm>
              <a:off x="1306286" y="3678557"/>
              <a:ext cx="2473234" cy="853683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35" name="Google Shape;235;p12"/>
            <p:cNvPicPr preferRelativeResize="0"/>
            <p:nvPr/>
          </p:nvPicPr>
          <p:blipFill rotWithShape="1">
            <a:blip r:embed="rId5">
              <a:alphaModFix/>
            </a:blip>
            <a:srcRect b="0" l="38381" r="29280" t="0"/>
            <a:stretch/>
          </p:blipFill>
          <p:spPr>
            <a:xfrm>
              <a:off x="3849187" y="3674772"/>
              <a:ext cx="2211978" cy="853683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36" name="Google Shape;236;p12"/>
            <p:cNvPicPr preferRelativeResize="0"/>
            <p:nvPr/>
          </p:nvPicPr>
          <p:blipFill rotWithShape="1">
            <a:blip r:embed="rId5">
              <a:alphaModFix/>
            </a:blip>
            <a:srcRect b="0" l="71293" r="1079" t="0"/>
            <a:stretch/>
          </p:blipFill>
          <p:spPr>
            <a:xfrm>
              <a:off x="6130832" y="3674772"/>
              <a:ext cx="1889761" cy="853683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37" name="Google Shape;237;p12"/>
            <p:cNvPicPr preferRelativeResize="0"/>
            <p:nvPr/>
          </p:nvPicPr>
          <p:blipFill rotWithShape="1">
            <a:blip r:embed="rId6">
              <a:alphaModFix/>
            </a:blip>
            <a:srcRect b="0" l="0" r="5369" t="0"/>
            <a:stretch/>
          </p:blipFill>
          <p:spPr>
            <a:xfrm>
              <a:off x="4468864" y="1767573"/>
              <a:ext cx="251184" cy="1621535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38" name="Google Shape;238;p12"/>
            <p:cNvPicPr preferRelativeResize="0"/>
            <p:nvPr/>
          </p:nvPicPr>
          <p:blipFill rotWithShape="1">
            <a:blip r:embed="rId6">
              <a:alphaModFix/>
            </a:blip>
            <a:srcRect b="0" l="0" r="5369" t="0"/>
            <a:stretch/>
          </p:blipFill>
          <p:spPr>
            <a:xfrm>
              <a:off x="4845544" y="1767573"/>
              <a:ext cx="251184" cy="1621535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Icono&#10;&#10;Descripción generada automáticamente con confianza baja" id="239" name="Google Shape;239;p12"/>
            <p:cNvPicPr preferRelativeResize="0"/>
            <p:nvPr/>
          </p:nvPicPr>
          <p:blipFill rotWithShape="1">
            <a:blip r:embed="rId6">
              <a:alphaModFix/>
            </a:blip>
            <a:srcRect b="0" l="0" r="5369" t="0"/>
            <a:stretch/>
          </p:blipFill>
          <p:spPr>
            <a:xfrm>
              <a:off x="5222224" y="1767573"/>
              <a:ext cx="251184" cy="1621535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240" name="Google Shape;240;p12"/>
            <p:cNvPicPr preferRelativeResize="0"/>
            <p:nvPr/>
          </p:nvPicPr>
          <p:blipFill rotWithShape="1">
            <a:blip r:embed="rId7">
              <a:alphaModFix/>
            </a:blip>
            <a:srcRect b="0" l="57259" r="0" t="81117"/>
            <a:stretch/>
          </p:blipFill>
          <p:spPr>
            <a:xfrm>
              <a:off x="6922211" y="2507579"/>
              <a:ext cx="208641" cy="301293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241" name="Google Shape;241;p12"/>
            <p:cNvPicPr preferRelativeResize="0"/>
            <p:nvPr/>
          </p:nvPicPr>
          <p:blipFill rotWithShape="1">
            <a:blip r:embed="rId7">
              <a:alphaModFix/>
            </a:blip>
            <a:srcRect b="0" l="57259" r="0" t="81117"/>
            <a:stretch/>
          </p:blipFill>
          <p:spPr>
            <a:xfrm>
              <a:off x="6922211" y="2653629"/>
              <a:ext cx="208641" cy="301293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242" name="Google Shape;242;p12"/>
            <p:cNvPicPr preferRelativeResize="0"/>
            <p:nvPr/>
          </p:nvPicPr>
          <p:blipFill rotWithShape="1">
            <a:blip r:embed="rId7">
              <a:alphaModFix/>
            </a:blip>
            <a:srcRect b="0" l="57259" r="0" t="81117"/>
            <a:stretch/>
          </p:blipFill>
          <p:spPr>
            <a:xfrm>
              <a:off x="6922211" y="2799679"/>
              <a:ext cx="208641" cy="301293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243" name="Google Shape;243;p12"/>
            <p:cNvPicPr preferRelativeResize="0"/>
            <p:nvPr/>
          </p:nvPicPr>
          <p:blipFill rotWithShape="1">
            <a:blip r:embed="rId7">
              <a:alphaModFix/>
            </a:blip>
            <a:srcRect b="0" l="57259" r="0" t="81117"/>
            <a:stretch/>
          </p:blipFill>
          <p:spPr>
            <a:xfrm>
              <a:off x="6922211" y="2945729"/>
              <a:ext cx="208641" cy="301293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descr="Rectángulo&#10;&#10;Descripción generada automáticamente con confianza media" id="244" name="Google Shape;244;p12"/>
            <p:cNvPicPr preferRelativeResize="0"/>
            <p:nvPr/>
          </p:nvPicPr>
          <p:blipFill rotWithShape="1">
            <a:blip r:embed="rId7">
              <a:alphaModFix/>
            </a:blip>
            <a:srcRect b="0" l="57259" r="0" t="81117"/>
            <a:stretch/>
          </p:blipFill>
          <p:spPr>
            <a:xfrm>
              <a:off x="6922211" y="3086909"/>
              <a:ext cx="208641" cy="301293"/>
            </a:xfrm>
            <a:prstGeom prst="rect">
              <a:avLst/>
            </a:prstGeom>
            <a:noFill/>
            <a:ln>
              <a:noFill/>
            </a:ln>
          </p:spPr>
        </p:pic>
      </p:grpSp>
    </p:spTree>
  </p:cSld>
  <p:clrMapOvr>
    <a:masterClrMapping/>
  </p:clrMapOvr>
  <p:transition spd="slow">
    <p:randomBar dir="vert"/>
  </p:transition>
</p:sld>
</file>

<file path=ppt/theme/theme1.xml><?xml version="1.0" encoding="utf-8"?>
<a:theme xmlns:a="http://schemas.openxmlformats.org/drawingml/2006/main" xmlns:r="http://schemas.openxmlformats.org/officeDocument/2006/relationships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>enrique gonzalez</dc:creator>
</cp:coreProperties>
</file>