
<file path=[Content_Types].xml><?xml version="1.0" encoding="utf-8"?>
<Types xmlns="http://schemas.openxmlformats.org/package/2006/content-types">
  <Default Extension="fntdata" ContentType="application/x-fontdata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metadata" ContentType="application/binary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embedTrueTypeFonts="1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embeddedFontLst>
    <p:embeddedFont>
      <p:font typeface="Nunito" pitchFamily="2" charset="0"/>
      <p:regular r:id="rId10"/>
      <p:bold r:id="rId11"/>
      <p:italic r:id="rId12"/>
      <p:boldItalic r:id="rId13"/>
    </p:embeddedFont>
    <p:embeddedFont>
      <p:font typeface="Nunito SemiBold" pitchFamily="2" charset="0"/>
      <p:regular r:id="rId14"/>
      <p:bold r:id="rId15"/>
      <p:italic r:id="rId16"/>
      <p:boldItalic r:id="rId17"/>
    </p:embeddedFont>
  </p:embeddedFontLst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GoogleSlidesCustomDataVersion2">
      <go:slidesCustomData xmlns:go="http://customooxmlschemas.google.com/" xmlns:ahyp="http://schemas.microsoft.com/office/drawing/2018/hyperlinkcolor" xmlns:p15="http://schemas.microsoft.com/office/powerpoint/2012/main" xmlns:p14="http://schemas.microsoft.com/office/powerpoint/2010/main" xmlns:com="http://schemas.openxmlformats.org/drawingml/2006/compatibility" xmlns:pvml="urn:schemas-microsoft-com:office:powerpoint" xmlns:v="urn:schemas-microsoft-com:vml" xmlns:o="urn:schemas-microsoft-com:office:office" xmlns:dgm="http://schemas.openxmlformats.org/drawingml/2006/diagram" xmlns:c="http://schemas.openxmlformats.org/drawingml/2006/chart" xmlns:mv="urn:schemas-microsoft-com:mac:vml" xmlns:mc="http://schemas.openxmlformats.org/markup-compatibility/2006" xmlns="" r:id="rId20" roundtripDataSignature="AMtx7mhqqQD7G263WYc8j8OmQ6tBK7jVGQ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1" d="100"/>
          <a:sy n="101" d="100"/>
        </p:scale>
        <p:origin x="87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font" Target="fonts/font4.fntdata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font" Target="fonts/font3.fntdata"/><Relationship Id="rId17" Type="http://schemas.openxmlformats.org/officeDocument/2006/relationships/font" Target="fonts/font8.fntdata"/><Relationship Id="rId2" Type="http://schemas.openxmlformats.org/officeDocument/2006/relationships/slide" Target="slides/slide1.xml"/><Relationship Id="rId16" Type="http://schemas.openxmlformats.org/officeDocument/2006/relationships/font" Target="fonts/font7.fntdata"/><Relationship Id="rId20" Type="http://customschemas.google.com/relationships/presentationmetadata" Target="metadata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font" Target="fonts/font2.fntdata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font" Target="fonts/font6.fntdata"/><Relationship Id="rId23" Type="http://schemas.openxmlformats.org/officeDocument/2006/relationships/theme" Target="theme/theme1.xml"/><Relationship Id="rId10" Type="http://schemas.openxmlformats.org/officeDocument/2006/relationships/font" Target="fonts/font1.fntdata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font" Target="fonts/font5.fntdata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3884613" y="0"/>
            <a:ext cx="2971800" cy="4587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>
            <a:lvl1pPr marL="457200" marR="0" lvl="0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marR="0" lvl="1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marR="0" lvl="2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marR="0" lvl="3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marR="0" lvl="4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marR="0" lvl="5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marR="0" lvl="6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marR="0" lvl="7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marR="0" lvl="8" indent="-2286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s-ES" sz="1200" b="0" i="0" u="none" strike="noStrike" cap="non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‹Nº›</a:t>
            </a:fld>
            <a:endParaRPr sz="1200" b="0" i="0" u="none" strike="noStrike" cap="none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1" name="Google Shape;211;p1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2" name="Google Shape;21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8" name="Google Shape;218;g2640c17fe1e_0_18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19" name="Google Shape;219;g2640c17fe1e_0_18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" name="Google Shape;225;p2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26" name="Google Shape;226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4" name="Google Shape;244;p4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45" name="Google Shape;245;p4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27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2" name="Google Shape;272;p5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273" name="Google Shape;273;p5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1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1" name="Google Shape;311;p6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12" name="Google Shape;312;p6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3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1" name="Google Shape;331;p7:notes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</a:pPr>
            <a:endParaRPr/>
          </a:p>
        </p:txBody>
      </p:sp>
      <p:sp>
        <p:nvSpPr>
          <p:cNvPr id="332" name="Google Shape;332;p7:notes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</p:spPr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_rels/slideLayout3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Master" Target="../slideMasters/slideMaster1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8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cabezado de sección" type="secHead">
  <p:cSld name="SECTION_HEADER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Google Shape;16;p1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" name="Google Shape;17;p19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19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19" name="Google Shape;19;p1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Título y objetos">
  <p:cSld name="3_Título y objetos">
    <p:spTree>
      <p:nvGrpSpPr>
        <p:cNvPr id="1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5" name="Google Shape;55;p1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6" name="Google Shape;56;p18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7" name="Google Shape;57;p18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8" name="Google Shape;58;p1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cabezado de sección">
  <p:cSld name="1_Encabezado de sección">
    <p:spTree>
      <p:nvGrpSpPr>
        <p:cNvPr id="1" name="Shape 5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0" name="Google Shape;60;p2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1" name="Google Shape;61;p20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2" name="Google Shape;62;p20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3" name="Google Shape;63;p2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cabezado de sección">
  <p:cSld name="2_Encabezado de sección"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Google Shape;65;p2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66" name="Google Shape;66;p21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21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68" name="Google Shape;68;p2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Encabezado de sección">
  <p:cSld name="3_Encabezado de sección">
    <p:spTree>
      <p:nvGrpSpPr>
        <p:cNvPr id="1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0" name="Google Shape;70;p2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1" name="Google Shape;71;p22"/>
          <p:cNvSpPr txBox="1"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2" name="Google Shape;72;p22"/>
          <p:cNvSpPr txBox="1">
            <a:spLocks noGrp="1"/>
          </p:cNvSpPr>
          <p:nvPr>
            <p:ph type="body" idx="1"/>
          </p:nvPr>
        </p:nvSpPr>
        <p:spPr>
          <a:xfrm>
            <a:off x="831850" y="4589463"/>
            <a:ext cx="10515600" cy="13790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>
            <a:endParaRPr/>
          </a:p>
        </p:txBody>
      </p:sp>
      <p:pic>
        <p:nvPicPr>
          <p:cNvPr id="73" name="Google Shape;73;p2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os objetos">
  <p:cSld name="Dos objetos">
    <p:spTree>
      <p:nvGrpSpPr>
        <p:cNvPr id="1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5" name="Google Shape;75;p2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76" name="Google Shape;76;p2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23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78" name="Google Shape;78;p23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79" name="Google Shape;79;p2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os objetos">
  <p:cSld name="1_Dos objetos"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" name="Google Shape;81;p2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2" name="Google Shape;82;p2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24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84" name="Google Shape;84;p24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85" name="Google Shape;85;p24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65B32E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86" name="Google Shape;86;p2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os objetos">
  <p:cSld name="2_Dos objetos">
    <p:spTree>
      <p:nvGrpSpPr>
        <p:cNvPr id="1" name="Shape 8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8" name="Google Shape;88;p2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89" name="Google Shape;89;p25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0" name="Google Shape;90;p25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1" name="Google Shape;91;p25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92" name="Google Shape;92;p2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os objetos">
  <p:cSld name="3_Dos objetos">
    <p:spTree>
      <p:nvGrpSpPr>
        <p:cNvPr id="1" name="Shape 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4" name="Google Shape;94;p2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95" name="Google Shape;95;p2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96" name="Google Shape;96;p26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97" name="Google Shape;97;p26"/>
          <p:cNvSpPr txBox="1">
            <a:spLocks noGrp="1"/>
          </p:cNvSpPr>
          <p:nvPr>
            <p:ph type="body" idx="2"/>
          </p:nvPr>
        </p:nvSpPr>
        <p:spPr>
          <a:xfrm>
            <a:off x="6172200" y="1825625"/>
            <a:ext cx="5181600" cy="41301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cxnSp>
        <p:nvCxnSpPr>
          <p:cNvPr id="98" name="Google Shape;98;p26"/>
          <p:cNvCxnSpPr/>
          <p:nvPr/>
        </p:nvCxnSpPr>
        <p:spPr>
          <a:xfrm>
            <a:off x="-133004" y="141316"/>
            <a:ext cx="12452466" cy="0"/>
          </a:xfrm>
          <a:prstGeom prst="straightConnector1">
            <a:avLst/>
          </a:prstGeom>
          <a:noFill/>
          <a:ln w="28575" cap="flat" cmpd="sng">
            <a:solidFill>
              <a:srgbClr val="EF7D00"/>
            </a:solidFill>
            <a:prstDash val="dash"/>
            <a:round/>
            <a:headEnd type="none" w="sm" len="sm"/>
            <a:tailEnd type="none" w="sm" len="sm"/>
          </a:ln>
        </p:spPr>
      </p:cxnSp>
      <p:pic>
        <p:nvPicPr>
          <p:cNvPr id="99" name="Google Shape;99;p2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ación">
  <p:cSld name="Comparación">
    <p:spTree>
      <p:nvGrpSpPr>
        <p:cNvPr id="1" name="Shape 10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1" name="Google Shape;101;p2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02" name="Google Shape;102;p27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03" name="Google Shape;103;p27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04" name="Google Shape;104;p27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05" name="Google Shape;105;p2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06" name="Google Shape;106;p27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07" name="Google Shape;107;p27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mparación">
  <p:cSld name="1_Comparación">
    <p:spTree>
      <p:nvGrpSpPr>
        <p:cNvPr id="1" name="Shape 10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9" name="Google Shape;109;p28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0" name="Google Shape;110;p28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1" name="Google Shape;111;p28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12" name="Google Shape;112;p28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13" name="Google Shape;113;p28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14" name="Google Shape;114;p28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15" name="Google Shape;115;p28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En blanco" type="blank">
  <p:cSld name="BLANK">
    <p:spTree>
      <p:nvGrpSpPr>
        <p:cNvPr id="1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Google Shape;21;p3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22" name="Google Shape;22;p3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mparación" type="twoTxTwoObj">
  <p:cSld name="TWO_OBJECTS_WITH_TEXT">
    <p:spTree>
      <p:nvGrpSpPr>
        <p:cNvPr id="1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7" name="Google Shape;117;p2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18" name="Google Shape;118;p29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19" name="Google Shape;119;p29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0" name="Google Shape;120;p29"/>
          <p:cNvSpPr txBox="1">
            <a:spLocks noGrp="1"/>
          </p:cNvSpPr>
          <p:nvPr>
            <p:ph type="body" idx="2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21" name="Google Shape;121;p29"/>
          <p:cNvSpPr txBox="1">
            <a:spLocks noGrp="1"/>
          </p:cNvSpPr>
          <p:nvPr>
            <p:ph type="body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2" name="Google Shape;122;p29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123" name="Google Shape;123;p2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mparación">
  <p:cSld name="3_Comparación">
    <p:spTree>
      <p:nvGrpSpPr>
        <p:cNvPr id="1" name="Shape 12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25" name="Google Shape;125;p3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26" name="Google Shape;126;p30"/>
          <p:cNvSpPr txBox="1"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27" name="Google Shape;127;p30"/>
          <p:cNvSpPr txBox="1"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sp>
        <p:nvSpPr>
          <p:cNvPr id="128" name="Google Shape;128;p30"/>
          <p:cNvSpPr txBox="1">
            <a:spLocks noGrp="1"/>
          </p:cNvSpPr>
          <p:nvPr>
            <p:ph type="body" idx="2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 b="1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 b="1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 b="1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 b="1"/>
            </a:lvl9pPr>
          </a:lstStyle>
          <a:p>
            <a:endParaRPr/>
          </a:p>
        </p:txBody>
      </p:sp>
      <p:pic>
        <p:nvPicPr>
          <p:cNvPr id="129" name="Google Shape;129;p30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  <p:sp>
        <p:nvSpPr>
          <p:cNvPr id="130" name="Google Shape;130;p30"/>
          <p:cNvSpPr txBox="1">
            <a:spLocks noGrp="1"/>
          </p:cNvSpPr>
          <p:nvPr>
            <p:ph type="body" idx="3"/>
          </p:nvPr>
        </p:nvSpPr>
        <p:spPr>
          <a:xfrm>
            <a:off x="839788" y="2505075"/>
            <a:ext cx="5157787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131" name="Google Shape;131;p30"/>
          <p:cNvSpPr txBox="1">
            <a:spLocks noGrp="1"/>
          </p:cNvSpPr>
          <p:nvPr>
            <p:ph type="body" idx="4"/>
          </p:nvPr>
        </p:nvSpPr>
        <p:spPr>
          <a:xfrm>
            <a:off x="6172200" y="2505075"/>
            <a:ext cx="5183188" cy="34988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Solo el título">
  <p:cSld name="1_Solo el título">
    <p:spTree>
      <p:nvGrpSpPr>
        <p:cNvPr id="1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3" name="Google Shape;133;p3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4" name="Google Shape;134;p3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5" name="Google Shape;135;p3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Solo el título">
  <p:cSld name="2_Solo el título">
    <p:spTree>
      <p:nvGrpSpPr>
        <p:cNvPr id="1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7" name="Google Shape;137;p3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38" name="Google Shape;138;p33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39" name="Google Shape;139;p3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Solo el título">
  <p:cSld name="3_Solo el título"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1" name="Google Shape;141;p3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42" name="Google Shape;142;p34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pic>
        <p:nvPicPr>
          <p:cNvPr id="143" name="Google Shape;143;p3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En blanco">
  <p:cSld name="1_En blanco">
    <p:spTree>
      <p:nvGrpSpPr>
        <p:cNvPr id="1" name="Shape 1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5" name="Google Shape;145;p3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6" name="Google Shape;146;p3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En blanco">
  <p:cSld name="2_En blanco">
    <p:spTree>
      <p:nvGrpSpPr>
        <p:cNvPr id="1" name="Shape 1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48" name="Google Shape;148;p3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49" name="Google Shape;149;p3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ido con título" type="objTx">
  <p:cSld name="OBJECT_WITH_CAPTION_TEXT">
    <p:spTree>
      <p:nvGrpSpPr>
        <p:cNvPr id="1" name="Shape 1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1" name="Google Shape;151;p39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2" name="Google Shape;152;p39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3" name="Google Shape;153;p39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54" name="Google Shape;154;p39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55" name="Google Shape;155;p39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Contenido con título">
  <p:cSld name="1_Contenido con título">
    <p:spTree>
      <p:nvGrpSpPr>
        <p:cNvPr id="1" name="Shape 1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7" name="Google Shape;157;p40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58" name="Google Shape;158;p40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59" name="Google Shape;159;p40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0" name="Google Shape;160;p40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sp>
        <p:nvSpPr>
          <p:cNvPr id="161" name="Google Shape;161;p40"/>
          <p:cNvSpPr txBox="1"/>
          <p:nvPr/>
        </p:nvSpPr>
        <p:spPr>
          <a:xfrm>
            <a:off x="232756" y="6390700"/>
            <a:ext cx="1496291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800"/>
              <a:buFont typeface="Arial"/>
              <a:buNone/>
            </a:pPr>
            <a:r>
              <a:rPr lang="es-ES" sz="18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rPr>
              <a:t>Sumo Primero </a:t>
            </a: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Contenido con título">
  <p:cSld name="2_Contenido con título"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" name="Google Shape;163;p4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64" name="Google Shape;164;p41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65" name="Google Shape;165;p41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66" name="Google Shape;166;p41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67" name="Google Shape;167;p41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Diapositiva de título">
  <p:cSld name="3_Diapositiva de título">
    <p:spTree>
      <p:nvGrpSpPr>
        <p:cNvPr id="1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" name="Google Shape;24;p1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5" name="Google Shape;25;p15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15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Contenido con título">
  <p:cSld name="3_Contenido con título">
    <p:spTree>
      <p:nvGrpSpPr>
        <p:cNvPr id="1" name="Shape 1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9" name="Google Shape;169;p4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0" name="Google Shape;170;p42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1" name="Google Shape;171;p42"/>
          <p:cNvSpPr txBox="1">
            <a:spLocks noGrp="1"/>
          </p:cNvSpPr>
          <p:nvPr>
            <p:ph type="body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4318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marL="914400" lvl="1" indent="-406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marL="1371600" lvl="2" indent="-381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marL="1828800" lvl="3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marL="2286000" lvl="4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marL="2743200" lvl="5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marL="3200400" lvl="6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marL="3657600" lvl="7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marL="4114800" lvl="8" indent="-355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>
            <a:endParaRPr/>
          </a:p>
        </p:txBody>
      </p:sp>
      <p:sp>
        <p:nvSpPr>
          <p:cNvPr id="172" name="Google Shape;172;p42"/>
          <p:cNvSpPr txBox="1">
            <a:spLocks noGrp="1"/>
          </p:cNvSpPr>
          <p:nvPr>
            <p:ph type="body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3" name="Google Shape;173;p4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Imagen con título" type="picTx">
  <p:cSld name="PICTURE_WITH_CAPTION_TEXT">
    <p:spTree>
      <p:nvGrpSpPr>
        <p:cNvPr id="1" name="Shape 1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5" name="Google Shape;175;p4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76" name="Google Shape;176;p43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7" name="Google Shape;177;p43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78" name="Google Shape;178;p43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79" name="Google Shape;179;p43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Imagen con título">
  <p:cSld name="1_Imagen con título">
    <p:spTree>
      <p:nvGrpSpPr>
        <p:cNvPr id="1" name="Shape 1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1" name="Google Shape;181;p4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2" name="Google Shape;182;p44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3" name="Google Shape;183;p44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84" name="Google Shape;184;p44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85" name="Google Shape;185;p44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Imagen con título">
  <p:cSld name="2_Imagen con título">
    <p:spTree>
      <p:nvGrpSpPr>
        <p:cNvPr id="1" name="Shape 1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7" name="Google Shape;187;p45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88" name="Google Shape;188;p45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89" name="Google Shape;189;p45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0" name="Google Shape;190;p45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1" name="Google Shape;191;p45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3_Imagen con título">
  <p:cSld name="3_Imagen con título">
    <p:spTree>
      <p:nvGrpSpPr>
        <p:cNvPr id="1" name="Shape 1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3" name="Google Shape;193;p4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194" name="Google Shape;194;p46"/>
          <p:cNvSpPr txBox="1"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sz="32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5" name="Google Shape;195;p46"/>
          <p:cNvSpPr>
            <a:spLocks noGrp="1"/>
          </p:cNvSpPr>
          <p:nvPr>
            <p:ph type="pic" idx="2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196" name="Google Shape;196;p46"/>
          <p:cNvSpPr txBox="1">
            <a:spLocks noGrp="1"/>
          </p:cNvSpPr>
          <p:nvPr>
            <p:ph type="body" idx="1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2286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marL="914400" lvl="1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marL="1371600" lvl="2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marL="1828800" lvl="3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marL="2286000" lvl="4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marL="2743200" lvl="5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marL="3200400" lvl="6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marL="3657600" lvl="7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marL="4114800" lvl="8" indent="-228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>
            <a:endParaRPr/>
          </a:p>
        </p:txBody>
      </p:sp>
      <p:pic>
        <p:nvPicPr>
          <p:cNvPr id="197" name="Google Shape;197;p4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texto vertical" type="vertTx">
  <p:cSld name="VERTICAL_TEXT">
    <p:spTree>
      <p:nvGrpSpPr>
        <p:cNvPr id="1" name="Shape 1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9" name="Google Shape;199;p4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0" name="Google Shape;200;p47"/>
          <p:cNvSpPr txBox="1">
            <a:spLocks noGrp="1"/>
          </p:cNvSpPr>
          <p:nvPr>
            <p:ph type="body" idx="1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1" name="Google Shape;201;p47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2" name="Google Shape;202;p47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3" name="Google Shape;203;p47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vertical y texto" type="vertTitleAndTx">
  <p:cSld name="VERTICAL_TITLE_AND_VERTICAL_TEXT">
    <p:spTree>
      <p:nvGrpSpPr>
        <p:cNvPr id="1" name="Shape 20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" name="Google Shape;205;p48"/>
          <p:cNvSpPr txBox="1">
            <a:spLocks noGrp="1"/>
          </p:cNvSpPr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6" name="Google Shape;206;p48"/>
          <p:cNvSpPr txBox="1">
            <a:spLocks noGrp="1"/>
          </p:cNvSpPr>
          <p:nvPr>
            <p:ph type="body" idx="1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sp>
        <p:nvSpPr>
          <p:cNvPr id="207" name="Google Shape;207;p48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8" name="Google Shape;208;p48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9" name="Google Shape;209;p48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Diapositiva de título" type="title">
  <p:cSld name="TITLE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8" name="Google Shape;28;p11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29" name="Google Shape;29;p11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0" name="Google Shape;30;p11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2_Título y objetos" type="obj">
  <p:cSld name="OBJECT">
    <p:spTree>
      <p:nvGrpSpPr>
        <p:cNvPr id="1" name="Shape 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2" name="Google Shape;32;p12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3" name="Google Shape;33;p12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4" name="Google Shape;34;p12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35" name="Google Shape;35;p12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Diapositiva de título">
  <p:cSld name="Diapositiva de título">
    <p:spTree>
      <p:nvGrpSpPr>
        <p:cNvPr id="1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7" name="Google Shape;37;p13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38" name="Google Shape;38;p13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13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Diapositiva de título">
  <p:cSld name="1_Diapositiva de título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Google Shape;41;p14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2" name="Google Shape;42;p14"/>
          <p:cNvSpPr txBox="1"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Arial"/>
              <a:buNone/>
              <a:defRPr sz="6000"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3" name="Google Shape;43;p14"/>
          <p:cNvSpPr txBox="1"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ítulo y objetos">
  <p:cSld name="Título y objetos">
    <p:spTree>
      <p:nvGrpSpPr>
        <p:cNvPr id="1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Google Shape;45;p16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46" name="Google Shape;46;p16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7" name="Google Shape;47;p16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48" name="Google Shape;48;p16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1_Título y objetos">
  <p:cSld name="1_Título y objetos"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" name="Google Shape;50;p17"/>
          <p:cNvPicPr preferRelativeResize="0"/>
          <p:nvPr/>
        </p:nvPicPr>
        <p:blipFill rotWithShape="1">
          <a:blip r:embed="rId2">
            <a:alphaModFix/>
          </a:blip>
          <a:srcRect/>
          <a:stretch/>
        </p:blipFill>
        <p:spPr>
          <a:xfrm>
            <a:off x="0" y="420786"/>
            <a:ext cx="12192000" cy="6858000"/>
          </a:xfrm>
          <a:prstGeom prst="rect">
            <a:avLst/>
          </a:prstGeom>
          <a:noFill/>
          <a:ln>
            <a:noFill/>
          </a:ln>
        </p:spPr>
      </p:pic>
      <p:sp>
        <p:nvSpPr>
          <p:cNvPr id="51" name="Google Shape;51;p17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2" name="Google Shape;52;p17"/>
          <p:cNvSpPr txBox="1">
            <a:spLocks noGrp="1"/>
          </p:cNvSpPr>
          <p:nvPr>
            <p:ph type="body" idx="1"/>
          </p:nvPr>
        </p:nvSpPr>
        <p:spPr>
          <a:xfrm>
            <a:off x="838200" y="1825624"/>
            <a:ext cx="10515600" cy="41543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lvl="0" indent="-3429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marL="1371600" lvl="2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marL="2286000" lvl="4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marL="2743200" lvl="5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marL="3200400" lvl="6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marL="3657600" lvl="7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marL="4114800" lvl="8" indent="-3429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>
            <a:endParaRPr/>
          </a:p>
        </p:txBody>
      </p:sp>
      <p:pic>
        <p:nvPicPr>
          <p:cNvPr id="53" name="Google Shape;53;p17" descr="Imagen que contiene Logotip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91779" y="6114949"/>
            <a:ext cx="546421" cy="743051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26" Type="http://schemas.openxmlformats.org/officeDocument/2006/relationships/slideLayout" Target="../slideLayouts/slideLayout26.xml"/><Relationship Id="rId21" Type="http://schemas.openxmlformats.org/officeDocument/2006/relationships/slideLayout" Target="../slideLayouts/slideLayout21.xml"/><Relationship Id="rId34" Type="http://schemas.openxmlformats.org/officeDocument/2006/relationships/slideLayout" Target="../slideLayouts/slideLayout34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5" Type="http://schemas.openxmlformats.org/officeDocument/2006/relationships/slideLayout" Target="../slideLayouts/slideLayout25.xml"/><Relationship Id="rId33" Type="http://schemas.openxmlformats.org/officeDocument/2006/relationships/slideLayout" Target="../slideLayouts/slideLayout33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slideLayout" Target="../slideLayouts/slideLayout20.xml"/><Relationship Id="rId29" Type="http://schemas.openxmlformats.org/officeDocument/2006/relationships/slideLayout" Target="../slideLayouts/slideLayout29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24" Type="http://schemas.openxmlformats.org/officeDocument/2006/relationships/slideLayout" Target="../slideLayouts/slideLayout24.xml"/><Relationship Id="rId32" Type="http://schemas.openxmlformats.org/officeDocument/2006/relationships/slideLayout" Target="../slideLayouts/slideLayout32.xml"/><Relationship Id="rId37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23" Type="http://schemas.openxmlformats.org/officeDocument/2006/relationships/slideLayout" Target="../slideLayouts/slideLayout23.xml"/><Relationship Id="rId28" Type="http://schemas.openxmlformats.org/officeDocument/2006/relationships/slideLayout" Target="../slideLayouts/slideLayout28.xml"/><Relationship Id="rId36" Type="http://schemas.openxmlformats.org/officeDocument/2006/relationships/slideLayout" Target="../slideLayouts/slideLayout36.xml"/><Relationship Id="rId10" Type="http://schemas.openxmlformats.org/officeDocument/2006/relationships/slideLayout" Target="../slideLayouts/slideLayout10.xml"/><Relationship Id="rId19" Type="http://schemas.openxmlformats.org/officeDocument/2006/relationships/slideLayout" Target="../slideLayouts/slideLayout19.xml"/><Relationship Id="rId31" Type="http://schemas.openxmlformats.org/officeDocument/2006/relationships/slideLayout" Target="../slideLayouts/slideLayout3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slideLayout" Target="../slideLayouts/slideLayout22.xml"/><Relationship Id="rId27" Type="http://schemas.openxmlformats.org/officeDocument/2006/relationships/slideLayout" Target="../slideLayouts/slideLayout27.xml"/><Relationship Id="rId30" Type="http://schemas.openxmlformats.org/officeDocument/2006/relationships/slideLayout" Target="../slideLayouts/slideLayout30.xml"/><Relationship Id="rId35" Type="http://schemas.openxmlformats.org/officeDocument/2006/relationships/slideLayout" Target="../slideLayouts/slideLayout35.xml"/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0"/>
          <p:cNvSpPr txBox="1"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marR="0" lvl="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Arial"/>
              <a:buNone/>
              <a:defRPr sz="4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0"/>
          <p:cNvSpPr txBox="1"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>
            <a:lvl1pPr marL="457200" marR="0" lvl="0" indent="-4064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sz="2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3810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3556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sz="20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342900" algn="l" rtl="0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0"/>
          <p:cNvSpPr txBox="1">
            <a:spLocks noGrp="1"/>
          </p:cNvSpPr>
          <p:nvPr>
            <p:ph type="dt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0"/>
          <p:cNvSpPr txBox="1">
            <a:spLocks noGrp="1"/>
          </p:cNvSpPr>
          <p:nvPr>
            <p:ph type="ft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400"/>
              <a:buFont typeface="Arial"/>
              <a:buNone/>
              <a:defRPr sz="1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0"/>
          <p:cNvSpPr txBox="1">
            <a:spLocks noGrp="1"/>
          </p:cNvSpPr>
          <p:nvPr>
            <p:ph type="sldNum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  <a:defRPr sz="1200" b="0" i="0" u="none" strike="noStrike" cap="none">
                <a:solidFill>
                  <a:srgbClr val="888888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s-ES"/>
              <a:t>‹Nº›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  <p:sldLayoutId id="2147483663" r:id="rId15"/>
    <p:sldLayoutId id="2147483664" r:id="rId16"/>
    <p:sldLayoutId id="2147483665" r:id="rId17"/>
    <p:sldLayoutId id="2147483666" r:id="rId18"/>
    <p:sldLayoutId id="2147483667" r:id="rId19"/>
    <p:sldLayoutId id="2147483668" r:id="rId20"/>
    <p:sldLayoutId id="2147483669" r:id="rId21"/>
    <p:sldLayoutId id="2147483670" r:id="rId22"/>
    <p:sldLayoutId id="2147483671" r:id="rId23"/>
    <p:sldLayoutId id="2147483672" r:id="rId24"/>
    <p:sldLayoutId id="2147483673" r:id="rId25"/>
    <p:sldLayoutId id="2147483674" r:id="rId26"/>
    <p:sldLayoutId id="2147483675" r:id="rId27"/>
    <p:sldLayoutId id="2147483676" r:id="rId28"/>
    <p:sldLayoutId id="2147483677" r:id="rId29"/>
    <p:sldLayoutId id="2147483678" r:id="rId30"/>
    <p:sldLayoutId id="2147483679" r:id="rId31"/>
    <p:sldLayoutId id="2147483680" r:id="rId32"/>
    <p:sldLayoutId id="2147483681" r:id="rId33"/>
    <p:sldLayoutId id="2147483682" r:id="rId34"/>
    <p:sldLayoutId id="2147483683" r:id="rId35"/>
    <p:sldLayoutId id="2147483684" r:id="rId36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8.png"/><Relationship Id="rId5" Type="http://schemas.openxmlformats.org/officeDocument/2006/relationships/image" Target="../media/image17.png"/><Relationship Id="rId4" Type="http://schemas.openxmlformats.org/officeDocument/2006/relationships/image" Target="../media/image1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4" name="Google Shape;214;p1"/>
          <p:cNvSpPr txBox="1"/>
          <p:nvPr/>
        </p:nvSpPr>
        <p:spPr>
          <a:xfrm>
            <a:off x="1524000" y="3116900"/>
            <a:ext cx="9144000" cy="78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 fontScale="70000" lnSpcReduction="20000"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5400" b="0" i="0" u="none" strike="noStrike" cap="none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Resolución de problemas con razones</a:t>
            </a:r>
            <a:endParaRPr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5400"/>
              <a:buFont typeface="Arial"/>
              <a:buNone/>
            </a:pPr>
            <a:endParaRPr sz="1400" b="0" i="0" u="none" strike="noStrike" cap="none">
              <a:solidFill>
                <a:srgbClr val="5E56A6"/>
              </a:solidFill>
              <a:latin typeface="Nunito SemiBold"/>
              <a:ea typeface="Nunito SemiBold"/>
              <a:cs typeface="Nunito SemiBold"/>
              <a:sym typeface="Nunito SemiBold"/>
            </a:endParaRPr>
          </a:p>
        </p:txBody>
      </p:sp>
      <p:sp>
        <p:nvSpPr>
          <p:cNvPr id="215" name="Google Shape;215;p1"/>
          <p:cNvSpPr txBox="1"/>
          <p:nvPr/>
        </p:nvSpPr>
        <p:spPr>
          <a:xfrm>
            <a:off x="1524000" y="4260076"/>
            <a:ext cx="9733200" cy="1451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2000" i="0" u="none" strike="noStrike" cap="none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6° Básico. Unidad 3. </a:t>
            </a:r>
            <a:endParaRPr sz="2000" i="0" u="none" strike="noStrike" cap="none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2000" i="0" u="none" strike="noStrike" cap="none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Capítulo 14: Razones. </a:t>
            </a:r>
            <a:endParaRPr sz="2000" i="0" u="none" strike="noStrike" cap="none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2000" i="0" u="none" strike="noStrike" cap="none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Sistematizar estrategias para resolver problema de la actividad 2.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just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rgbClr val="EF818A"/>
              </a:buClr>
              <a:buSzPts val="2000"/>
              <a:buFont typeface="Arial"/>
              <a:buNone/>
            </a:pPr>
            <a:r>
              <a:rPr lang="es-ES" sz="2000" i="0" u="none" strike="noStrike" cap="none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Página 95. </a:t>
            </a:r>
            <a:endParaRPr sz="2000" i="0" u="none" strike="noStrike" cap="none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16" name="Google Shape;216;p1"/>
          <p:cNvSpPr txBox="1"/>
          <p:nvPr/>
        </p:nvSpPr>
        <p:spPr>
          <a:xfrm>
            <a:off x="1524000" y="1706716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rgbClr val="938EC4"/>
              </a:buClr>
              <a:buSzPts val="9600"/>
              <a:buFont typeface="Arial"/>
              <a:buNone/>
            </a:pPr>
            <a:r>
              <a:rPr lang="es-ES" sz="9600" b="1" i="0" u="none" strike="noStrike" cap="none">
                <a:solidFill>
                  <a:srgbClr val="5E56A6"/>
                </a:solidFill>
                <a:latin typeface="Nunito"/>
                <a:ea typeface="Nunito"/>
                <a:cs typeface="Nunito"/>
                <a:sym typeface="Nunito"/>
              </a:rPr>
              <a:t>Sumo Primero</a:t>
            </a:r>
            <a:endParaRPr sz="2400" b="1" i="0" u="none" strike="noStrike" cap="none">
              <a:solidFill>
                <a:srgbClr val="5E56A6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21" name="Google Shape;221;g2640c17fe1e_0_18" descr="Icono&#10;&#10;Descripción generada automáticament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 rot="-858712">
            <a:off x="8898892" y="3942333"/>
            <a:ext cx="2596212" cy="2511834"/>
          </a:xfrm>
          <a:prstGeom prst="rect">
            <a:avLst/>
          </a:prstGeom>
          <a:noFill/>
          <a:ln>
            <a:noFill/>
          </a:ln>
        </p:spPr>
      </p:pic>
      <p:sp>
        <p:nvSpPr>
          <p:cNvPr id="222" name="Google Shape;222;g2640c17fe1e_0_18"/>
          <p:cNvSpPr/>
          <p:nvPr/>
        </p:nvSpPr>
        <p:spPr>
          <a:xfrm>
            <a:off x="2124075" y="2880360"/>
            <a:ext cx="7827647" cy="1219916"/>
          </a:xfrm>
          <a:prstGeom prst="wedgeRoundRectCallout">
            <a:avLst>
              <a:gd name="adj1" fmla="val 36473"/>
              <a:gd name="adj2" fmla="val 92164"/>
              <a:gd name="adj3" fmla="val 16667"/>
            </a:avLst>
          </a:prstGeom>
          <a:noFill/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Por cada 2 estudiantes de 12 años, hay 5 estudiantes de 11 años. </a:t>
            </a:r>
            <a:endParaRPr sz="2000" dirty="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000"/>
              <a:buFont typeface="Arial"/>
              <a:buNone/>
            </a:pPr>
            <a:r>
              <a:rPr lang="es-ES" sz="200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Hay más estudiantes de 11 años que de 12 años.  </a:t>
            </a:r>
            <a:endParaRPr sz="2000" i="0" u="none" strike="noStrike" cap="none" dirty="0">
              <a:solidFill>
                <a:srgbClr val="000000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  <p:sp>
        <p:nvSpPr>
          <p:cNvPr id="223" name="Google Shape;223;g2640c17fe1e_0_18"/>
          <p:cNvSpPr txBox="1"/>
          <p:nvPr/>
        </p:nvSpPr>
        <p:spPr>
          <a:xfrm>
            <a:off x="822960" y="533399"/>
            <a:ext cx="10546200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unito"/>
              <a:buAutoNum type="arabicPeriod" startAt="2"/>
            </a:pPr>
            <a:r>
              <a:rPr lang="es-ES" sz="2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En un 6° básico, la razón entre los estudiantes que tienen</a:t>
            </a:r>
            <a:endParaRPr lang="es-ES" sz="28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12 y 11 años es 2 : 5. 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Si hay 21 estudiantes en el curso,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</a:t>
            </a:r>
            <a:r>
              <a:rPr lang="es-ES" sz="2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¿cuántos estudiantes tienen 11 años?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28" name="Google Shape;228;p2"/>
          <p:cNvGrpSpPr/>
          <p:nvPr/>
        </p:nvGrpSpPr>
        <p:grpSpPr>
          <a:xfrm>
            <a:off x="2822575" y="2770344"/>
            <a:ext cx="1036320" cy="457200"/>
            <a:chOff x="1590040" y="2279075"/>
            <a:chExt cx="1036320" cy="457200"/>
          </a:xfrm>
        </p:grpSpPr>
        <p:sp>
          <p:nvSpPr>
            <p:cNvPr id="229" name="Google Shape;229;p2"/>
            <p:cNvSpPr/>
            <p:nvPr/>
          </p:nvSpPr>
          <p:spPr>
            <a:xfrm>
              <a:off x="1590040" y="2279075"/>
              <a:ext cx="518160" cy="457200"/>
            </a:xfrm>
            <a:prstGeom prst="rect">
              <a:avLst/>
            </a:prstGeom>
            <a:solidFill>
              <a:srgbClr val="BBD6EE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0" name="Google Shape;230;p2"/>
            <p:cNvSpPr/>
            <p:nvPr/>
          </p:nvSpPr>
          <p:spPr>
            <a:xfrm>
              <a:off x="2108200" y="2279075"/>
              <a:ext cx="518160" cy="457200"/>
            </a:xfrm>
            <a:prstGeom prst="rect">
              <a:avLst/>
            </a:prstGeom>
            <a:solidFill>
              <a:srgbClr val="BBD6EE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31" name="Google Shape;231;p2"/>
          <p:cNvSpPr txBox="1"/>
          <p:nvPr/>
        </p:nvSpPr>
        <p:spPr>
          <a:xfrm>
            <a:off x="1186815" y="2675779"/>
            <a:ext cx="149352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Estudiantes 12 años</a:t>
            </a:r>
            <a:endParaRPr/>
          </a:p>
        </p:txBody>
      </p:sp>
      <p:sp>
        <p:nvSpPr>
          <p:cNvPr id="232" name="Google Shape;232;p2"/>
          <p:cNvSpPr txBox="1"/>
          <p:nvPr/>
        </p:nvSpPr>
        <p:spPr>
          <a:xfrm>
            <a:off x="2538095" y="4364748"/>
            <a:ext cx="1828800" cy="5847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33" name="Google Shape;233;p2"/>
          <p:cNvSpPr txBox="1"/>
          <p:nvPr/>
        </p:nvSpPr>
        <p:spPr>
          <a:xfrm>
            <a:off x="1186815" y="3474750"/>
            <a:ext cx="149352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Estudiantes 11 años</a:t>
            </a:r>
            <a:endParaRPr/>
          </a:p>
        </p:txBody>
      </p:sp>
      <p:grpSp>
        <p:nvGrpSpPr>
          <p:cNvPr id="234" name="Google Shape;234;p2"/>
          <p:cNvGrpSpPr/>
          <p:nvPr/>
        </p:nvGrpSpPr>
        <p:grpSpPr>
          <a:xfrm>
            <a:off x="2822575" y="3569315"/>
            <a:ext cx="2580640" cy="457200"/>
            <a:chOff x="1600200" y="2946398"/>
            <a:chExt cx="2580640" cy="457200"/>
          </a:xfrm>
        </p:grpSpPr>
        <p:sp>
          <p:nvSpPr>
            <p:cNvPr id="235" name="Google Shape;235;p2"/>
            <p:cNvSpPr/>
            <p:nvPr/>
          </p:nvSpPr>
          <p:spPr>
            <a:xfrm>
              <a:off x="160020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6" name="Google Shape;236;p2"/>
            <p:cNvSpPr/>
            <p:nvPr/>
          </p:nvSpPr>
          <p:spPr>
            <a:xfrm>
              <a:off x="210820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7" name="Google Shape;237;p2"/>
            <p:cNvSpPr/>
            <p:nvPr/>
          </p:nvSpPr>
          <p:spPr>
            <a:xfrm>
              <a:off x="262636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8" name="Google Shape;238;p2"/>
            <p:cNvSpPr/>
            <p:nvPr/>
          </p:nvSpPr>
          <p:spPr>
            <a:xfrm>
              <a:off x="314452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39" name="Google Shape;239;p2"/>
            <p:cNvSpPr/>
            <p:nvPr/>
          </p:nvSpPr>
          <p:spPr>
            <a:xfrm>
              <a:off x="366268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41" name="Google Shape;241;p2"/>
          <p:cNvSpPr txBox="1"/>
          <p:nvPr/>
        </p:nvSpPr>
        <p:spPr>
          <a:xfrm>
            <a:off x="9644744" y="1605891"/>
            <a:ext cx="236219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Estrategia</a:t>
            </a:r>
            <a:r>
              <a:rPr lang="es-E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8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/>
          </a:p>
        </p:txBody>
      </p:sp>
      <p:sp>
        <p:nvSpPr>
          <p:cNvPr id="242" name="Google Shape;242;p2"/>
          <p:cNvSpPr txBox="1"/>
          <p:nvPr/>
        </p:nvSpPr>
        <p:spPr>
          <a:xfrm>
            <a:off x="822960" y="533399"/>
            <a:ext cx="10546200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unito"/>
              <a:buAutoNum type="arabicPeriod" startAt="2"/>
            </a:pPr>
            <a:r>
              <a:rPr lang="es-ES" sz="2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En un 6° básico, la razón entre los estudiantes que tienen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</a:t>
            </a:r>
            <a:r>
              <a:rPr lang="es-ES" sz="2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12 y 11 años es 2 : 5. 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</a:t>
            </a:r>
            <a:r>
              <a:rPr lang="es-ES" sz="2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Si hay 21 estudiantes en el curso,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</a:t>
            </a:r>
            <a:r>
              <a:rPr lang="es-ES" sz="2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¿cuántos estudiantes tienen 11 años? </a:t>
            </a:r>
            <a:endParaRPr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47" name="Google Shape;247;p4"/>
          <p:cNvGrpSpPr/>
          <p:nvPr/>
        </p:nvGrpSpPr>
        <p:grpSpPr>
          <a:xfrm>
            <a:off x="2717800" y="2665569"/>
            <a:ext cx="1036320" cy="457200"/>
            <a:chOff x="1590040" y="2279075"/>
            <a:chExt cx="1036320" cy="457200"/>
          </a:xfrm>
        </p:grpSpPr>
        <p:sp>
          <p:nvSpPr>
            <p:cNvPr id="248" name="Google Shape;248;p4"/>
            <p:cNvSpPr/>
            <p:nvPr/>
          </p:nvSpPr>
          <p:spPr>
            <a:xfrm>
              <a:off x="1590040" y="2279075"/>
              <a:ext cx="518160" cy="457200"/>
            </a:xfrm>
            <a:prstGeom prst="rect">
              <a:avLst/>
            </a:prstGeom>
            <a:solidFill>
              <a:srgbClr val="BBD6EE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49" name="Google Shape;249;p4"/>
            <p:cNvSpPr/>
            <p:nvPr/>
          </p:nvSpPr>
          <p:spPr>
            <a:xfrm>
              <a:off x="2108200" y="2279075"/>
              <a:ext cx="518160" cy="457200"/>
            </a:xfrm>
            <a:prstGeom prst="rect">
              <a:avLst/>
            </a:prstGeom>
            <a:solidFill>
              <a:srgbClr val="BBD6EE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50" name="Google Shape;250;p4"/>
          <p:cNvSpPr txBox="1"/>
          <p:nvPr/>
        </p:nvSpPr>
        <p:spPr>
          <a:xfrm>
            <a:off x="1082040" y="2571004"/>
            <a:ext cx="149352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Estudiantes 12 años</a:t>
            </a:r>
            <a:endParaRPr/>
          </a:p>
        </p:txBody>
      </p:sp>
      <p:sp>
        <p:nvSpPr>
          <p:cNvPr id="251" name="Google Shape;251;p4"/>
          <p:cNvSpPr txBox="1"/>
          <p:nvPr/>
        </p:nvSpPr>
        <p:spPr>
          <a:xfrm>
            <a:off x="2433320" y="4264047"/>
            <a:ext cx="1828800" cy="5847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52" name="Google Shape;252;p4"/>
          <p:cNvSpPr txBox="1"/>
          <p:nvPr/>
        </p:nvSpPr>
        <p:spPr>
          <a:xfrm>
            <a:off x="1082040" y="3433686"/>
            <a:ext cx="149352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Estudiantes 11 años</a:t>
            </a:r>
            <a:endParaRPr/>
          </a:p>
        </p:txBody>
      </p:sp>
      <p:grpSp>
        <p:nvGrpSpPr>
          <p:cNvPr id="253" name="Google Shape;253;p4"/>
          <p:cNvGrpSpPr/>
          <p:nvPr/>
        </p:nvGrpSpPr>
        <p:grpSpPr>
          <a:xfrm>
            <a:off x="2717800" y="3528251"/>
            <a:ext cx="2580640" cy="457200"/>
            <a:chOff x="1600200" y="2946398"/>
            <a:chExt cx="2580640" cy="457200"/>
          </a:xfrm>
        </p:grpSpPr>
        <p:sp>
          <p:nvSpPr>
            <p:cNvPr id="254" name="Google Shape;254;p4"/>
            <p:cNvSpPr/>
            <p:nvPr/>
          </p:nvSpPr>
          <p:spPr>
            <a:xfrm>
              <a:off x="160020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5" name="Google Shape;255;p4"/>
            <p:cNvSpPr/>
            <p:nvPr/>
          </p:nvSpPr>
          <p:spPr>
            <a:xfrm>
              <a:off x="210820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6" name="Google Shape;256;p4"/>
            <p:cNvSpPr/>
            <p:nvPr/>
          </p:nvSpPr>
          <p:spPr>
            <a:xfrm>
              <a:off x="262636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7" name="Google Shape;257;p4"/>
            <p:cNvSpPr/>
            <p:nvPr/>
          </p:nvSpPr>
          <p:spPr>
            <a:xfrm>
              <a:off x="314452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58" name="Google Shape;258;p4"/>
            <p:cNvSpPr/>
            <p:nvPr/>
          </p:nvSpPr>
          <p:spPr>
            <a:xfrm>
              <a:off x="366268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0" name="Google Shape;260;p4"/>
          <p:cNvGrpSpPr/>
          <p:nvPr/>
        </p:nvGrpSpPr>
        <p:grpSpPr>
          <a:xfrm>
            <a:off x="3743960" y="2665569"/>
            <a:ext cx="1036320" cy="457200"/>
            <a:chOff x="1590040" y="2279075"/>
            <a:chExt cx="1036320" cy="457200"/>
          </a:xfrm>
        </p:grpSpPr>
        <p:sp>
          <p:nvSpPr>
            <p:cNvPr id="261" name="Google Shape;261;p4"/>
            <p:cNvSpPr/>
            <p:nvPr/>
          </p:nvSpPr>
          <p:spPr>
            <a:xfrm>
              <a:off x="1590040" y="2279075"/>
              <a:ext cx="518160" cy="457200"/>
            </a:xfrm>
            <a:prstGeom prst="rect">
              <a:avLst/>
            </a:prstGeom>
            <a:solidFill>
              <a:srgbClr val="BBD6EE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2" name="Google Shape;262;p4"/>
            <p:cNvSpPr/>
            <p:nvPr/>
          </p:nvSpPr>
          <p:spPr>
            <a:xfrm>
              <a:off x="2108200" y="2279075"/>
              <a:ext cx="518160" cy="457200"/>
            </a:xfrm>
            <a:prstGeom prst="rect">
              <a:avLst/>
            </a:prstGeom>
            <a:solidFill>
              <a:srgbClr val="BBD6EE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63" name="Google Shape;263;p4"/>
          <p:cNvGrpSpPr/>
          <p:nvPr/>
        </p:nvGrpSpPr>
        <p:grpSpPr>
          <a:xfrm>
            <a:off x="5298440" y="3528251"/>
            <a:ext cx="2580640" cy="457200"/>
            <a:chOff x="1600200" y="2946398"/>
            <a:chExt cx="2580640" cy="457200"/>
          </a:xfrm>
        </p:grpSpPr>
        <p:sp>
          <p:nvSpPr>
            <p:cNvPr id="264" name="Google Shape;264;p4"/>
            <p:cNvSpPr/>
            <p:nvPr/>
          </p:nvSpPr>
          <p:spPr>
            <a:xfrm>
              <a:off x="160020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5" name="Google Shape;265;p4"/>
            <p:cNvSpPr/>
            <p:nvPr/>
          </p:nvSpPr>
          <p:spPr>
            <a:xfrm>
              <a:off x="210820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6" name="Google Shape;266;p4"/>
            <p:cNvSpPr/>
            <p:nvPr/>
          </p:nvSpPr>
          <p:spPr>
            <a:xfrm>
              <a:off x="262636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7" name="Google Shape;267;p4"/>
            <p:cNvSpPr/>
            <p:nvPr/>
          </p:nvSpPr>
          <p:spPr>
            <a:xfrm>
              <a:off x="314452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68" name="Google Shape;268;p4"/>
            <p:cNvSpPr/>
            <p:nvPr/>
          </p:nvSpPr>
          <p:spPr>
            <a:xfrm>
              <a:off x="366268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69" name="Google Shape;269;p4"/>
          <p:cNvSpPr txBox="1"/>
          <p:nvPr/>
        </p:nvSpPr>
        <p:spPr>
          <a:xfrm>
            <a:off x="822960" y="533399"/>
            <a:ext cx="10546200" cy="181584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unito"/>
              <a:buAutoNum type="arabicPeriod" startAt="2"/>
            </a:pPr>
            <a:r>
              <a:rPr lang="es-ES" sz="2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En un 6° básico, la razón entre los estudiantes que tienen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</a:t>
            </a:r>
            <a:r>
              <a:rPr lang="es-ES" sz="2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12 y 11 años es 2 : 5. 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</a:t>
            </a:r>
            <a:r>
              <a:rPr lang="es-ES" sz="2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Si hay 21 estudiantes en el curso, </a:t>
            </a:r>
            <a:endParaRPr lang="es-ES" sz="28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¿cuántos estudiantes tienen 11 años? </a:t>
            </a:r>
            <a:endParaRPr dirty="0"/>
          </a:p>
        </p:txBody>
      </p:sp>
      <p:sp>
        <p:nvSpPr>
          <p:cNvPr id="270" name="Google Shape;270;p4"/>
          <p:cNvSpPr txBox="1"/>
          <p:nvPr/>
        </p:nvSpPr>
        <p:spPr>
          <a:xfrm>
            <a:off x="9644744" y="1605891"/>
            <a:ext cx="236219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Estrategia</a:t>
            </a:r>
            <a:r>
              <a:rPr lang="es-E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8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2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5" name="Google Shape;275;p5"/>
          <p:cNvGrpSpPr/>
          <p:nvPr/>
        </p:nvGrpSpPr>
        <p:grpSpPr>
          <a:xfrm>
            <a:off x="1917700" y="2240119"/>
            <a:ext cx="1036320" cy="457200"/>
            <a:chOff x="1590040" y="2279075"/>
            <a:chExt cx="1036320" cy="457200"/>
          </a:xfrm>
        </p:grpSpPr>
        <p:sp>
          <p:nvSpPr>
            <p:cNvPr id="276" name="Google Shape;276;p5"/>
            <p:cNvSpPr/>
            <p:nvPr/>
          </p:nvSpPr>
          <p:spPr>
            <a:xfrm>
              <a:off x="1590040" y="2279075"/>
              <a:ext cx="518160" cy="457200"/>
            </a:xfrm>
            <a:prstGeom prst="rect">
              <a:avLst/>
            </a:prstGeom>
            <a:solidFill>
              <a:srgbClr val="BBD6EE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77" name="Google Shape;277;p5"/>
            <p:cNvSpPr/>
            <p:nvPr/>
          </p:nvSpPr>
          <p:spPr>
            <a:xfrm>
              <a:off x="2108200" y="2279075"/>
              <a:ext cx="518160" cy="457200"/>
            </a:xfrm>
            <a:prstGeom prst="rect">
              <a:avLst/>
            </a:prstGeom>
            <a:solidFill>
              <a:srgbClr val="BBD6EE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278" name="Google Shape;278;p5"/>
          <p:cNvSpPr txBox="1"/>
          <p:nvPr/>
        </p:nvSpPr>
        <p:spPr>
          <a:xfrm>
            <a:off x="281940" y="2145554"/>
            <a:ext cx="149352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Estudiantes 12 años</a:t>
            </a:r>
            <a:endParaRPr/>
          </a:p>
        </p:txBody>
      </p:sp>
      <p:sp>
        <p:nvSpPr>
          <p:cNvPr id="279" name="Google Shape;279;p5"/>
          <p:cNvSpPr txBox="1"/>
          <p:nvPr/>
        </p:nvSpPr>
        <p:spPr>
          <a:xfrm>
            <a:off x="1633220" y="3936123"/>
            <a:ext cx="1828800" cy="5847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280" name="Google Shape;280;p5"/>
          <p:cNvSpPr txBox="1"/>
          <p:nvPr/>
        </p:nvSpPr>
        <p:spPr>
          <a:xfrm>
            <a:off x="281940" y="2988068"/>
            <a:ext cx="149352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Estudiantes 11 años</a:t>
            </a:r>
            <a:endParaRPr/>
          </a:p>
        </p:txBody>
      </p:sp>
      <p:grpSp>
        <p:nvGrpSpPr>
          <p:cNvPr id="281" name="Google Shape;281;p5"/>
          <p:cNvGrpSpPr/>
          <p:nvPr/>
        </p:nvGrpSpPr>
        <p:grpSpPr>
          <a:xfrm>
            <a:off x="1917700" y="3082633"/>
            <a:ext cx="2580640" cy="457200"/>
            <a:chOff x="1600200" y="2946398"/>
            <a:chExt cx="2580640" cy="457200"/>
          </a:xfrm>
        </p:grpSpPr>
        <p:sp>
          <p:nvSpPr>
            <p:cNvPr id="282" name="Google Shape;282;p5"/>
            <p:cNvSpPr/>
            <p:nvPr/>
          </p:nvSpPr>
          <p:spPr>
            <a:xfrm>
              <a:off x="160020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3" name="Google Shape;283;p5"/>
            <p:cNvSpPr/>
            <p:nvPr/>
          </p:nvSpPr>
          <p:spPr>
            <a:xfrm>
              <a:off x="210820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4" name="Google Shape;284;p5"/>
            <p:cNvSpPr/>
            <p:nvPr/>
          </p:nvSpPr>
          <p:spPr>
            <a:xfrm>
              <a:off x="262636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5" name="Google Shape;285;p5"/>
            <p:cNvSpPr/>
            <p:nvPr/>
          </p:nvSpPr>
          <p:spPr>
            <a:xfrm>
              <a:off x="314452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86" name="Google Shape;286;p5"/>
            <p:cNvSpPr/>
            <p:nvPr/>
          </p:nvSpPr>
          <p:spPr>
            <a:xfrm>
              <a:off x="366268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88" name="Google Shape;288;p5"/>
          <p:cNvGrpSpPr/>
          <p:nvPr/>
        </p:nvGrpSpPr>
        <p:grpSpPr>
          <a:xfrm>
            <a:off x="2943860" y="2240119"/>
            <a:ext cx="1036320" cy="457200"/>
            <a:chOff x="1590040" y="2279075"/>
            <a:chExt cx="1036320" cy="457200"/>
          </a:xfrm>
        </p:grpSpPr>
        <p:sp>
          <p:nvSpPr>
            <p:cNvPr id="289" name="Google Shape;289;p5"/>
            <p:cNvSpPr/>
            <p:nvPr/>
          </p:nvSpPr>
          <p:spPr>
            <a:xfrm>
              <a:off x="1590040" y="2279075"/>
              <a:ext cx="518160" cy="457200"/>
            </a:xfrm>
            <a:prstGeom prst="rect">
              <a:avLst/>
            </a:prstGeom>
            <a:solidFill>
              <a:srgbClr val="BBD6EE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0" name="Google Shape;290;p5"/>
            <p:cNvSpPr/>
            <p:nvPr/>
          </p:nvSpPr>
          <p:spPr>
            <a:xfrm>
              <a:off x="2108200" y="2279075"/>
              <a:ext cx="518160" cy="457200"/>
            </a:xfrm>
            <a:prstGeom prst="rect">
              <a:avLst/>
            </a:prstGeom>
            <a:solidFill>
              <a:srgbClr val="BBD6EE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1" name="Google Shape;291;p5"/>
          <p:cNvGrpSpPr/>
          <p:nvPr/>
        </p:nvGrpSpPr>
        <p:grpSpPr>
          <a:xfrm>
            <a:off x="4499065" y="3082633"/>
            <a:ext cx="2580640" cy="457200"/>
            <a:chOff x="1600200" y="2946398"/>
            <a:chExt cx="2580640" cy="457200"/>
          </a:xfrm>
        </p:grpSpPr>
        <p:sp>
          <p:nvSpPr>
            <p:cNvPr id="292" name="Google Shape;292;p5"/>
            <p:cNvSpPr/>
            <p:nvPr/>
          </p:nvSpPr>
          <p:spPr>
            <a:xfrm>
              <a:off x="160020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3" name="Google Shape;293;p5"/>
            <p:cNvSpPr/>
            <p:nvPr/>
          </p:nvSpPr>
          <p:spPr>
            <a:xfrm>
              <a:off x="210820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4" name="Google Shape;294;p5"/>
            <p:cNvSpPr/>
            <p:nvPr/>
          </p:nvSpPr>
          <p:spPr>
            <a:xfrm>
              <a:off x="262636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5" name="Google Shape;295;p5"/>
            <p:cNvSpPr/>
            <p:nvPr/>
          </p:nvSpPr>
          <p:spPr>
            <a:xfrm>
              <a:off x="314452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6" name="Google Shape;296;p5"/>
            <p:cNvSpPr/>
            <p:nvPr/>
          </p:nvSpPr>
          <p:spPr>
            <a:xfrm>
              <a:off x="366268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297" name="Google Shape;297;p5"/>
          <p:cNvGrpSpPr/>
          <p:nvPr/>
        </p:nvGrpSpPr>
        <p:grpSpPr>
          <a:xfrm>
            <a:off x="3980180" y="2240119"/>
            <a:ext cx="1036320" cy="457200"/>
            <a:chOff x="1590040" y="2279075"/>
            <a:chExt cx="1036320" cy="457200"/>
          </a:xfrm>
        </p:grpSpPr>
        <p:sp>
          <p:nvSpPr>
            <p:cNvPr id="298" name="Google Shape;298;p5"/>
            <p:cNvSpPr/>
            <p:nvPr/>
          </p:nvSpPr>
          <p:spPr>
            <a:xfrm>
              <a:off x="1590040" y="2279075"/>
              <a:ext cx="518160" cy="457200"/>
            </a:xfrm>
            <a:prstGeom prst="rect">
              <a:avLst/>
            </a:prstGeom>
            <a:solidFill>
              <a:srgbClr val="BBD6EE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299" name="Google Shape;299;p5"/>
            <p:cNvSpPr/>
            <p:nvPr/>
          </p:nvSpPr>
          <p:spPr>
            <a:xfrm>
              <a:off x="2108200" y="2279075"/>
              <a:ext cx="518160" cy="457200"/>
            </a:xfrm>
            <a:prstGeom prst="rect">
              <a:avLst/>
            </a:prstGeom>
            <a:solidFill>
              <a:srgbClr val="BBD6EE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grpSp>
        <p:nvGrpSpPr>
          <p:cNvPr id="300" name="Google Shape;300;p5"/>
          <p:cNvGrpSpPr/>
          <p:nvPr/>
        </p:nvGrpSpPr>
        <p:grpSpPr>
          <a:xfrm>
            <a:off x="7078980" y="3082633"/>
            <a:ext cx="2580640" cy="457200"/>
            <a:chOff x="1600200" y="2946398"/>
            <a:chExt cx="2580640" cy="457200"/>
          </a:xfrm>
        </p:grpSpPr>
        <p:sp>
          <p:nvSpPr>
            <p:cNvPr id="301" name="Google Shape;301;p5"/>
            <p:cNvSpPr/>
            <p:nvPr/>
          </p:nvSpPr>
          <p:spPr>
            <a:xfrm>
              <a:off x="160020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2" name="Google Shape;302;p5"/>
            <p:cNvSpPr/>
            <p:nvPr/>
          </p:nvSpPr>
          <p:spPr>
            <a:xfrm>
              <a:off x="210820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3" name="Google Shape;303;p5"/>
            <p:cNvSpPr/>
            <p:nvPr/>
          </p:nvSpPr>
          <p:spPr>
            <a:xfrm>
              <a:off x="262636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4" name="Google Shape;304;p5"/>
            <p:cNvSpPr/>
            <p:nvPr/>
          </p:nvSpPr>
          <p:spPr>
            <a:xfrm>
              <a:off x="314452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05" name="Google Shape;305;p5"/>
            <p:cNvSpPr/>
            <p:nvPr/>
          </p:nvSpPr>
          <p:spPr>
            <a:xfrm>
              <a:off x="3662680" y="2946398"/>
              <a:ext cx="518160" cy="457200"/>
            </a:xfrm>
            <a:prstGeom prst="rect">
              <a:avLst/>
            </a:prstGeom>
            <a:solidFill>
              <a:srgbClr val="FEE599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06" name="Google Shape;306;p5"/>
          <p:cNvSpPr/>
          <p:nvPr/>
        </p:nvSpPr>
        <p:spPr>
          <a:xfrm>
            <a:off x="7597141" y="3744686"/>
            <a:ext cx="3885004" cy="1462075"/>
          </a:xfrm>
          <a:prstGeom prst="wedgeRoundRectCallout">
            <a:avLst>
              <a:gd name="adj1" fmla="val -13644"/>
              <a:gd name="adj2" fmla="val 75727"/>
              <a:gd name="adj3" fmla="val 16667"/>
            </a:avLst>
          </a:prstGeom>
          <a:noFill/>
          <a:ln w="12700" cap="flat" cmpd="sng">
            <a:solidFill>
              <a:srgbClr val="7030A0"/>
            </a:solidFill>
            <a:prstDash val="solid"/>
            <a:miter lim="800000"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15 estudiantes tienen 11 años. 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6 estudiantes tienen 12 años.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En total, hay 21 estudiantes.</a:t>
            </a:r>
            <a:endParaRPr sz="2000">
              <a:latin typeface="Nunito"/>
              <a:ea typeface="Nunito"/>
              <a:cs typeface="Nunito"/>
              <a:sym typeface="Nunito"/>
            </a:endParaRPr>
          </a:p>
        </p:txBody>
      </p:sp>
      <p:pic>
        <p:nvPicPr>
          <p:cNvPr id="307" name="Google Shape;307;p5" descr="Icono&#10;&#10;Descripción generada automáticamente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9138921" y="5206761"/>
            <a:ext cx="2343223" cy="1780115"/>
          </a:xfrm>
          <a:prstGeom prst="rect">
            <a:avLst/>
          </a:prstGeom>
          <a:noFill/>
          <a:ln>
            <a:noFill/>
          </a:ln>
        </p:spPr>
      </p:pic>
      <p:sp>
        <p:nvSpPr>
          <p:cNvPr id="308" name="Google Shape;308;p5"/>
          <p:cNvSpPr txBox="1"/>
          <p:nvPr/>
        </p:nvSpPr>
        <p:spPr>
          <a:xfrm>
            <a:off x="822960" y="533399"/>
            <a:ext cx="10546200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unito"/>
              <a:buAutoNum type="arabicPeriod" startAt="2"/>
            </a:pPr>
            <a:r>
              <a:rPr lang="es-ES" sz="2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En un 6° básico, la razón entre los estudiantes que tienen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</a:t>
            </a:r>
            <a:r>
              <a:rPr lang="es-ES" sz="2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12 y 11 años es 2 : 5.  Si hay 21 estudiantes en el curso,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</a:t>
            </a:r>
            <a:r>
              <a:rPr lang="es-ES" sz="2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¿cuántos estudiantes tienen 11 años? </a:t>
            </a:r>
            <a:endParaRPr dirty="0"/>
          </a:p>
        </p:txBody>
      </p:sp>
      <p:sp>
        <p:nvSpPr>
          <p:cNvPr id="309" name="Google Shape;309;p5"/>
          <p:cNvSpPr txBox="1"/>
          <p:nvPr/>
        </p:nvSpPr>
        <p:spPr>
          <a:xfrm>
            <a:off x="9644744" y="1605891"/>
            <a:ext cx="236219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Estrategia</a:t>
            </a:r>
            <a:r>
              <a:rPr lang="es-E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es-ES" sz="28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4" name="Google Shape;314;p6"/>
          <p:cNvSpPr txBox="1"/>
          <p:nvPr/>
        </p:nvSpPr>
        <p:spPr>
          <a:xfrm>
            <a:off x="3563258" y="2536784"/>
            <a:ext cx="149352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Estudiantes de 12 años</a:t>
            </a:r>
            <a:endParaRPr/>
          </a:p>
        </p:txBody>
      </p:sp>
      <p:sp>
        <p:nvSpPr>
          <p:cNvPr id="315" name="Google Shape;315;p6"/>
          <p:cNvSpPr txBox="1"/>
          <p:nvPr/>
        </p:nvSpPr>
        <p:spPr>
          <a:xfrm>
            <a:off x="4310018" y="3272938"/>
            <a:ext cx="1828800" cy="584775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16" name="Google Shape;316;p6"/>
          <p:cNvSpPr txBox="1"/>
          <p:nvPr/>
        </p:nvSpPr>
        <p:spPr>
          <a:xfrm>
            <a:off x="5700518" y="2535296"/>
            <a:ext cx="149352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Estudiantes de 11 años</a:t>
            </a:r>
            <a:endParaRPr/>
          </a:p>
        </p:txBody>
      </p:sp>
      <p:sp>
        <p:nvSpPr>
          <p:cNvPr id="317" name="Google Shape;317;p6"/>
          <p:cNvSpPr txBox="1"/>
          <p:nvPr/>
        </p:nvSpPr>
        <p:spPr>
          <a:xfrm>
            <a:off x="6825236" y="3339645"/>
            <a:ext cx="2677993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7 estudiantes en total</a:t>
            </a:r>
            <a:endParaRPr/>
          </a:p>
        </p:txBody>
      </p:sp>
      <p:sp>
        <p:nvSpPr>
          <p:cNvPr id="318" name="Google Shape;318;p6"/>
          <p:cNvSpPr/>
          <p:nvPr/>
        </p:nvSpPr>
        <p:spPr>
          <a:xfrm rot="-5400000" flipH="1">
            <a:off x="4104724" y="4072286"/>
            <a:ext cx="950710" cy="293716"/>
          </a:xfrm>
          <a:prstGeom prst="curvedDownArrow">
            <a:avLst>
              <a:gd name="adj1" fmla="val 0"/>
              <a:gd name="adj2" fmla="val 29268"/>
              <a:gd name="adj3" fmla="val 26370"/>
            </a:avLst>
          </a:prstGeom>
          <a:solidFill>
            <a:schemeClr val="accent1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19" name="Google Shape;319;p6"/>
          <p:cNvSpPr txBox="1"/>
          <p:nvPr/>
        </p:nvSpPr>
        <p:spPr>
          <a:xfrm>
            <a:off x="4310018" y="4552385"/>
            <a:ext cx="1828800" cy="584775"/>
          </a:xfrm>
          <a:prstGeom prst="rect">
            <a:avLst/>
          </a:prstGeom>
          <a:blipFill rotWithShape="1">
            <a:blip r:embed="rId4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20" name="Google Shape;320;p6"/>
          <p:cNvSpPr txBox="1"/>
          <p:nvPr/>
        </p:nvSpPr>
        <p:spPr>
          <a:xfrm>
            <a:off x="3826234" y="4009620"/>
            <a:ext cx="740589" cy="400110"/>
          </a:xfrm>
          <a:prstGeom prst="rect">
            <a:avLst/>
          </a:prstGeom>
          <a:blipFill rotWithShape="1">
            <a:blip r:embed="rId5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21" name="Google Shape;321;p6"/>
          <p:cNvSpPr/>
          <p:nvPr/>
        </p:nvSpPr>
        <p:spPr>
          <a:xfrm rot="5400000">
            <a:off x="5346201" y="4070270"/>
            <a:ext cx="954741" cy="293713"/>
          </a:xfrm>
          <a:prstGeom prst="curvedDownArrow">
            <a:avLst>
              <a:gd name="adj1" fmla="val 0"/>
              <a:gd name="adj2" fmla="val 29268"/>
              <a:gd name="adj3" fmla="val 26370"/>
            </a:avLst>
          </a:prstGeom>
          <a:solidFill>
            <a:schemeClr val="accent1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2" name="Google Shape;322;p6"/>
          <p:cNvSpPr txBox="1"/>
          <p:nvPr/>
        </p:nvSpPr>
        <p:spPr>
          <a:xfrm>
            <a:off x="5823571" y="3996781"/>
            <a:ext cx="740589" cy="400110"/>
          </a:xfrm>
          <a:prstGeom prst="rect">
            <a:avLst/>
          </a:prstGeom>
          <a:blipFill rotWithShape="1">
            <a:blip r:embed="rId6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23" name="Google Shape;323;p6"/>
          <p:cNvSpPr txBox="1"/>
          <p:nvPr/>
        </p:nvSpPr>
        <p:spPr>
          <a:xfrm>
            <a:off x="6825236" y="4644717"/>
            <a:ext cx="2819508" cy="40011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0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21 estudiantes en total</a:t>
            </a:r>
            <a:endParaRPr/>
          </a:p>
        </p:txBody>
      </p:sp>
      <p:cxnSp>
        <p:nvCxnSpPr>
          <p:cNvPr id="324" name="Google Shape;324;p6"/>
          <p:cNvCxnSpPr>
            <a:endCxn id="317" idx="1"/>
          </p:cNvCxnSpPr>
          <p:nvPr/>
        </p:nvCxnSpPr>
        <p:spPr>
          <a:xfrm>
            <a:off x="5970536" y="3537900"/>
            <a:ext cx="854700" cy="180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cxnSp>
      <p:cxnSp>
        <p:nvCxnSpPr>
          <p:cNvPr id="325" name="Google Shape;325;p6"/>
          <p:cNvCxnSpPr/>
          <p:nvPr/>
        </p:nvCxnSpPr>
        <p:spPr>
          <a:xfrm>
            <a:off x="6019874" y="4835294"/>
            <a:ext cx="854808" cy="1843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26" name="Google Shape;326;p6"/>
          <p:cNvSpPr txBox="1"/>
          <p:nvPr/>
        </p:nvSpPr>
        <p:spPr>
          <a:xfrm>
            <a:off x="7303077" y="5483076"/>
            <a:ext cx="4683333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15 estudiantes tienen 11 años. </a:t>
            </a:r>
            <a:endParaRPr/>
          </a:p>
        </p:txBody>
      </p:sp>
      <p:sp>
        <p:nvSpPr>
          <p:cNvPr id="327" name="Google Shape;327;p6"/>
          <p:cNvSpPr/>
          <p:nvPr/>
        </p:nvSpPr>
        <p:spPr>
          <a:xfrm>
            <a:off x="5213532" y="4563271"/>
            <a:ext cx="599153" cy="608929"/>
          </a:xfrm>
          <a:prstGeom prst="ellipse">
            <a:avLst/>
          </a:prstGeom>
          <a:noFill/>
          <a:ln w="25400" cap="flat" cmpd="sng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28" name="Google Shape;328;p6"/>
          <p:cNvSpPr txBox="1"/>
          <p:nvPr/>
        </p:nvSpPr>
        <p:spPr>
          <a:xfrm>
            <a:off x="822960" y="533399"/>
            <a:ext cx="10546200" cy="138495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unito"/>
              <a:buAutoNum type="arabicPeriod" startAt="2"/>
            </a:pPr>
            <a:r>
              <a:rPr lang="es-ES" sz="2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En un 6° básico, la razón entre los estudiantes que tienen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</a:t>
            </a:r>
            <a:r>
              <a:rPr lang="es-ES" sz="2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12 y 11 años es 2 : 5.  Si hay 21 estudiantes en el curso,    </a:t>
            </a:r>
            <a:endParaRPr lang="es-ES" sz="2800" dirty="0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¿cuántos estudiantes tienen 11 años? </a:t>
            </a:r>
            <a:endParaRPr dirty="0"/>
          </a:p>
        </p:txBody>
      </p:sp>
      <p:sp>
        <p:nvSpPr>
          <p:cNvPr id="329" name="Google Shape;329;p6"/>
          <p:cNvSpPr txBox="1"/>
          <p:nvPr/>
        </p:nvSpPr>
        <p:spPr>
          <a:xfrm>
            <a:off x="9644744" y="1605891"/>
            <a:ext cx="236219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Estrategia</a:t>
            </a:r>
            <a:r>
              <a:rPr lang="es-E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2</a:t>
            </a:r>
            <a:endParaRPr sz="2800" b="1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3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34" name="Google Shape;334;p7"/>
          <p:cNvGrpSpPr/>
          <p:nvPr/>
        </p:nvGrpSpPr>
        <p:grpSpPr>
          <a:xfrm>
            <a:off x="322942" y="2977356"/>
            <a:ext cx="2224314" cy="507236"/>
            <a:chOff x="1590040" y="2279075"/>
            <a:chExt cx="1036320" cy="457200"/>
          </a:xfrm>
        </p:grpSpPr>
        <p:sp>
          <p:nvSpPr>
            <p:cNvPr id="335" name="Google Shape;335;p7"/>
            <p:cNvSpPr/>
            <p:nvPr/>
          </p:nvSpPr>
          <p:spPr>
            <a:xfrm>
              <a:off x="1590040" y="2279075"/>
              <a:ext cx="518160" cy="457200"/>
            </a:xfrm>
            <a:prstGeom prst="rect">
              <a:avLst/>
            </a:prstGeom>
            <a:solidFill>
              <a:srgbClr val="A8D08C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  <p:sp>
          <p:nvSpPr>
            <p:cNvPr id="336" name="Google Shape;336;p7"/>
            <p:cNvSpPr/>
            <p:nvPr/>
          </p:nvSpPr>
          <p:spPr>
            <a:xfrm>
              <a:off x="2108200" y="2279075"/>
              <a:ext cx="518160" cy="457200"/>
            </a:xfrm>
            <a:prstGeom prst="rect">
              <a:avLst/>
            </a:prstGeom>
            <a:solidFill>
              <a:srgbClr val="A8D08C"/>
            </a:solidFill>
            <a:ln w="25400" cap="flat" cmpd="sng">
              <a:solidFill>
                <a:srgbClr val="1C3052"/>
              </a:solidFill>
              <a:prstDash val="solid"/>
              <a:round/>
              <a:headEnd type="none" w="sm" len="sm"/>
              <a:tailEnd type="none" w="sm" len="sm"/>
            </a:ln>
          </p:spPr>
          <p:txBody>
            <a:bodyPr spcFirstLastPara="1" wrap="square" lIns="91425" tIns="45700" rIns="91425" bIns="45700" anchor="ctr" anchorCtr="0">
              <a:noAutofit/>
            </a:bodyPr>
            <a:lstStyle/>
            <a:p>
              <a:pPr marL="0" marR="0" lvl="0" indent="0" algn="ctr" rtl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None/>
              </a:pPr>
              <a:endParaRPr sz="1400" b="0" i="0" u="none" strike="noStrike" cap="none">
                <a:solidFill>
                  <a:schemeClr val="lt1"/>
                </a:solidFill>
                <a:latin typeface="Arial"/>
                <a:ea typeface="Arial"/>
                <a:cs typeface="Arial"/>
                <a:sym typeface="Arial"/>
              </a:endParaRPr>
            </a:p>
          </p:txBody>
        </p:sp>
      </p:grpSp>
      <p:sp>
        <p:nvSpPr>
          <p:cNvPr id="337" name="Google Shape;337;p7"/>
          <p:cNvSpPr txBox="1"/>
          <p:nvPr/>
        </p:nvSpPr>
        <p:spPr>
          <a:xfrm>
            <a:off x="688338" y="2071258"/>
            <a:ext cx="149352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Estudiantes de 12 años</a:t>
            </a:r>
            <a:endParaRPr/>
          </a:p>
        </p:txBody>
      </p:sp>
      <p:sp>
        <p:nvSpPr>
          <p:cNvPr id="338" name="Google Shape;338;p7"/>
          <p:cNvSpPr txBox="1"/>
          <p:nvPr/>
        </p:nvSpPr>
        <p:spPr>
          <a:xfrm>
            <a:off x="4559116" y="2071258"/>
            <a:ext cx="1493520" cy="64633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Estudiantes de 11 años</a:t>
            </a:r>
            <a:endParaRPr/>
          </a:p>
        </p:txBody>
      </p:sp>
      <p:sp>
        <p:nvSpPr>
          <p:cNvPr id="339" name="Google Shape;339;p7"/>
          <p:cNvSpPr/>
          <p:nvPr/>
        </p:nvSpPr>
        <p:spPr>
          <a:xfrm rot="5400000">
            <a:off x="1260927" y="1754569"/>
            <a:ext cx="348343" cy="2224314"/>
          </a:xfrm>
          <a:prstGeom prst="leftBracket">
            <a:avLst>
              <a:gd name="adj" fmla="val 319271"/>
            </a:avLst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0" name="Google Shape;340;p7"/>
          <p:cNvSpPr/>
          <p:nvPr/>
        </p:nvSpPr>
        <p:spPr>
          <a:xfrm>
            <a:off x="2547255" y="2977356"/>
            <a:ext cx="1112157" cy="507236"/>
          </a:xfrm>
          <a:prstGeom prst="rect">
            <a:avLst/>
          </a:prstGeom>
          <a:solidFill>
            <a:srgbClr val="A8D08C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1" name="Google Shape;341;p7"/>
          <p:cNvSpPr/>
          <p:nvPr/>
        </p:nvSpPr>
        <p:spPr>
          <a:xfrm>
            <a:off x="3659411" y="2977356"/>
            <a:ext cx="1112157" cy="507236"/>
          </a:xfrm>
          <a:prstGeom prst="rect">
            <a:avLst/>
          </a:prstGeom>
          <a:solidFill>
            <a:srgbClr val="A8D08C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2" name="Google Shape;342;p7"/>
          <p:cNvSpPr/>
          <p:nvPr/>
        </p:nvSpPr>
        <p:spPr>
          <a:xfrm rot="5400000">
            <a:off x="5131704" y="51906"/>
            <a:ext cx="348343" cy="5560782"/>
          </a:xfrm>
          <a:prstGeom prst="leftBracket">
            <a:avLst>
              <a:gd name="adj" fmla="val 798177"/>
            </a:avLst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3" name="Google Shape;343;p7"/>
          <p:cNvSpPr/>
          <p:nvPr/>
        </p:nvSpPr>
        <p:spPr>
          <a:xfrm>
            <a:off x="4771567" y="2977356"/>
            <a:ext cx="1112157" cy="507236"/>
          </a:xfrm>
          <a:prstGeom prst="rect">
            <a:avLst/>
          </a:prstGeom>
          <a:solidFill>
            <a:srgbClr val="A8D08C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4" name="Google Shape;344;p7"/>
          <p:cNvSpPr/>
          <p:nvPr/>
        </p:nvSpPr>
        <p:spPr>
          <a:xfrm>
            <a:off x="5883723" y="2977356"/>
            <a:ext cx="1112157" cy="507236"/>
          </a:xfrm>
          <a:prstGeom prst="rect">
            <a:avLst/>
          </a:prstGeom>
          <a:solidFill>
            <a:srgbClr val="A8D08C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5" name="Google Shape;345;p7"/>
          <p:cNvSpPr/>
          <p:nvPr/>
        </p:nvSpPr>
        <p:spPr>
          <a:xfrm>
            <a:off x="6995880" y="2977356"/>
            <a:ext cx="1112157" cy="507236"/>
          </a:xfrm>
          <a:prstGeom prst="rect">
            <a:avLst/>
          </a:prstGeom>
          <a:solidFill>
            <a:srgbClr val="A8D08C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6" name="Google Shape;346;p7"/>
          <p:cNvSpPr/>
          <p:nvPr/>
        </p:nvSpPr>
        <p:spPr>
          <a:xfrm rot="5400000" flipH="1">
            <a:off x="3976398" y="-193072"/>
            <a:ext cx="439355" cy="7780382"/>
          </a:xfrm>
          <a:prstGeom prst="leftBracket">
            <a:avLst>
              <a:gd name="adj" fmla="val 885432"/>
            </a:avLst>
          </a:prstGeom>
          <a:noFill/>
          <a:ln w="9525" cap="flat" cmpd="sng">
            <a:solidFill>
              <a:srgbClr val="3E6EC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7" name="Google Shape;347;p7"/>
          <p:cNvSpPr txBox="1"/>
          <p:nvPr/>
        </p:nvSpPr>
        <p:spPr>
          <a:xfrm>
            <a:off x="2648606" y="4050534"/>
            <a:ext cx="3404030" cy="36933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21 estudiantes en total</a:t>
            </a:r>
            <a:endParaRPr/>
          </a:p>
        </p:txBody>
      </p:sp>
      <p:sp>
        <p:nvSpPr>
          <p:cNvPr id="348" name="Google Shape;348;p7"/>
          <p:cNvSpPr/>
          <p:nvPr/>
        </p:nvSpPr>
        <p:spPr>
          <a:xfrm>
            <a:off x="3582305" y="4526510"/>
            <a:ext cx="435428" cy="522514"/>
          </a:xfrm>
          <a:prstGeom prst="downArrow">
            <a:avLst>
              <a:gd name="adj1" fmla="val 50000"/>
              <a:gd name="adj2" fmla="val 50000"/>
            </a:avLst>
          </a:prstGeom>
          <a:solidFill>
            <a:srgbClr val="FF0000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49" name="Google Shape;349;p7"/>
          <p:cNvSpPr txBox="1"/>
          <p:nvPr/>
        </p:nvSpPr>
        <p:spPr>
          <a:xfrm>
            <a:off x="2811819" y="5260038"/>
            <a:ext cx="2090381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21 : 7 = 3</a:t>
            </a:r>
            <a:endParaRPr/>
          </a:p>
        </p:txBody>
      </p:sp>
      <p:sp>
        <p:nvSpPr>
          <p:cNvPr id="350" name="Google Shape;350;p7"/>
          <p:cNvSpPr/>
          <p:nvPr/>
        </p:nvSpPr>
        <p:spPr>
          <a:xfrm>
            <a:off x="2914094" y="5783258"/>
            <a:ext cx="1112157" cy="507236"/>
          </a:xfrm>
          <a:prstGeom prst="rect">
            <a:avLst/>
          </a:prstGeom>
          <a:solidFill>
            <a:srgbClr val="A8D08C"/>
          </a:solidFill>
          <a:ln w="25400" cap="flat" cmpd="sng">
            <a:solidFill>
              <a:srgbClr val="1C3052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chemeClr val="lt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cxnSp>
        <p:nvCxnSpPr>
          <p:cNvPr id="351" name="Google Shape;351;p7"/>
          <p:cNvCxnSpPr/>
          <p:nvPr/>
        </p:nvCxnSpPr>
        <p:spPr>
          <a:xfrm>
            <a:off x="4026251" y="6066918"/>
            <a:ext cx="556079" cy="0"/>
          </a:xfrm>
          <a:prstGeom prst="straightConnector1">
            <a:avLst/>
          </a:prstGeom>
          <a:noFill/>
          <a:ln w="28575" cap="flat" cmpd="sng">
            <a:solidFill>
              <a:srgbClr val="FF0000"/>
            </a:solidFill>
            <a:prstDash val="solid"/>
            <a:round/>
            <a:headEnd type="none" w="sm" len="sm"/>
            <a:tailEnd type="triangle" w="med" len="med"/>
          </a:ln>
        </p:spPr>
      </p:cxnSp>
      <p:sp>
        <p:nvSpPr>
          <p:cNvPr id="352" name="Google Shape;352;p7"/>
          <p:cNvSpPr txBox="1"/>
          <p:nvPr/>
        </p:nvSpPr>
        <p:spPr>
          <a:xfrm>
            <a:off x="4609279" y="5783258"/>
            <a:ext cx="556079" cy="73866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0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3</a:t>
            </a:r>
            <a:endParaRPr/>
          </a:p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1400" b="0" i="0" u="none" strike="noStrike" cap="none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353" name="Google Shape;353;p7"/>
          <p:cNvSpPr txBox="1"/>
          <p:nvPr/>
        </p:nvSpPr>
        <p:spPr>
          <a:xfrm>
            <a:off x="7481907" y="5530136"/>
            <a:ext cx="4572000" cy="46166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4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15 estudiantes tienen 11 años. </a:t>
            </a:r>
            <a:endParaRPr/>
          </a:p>
        </p:txBody>
      </p:sp>
      <p:sp>
        <p:nvSpPr>
          <p:cNvPr id="354" name="Google Shape;354;p7"/>
          <p:cNvSpPr txBox="1"/>
          <p:nvPr/>
        </p:nvSpPr>
        <p:spPr>
          <a:xfrm>
            <a:off x="5510195" y="5173376"/>
            <a:ext cx="1906606" cy="523220"/>
          </a:xfrm>
          <a:prstGeom prst="rect">
            <a:avLst/>
          </a:prstGeom>
          <a:blipFill rotWithShape="1">
            <a:blip r:embed="rId3">
              <a:alphaModFix/>
            </a:blip>
            <a:stretch>
              <a:fillRect/>
            </a:stretch>
          </a:blipFill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1400" b="0" i="0" u="none" strike="noStrike" cap="none">
                <a:latin typeface="Arial"/>
                <a:ea typeface="Arial"/>
                <a:cs typeface="Arial"/>
                <a:sym typeface="Arial"/>
              </a:rPr>
              <a:t> </a:t>
            </a:r>
            <a:endParaRPr/>
          </a:p>
        </p:txBody>
      </p:sp>
      <p:sp>
        <p:nvSpPr>
          <p:cNvPr id="355" name="Google Shape;355;p7"/>
          <p:cNvSpPr txBox="1"/>
          <p:nvPr/>
        </p:nvSpPr>
        <p:spPr>
          <a:xfrm>
            <a:off x="822960" y="533399"/>
            <a:ext cx="10546200" cy="13854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514350" marR="0" lvl="0" indent="-51435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  <a:buFont typeface="Nunito"/>
              <a:buAutoNum type="arabicPeriod" startAt="2"/>
            </a:pPr>
            <a:r>
              <a:rPr lang="es-ES" sz="2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En un 6° básico, la razón entre los estudiantes que tienen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</a:t>
            </a:r>
            <a:r>
              <a:rPr lang="es-ES" sz="2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12 y 11 años es 2 : 5.  Si hay 21 estudiantes en el curso,   </a:t>
            </a:r>
          </a:p>
          <a:p>
            <a: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7030A0"/>
              </a:buClr>
              <a:buSzPts val="2800"/>
            </a:pPr>
            <a:r>
              <a:rPr lang="es-ES" sz="2800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     </a:t>
            </a:r>
            <a:r>
              <a:rPr lang="es-ES" sz="2800" b="0" i="0" u="none" strike="noStrike" cap="none" dirty="0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¿cuántos estudiantes tienen 11 años? </a:t>
            </a:r>
            <a:endParaRPr dirty="0"/>
          </a:p>
        </p:txBody>
      </p:sp>
      <p:sp>
        <p:nvSpPr>
          <p:cNvPr id="356" name="Google Shape;356;p7"/>
          <p:cNvSpPr txBox="1"/>
          <p:nvPr/>
        </p:nvSpPr>
        <p:spPr>
          <a:xfrm>
            <a:off x="9644744" y="1605891"/>
            <a:ext cx="2362199" cy="52322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sp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s-ES" sz="2800" b="1" i="0" u="none" strike="noStrike" cap="none">
                <a:solidFill>
                  <a:schemeClr val="dk1"/>
                </a:solidFill>
                <a:latin typeface="Nunito"/>
                <a:ea typeface="Nunito"/>
                <a:cs typeface="Nunito"/>
                <a:sym typeface="Nunito"/>
              </a:rPr>
              <a:t>Estrategia</a:t>
            </a:r>
            <a:r>
              <a:rPr lang="es-ES" sz="2800" b="1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3</a:t>
            </a:r>
            <a:endParaRPr sz="2800" b="1" i="0" u="none" strike="noStrike" cap="none">
              <a:solidFill>
                <a:schemeClr val="dk1"/>
              </a:solidFill>
              <a:latin typeface="Nunito"/>
              <a:ea typeface="Nunito"/>
              <a:cs typeface="Nunito"/>
              <a:sym typeface="Nunito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ema de Office">
  <a:themeElements>
    <a:clrScheme name="Tema de 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396</Words>
  <Application>Microsoft Office PowerPoint</Application>
  <PresentationFormat>Panorámica</PresentationFormat>
  <Paragraphs>62</Paragraphs>
  <Slides>7</Slides>
  <Notes>7</Notes>
  <HiddenSlides>0</HiddenSlides>
  <MMClips>0</MMClips>
  <ScaleCrop>false</ScaleCrop>
  <HeadingPairs>
    <vt:vector size="6" baseType="variant">
      <vt:variant>
        <vt:lpstr>Fuentes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7</vt:i4>
      </vt:variant>
    </vt:vector>
  </HeadingPairs>
  <TitlesOfParts>
    <vt:vector size="12" baseType="lpstr">
      <vt:lpstr>Arial</vt:lpstr>
      <vt:lpstr>Calibri</vt:lpstr>
      <vt:lpstr>Nunito</vt:lpstr>
      <vt:lpstr>Nunito SemiBold</vt:lpstr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Tomás Gonzalo Basaure Retamal</dc:creator>
  <cp:lastModifiedBy>Macarena Ovalle Larrain</cp:lastModifiedBy>
  <cp:revision>1</cp:revision>
  <dcterms:created xsi:type="dcterms:W3CDTF">2023-09-12T20:21:07Z</dcterms:created>
  <dcterms:modified xsi:type="dcterms:W3CDTF">2024-04-30T18:49:57Z</dcterms:modified>
</cp:coreProperties>
</file>