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5143500" type="screen16x9"/>
  <p:notesSz cx="6858000" cy="9144000"/>
  <p:embeddedFontLst>
    <p:embeddedFont>
      <p:font typeface="Nunito" pitchFamily="2" charset="0"/>
      <p:regular r:id="rId55"/>
      <p:bold r:id="rId56"/>
      <p:italic r:id="rId57"/>
      <p:boldItalic r:id="rId58"/>
    </p:embeddedFont>
    <p:embeddedFont>
      <p:font typeface="Nunito SemiBold" pitchFamily="2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hpqM1XXR4KsI8yL9iOpv7nV6N5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6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Droguett" userId="b98dc45e39b78e26" providerId="LiveId" clId="{1D0BC1F1-B051-4176-B7D6-855936AF69B4}"/>
    <pc:docChg chg="modSld">
      <pc:chgData name="Sandra Droguett" userId="b98dc45e39b78e26" providerId="LiveId" clId="{1D0BC1F1-B051-4176-B7D6-855936AF69B4}" dt="2024-04-02T15:37:18.563" v="0" actId="1036"/>
      <pc:docMkLst>
        <pc:docMk/>
      </pc:docMkLst>
      <pc:sldChg chg="modSp mod">
        <pc:chgData name="Sandra Droguett" userId="b98dc45e39b78e26" providerId="LiveId" clId="{1D0BC1F1-B051-4176-B7D6-855936AF69B4}" dt="2024-04-02T15:37:18.563" v="0" actId="1036"/>
        <pc:sldMkLst>
          <pc:docMk/>
          <pc:sldMk cId="0" sldId="256"/>
        </pc:sldMkLst>
        <pc:picChg chg="mod">
          <ac:chgData name="Sandra Droguett" userId="b98dc45e39b78e26" providerId="LiveId" clId="{1D0BC1F1-B051-4176-B7D6-855936AF69B4}" dt="2024-04-02T15:37:18.563" v="0" actId="1036"/>
          <ac:picMkLst>
            <pc:docMk/>
            <pc:sldMk cId="0" sldId="256"/>
            <ac:picMk id="5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7" name="Google Shape;43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1" name="Google Shape;45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7" name="Google Shape;47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8" name="Google Shape;50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5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6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36"/>
            <a:ext cx="9144000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>
            <a:spLocks noGrp="1"/>
          </p:cNvSpPr>
          <p:nvPr>
            <p:ph type="subTitle" idx="1"/>
          </p:nvPr>
        </p:nvSpPr>
        <p:spPr>
          <a:xfrm>
            <a:off x="1142998" y="124234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72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1142997" y="2311913"/>
            <a:ext cx="6858000" cy="58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4000" i="0" u="none" strike="noStrike" cap="none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Múltiplos y </a:t>
            </a:r>
            <a:r>
              <a:rPr lang="es" sz="40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</a:t>
            </a:r>
            <a:r>
              <a:rPr lang="es" sz="4000" i="0" u="none" strike="noStrike" cap="none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ivisores </a:t>
            </a:r>
            <a:endParaRPr sz="4000" i="0" u="none" strike="noStrike" cap="none">
              <a:solidFill>
                <a:srgbClr val="00B40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1143000" y="3130325"/>
            <a:ext cx="7336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i="0" u="none" strike="noStrike" cap="none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6° básico. Unidad 2.</a:t>
            </a:r>
            <a:endParaRPr sz="2000" i="0" u="none" strike="noStrike" cap="none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i="0" u="none" strike="noStrike" cap="none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Capítulo 7</a:t>
            </a:r>
            <a:r>
              <a:rPr lang="es" sz="20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s" sz="2000" i="0" u="none" strike="noStrike" cap="none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 Múltiplos y divisores.</a:t>
            </a:r>
            <a:endParaRPr sz="2000" i="0" u="none" strike="noStrike" cap="none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Practica de </a:t>
            </a:r>
            <a:r>
              <a:rPr lang="es" sz="2000" i="0" u="none" strike="noStrike" cap="none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Resolución de </a:t>
            </a:r>
            <a:r>
              <a:rPr lang="es" sz="20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s" sz="2000" i="0" u="none" strike="noStrike" cap="none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roblemas de múltiplos y divisores. </a:t>
            </a:r>
            <a:endParaRPr sz="2000" i="0" u="none" strike="noStrike" cap="none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i="0" u="none" strike="noStrike" cap="none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Página 14</a:t>
            </a:r>
            <a:r>
              <a:rPr lang="es" sz="20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lang="es" sz="2000" i="0" u="none" strike="noStrike" cap="none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sz="2000" i="0" u="none" strike="noStrike" cap="none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5" name="Google Shape;55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543" y="4616558"/>
            <a:ext cx="397896" cy="52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1"/>
          <p:cNvPicPr preferRelativeResize="0"/>
          <p:nvPr/>
        </p:nvPicPr>
        <p:blipFill rotWithShape="1">
          <a:blip r:embed="rId3">
            <a:alphaModFix/>
          </a:blip>
          <a:srcRect b="5225"/>
          <a:stretch/>
        </p:blipFill>
        <p:spPr>
          <a:xfrm>
            <a:off x="728663" y="409575"/>
            <a:ext cx="7686675" cy="40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1"/>
          <p:cNvSpPr/>
          <p:nvPr/>
        </p:nvSpPr>
        <p:spPr>
          <a:xfrm>
            <a:off x="9308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9308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247205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40133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55075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70017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247205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40133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55075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70017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930800" y="3213425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2472050" y="3213425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4013300" y="3213425"/>
            <a:ext cx="1341900" cy="129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5355200" y="34697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5840500" y="34697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0" y="0"/>
            <a:ext cx="3813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Paquetes de 3 lápices 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6508328" y="3614475"/>
            <a:ext cx="153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Sobran 2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/>
          <p:nvPr/>
        </p:nvSpPr>
        <p:spPr>
          <a:xfrm>
            <a:off x="5144159" y="2155538"/>
            <a:ext cx="2533453" cy="1424819"/>
          </a:xfrm>
          <a:prstGeom prst="wedgeRoundRectCallout">
            <a:avLst>
              <a:gd name="adj1" fmla="val 72279"/>
              <a:gd name="adj2" fmla="val 4239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0" name="Google Shape;170;p12"/>
          <p:cNvSpPr txBox="1"/>
          <p:nvPr/>
        </p:nvSpPr>
        <p:spPr>
          <a:xfrm>
            <a:off x="3930019" y="3104175"/>
            <a:ext cx="846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" sz="6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1" name="Google Shape;171;p12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/>
          <p:nvPr/>
        </p:nvSpPr>
        <p:spPr>
          <a:xfrm>
            <a:off x="6068685" y="1858763"/>
            <a:ext cx="2432512" cy="1424819"/>
          </a:xfrm>
          <a:prstGeom prst="wedgeRoundRectCallout">
            <a:avLst>
              <a:gd name="adj1" fmla="val 40953"/>
              <a:gd name="adj2" fmla="val 72701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1196340" y="1538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 txBox="1"/>
          <p:nvPr/>
        </p:nvSpPr>
        <p:spPr>
          <a:xfrm>
            <a:off x="3368040" y="15553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9" name="Google Shape;179;p13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4"/>
          <p:cNvPicPr preferRelativeResize="0"/>
          <p:nvPr/>
        </p:nvPicPr>
        <p:blipFill rotWithShape="1">
          <a:blip r:embed="rId3">
            <a:alphaModFix/>
          </a:blip>
          <a:srcRect b="4691"/>
          <a:stretch/>
        </p:blipFill>
        <p:spPr>
          <a:xfrm>
            <a:off x="728663" y="409575"/>
            <a:ext cx="7686675" cy="41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4"/>
          <p:cNvSpPr/>
          <p:nvPr/>
        </p:nvSpPr>
        <p:spPr>
          <a:xfrm>
            <a:off x="7451400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6497425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5496350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4495275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4495275" y="3226975"/>
            <a:ext cx="1895700" cy="1351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4"/>
          <p:cNvSpPr/>
          <p:nvPr/>
        </p:nvSpPr>
        <p:spPr>
          <a:xfrm>
            <a:off x="3494200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2493125" y="409575"/>
            <a:ext cx="847500" cy="2730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4"/>
          <p:cNvSpPr/>
          <p:nvPr/>
        </p:nvSpPr>
        <p:spPr>
          <a:xfrm>
            <a:off x="1433200" y="409575"/>
            <a:ext cx="847500" cy="2730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2446000" y="3179850"/>
            <a:ext cx="1895700" cy="1351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954350" y="449250"/>
            <a:ext cx="882750" cy="4154825"/>
          </a:xfrm>
          <a:custGeom>
            <a:avLst/>
            <a:gdLst/>
            <a:ahLst/>
            <a:cxnLst/>
            <a:rect l="l" t="t" r="r" b="b"/>
            <a:pathLst>
              <a:path w="35310" h="166193" extrusionOk="0">
                <a:moveTo>
                  <a:pt x="0" y="471"/>
                </a:moveTo>
                <a:lnTo>
                  <a:pt x="470" y="166193"/>
                </a:lnTo>
                <a:lnTo>
                  <a:pt x="12240" y="165722"/>
                </a:lnTo>
                <a:lnTo>
                  <a:pt x="35310" y="165722"/>
                </a:lnTo>
                <a:lnTo>
                  <a:pt x="34839" y="111109"/>
                </a:lnTo>
                <a:lnTo>
                  <a:pt x="14124" y="111109"/>
                </a:lnTo>
                <a:lnTo>
                  <a:pt x="14124" y="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1770100" y="34645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0" y="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Paquetes de 4 lápices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6552150" y="3609244"/>
            <a:ext cx="3000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Sobra 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5"/>
          <p:cNvSpPr/>
          <p:nvPr/>
        </p:nvSpPr>
        <p:spPr>
          <a:xfrm>
            <a:off x="5144158" y="2155538"/>
            <a:ext cx="2533454" cy="1424819"/>
          </a:xfrm>
          <a:prstGeom prst="wedgeRoundRectCallout">
            <a:avLst>
              <a:gd name="adj1" fmla="val 72279"/>
              <a:gd name="adj2" fmla="val 4239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5 lápices</a:t>
            </a:r>
            <a:r>
              <a:rPr lang="es" sz="16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3977644" y="3104175"/>
            <a:ext cx="870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" sz="6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5" name="Google Shape;205;p1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/>
          <p:nvPr/>
        </p:nvSpPr>
        <p:spPr>
          <a:xfrm>
            <a:off x="5967744" y="1711038"/>
            <a:ext cx="2533453" cy="1424819"/>
          </a:xfrm>
          <a:prstGeom prst="wedgeRoundRectCallout">
            <a:avLst>
              <a:gd name="adj1" fmla="val 39695"/>
              <a:gd name="adj2" fmla="val 8072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5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1196340" y="1538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3284679" y="1555373"/>
            <a:ext cx="259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1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 1 lápiz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3" name="Google Shape;213;p16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 b="4307"/>
          <a:stretch/>
        </p:blipFill>
        <p:spPr>
          <a:xfrm>
            <a:off x="728663" y="409575"/>
            <a:ext cx="7686675" cy="41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/>
          <p:nvPr/>
        </p:nvSpPr>
        <p:spPr>
          <a:xfrm>
            <a:off x="852550" y="466075"/>
            <a:ext cx="2438400" cy="131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3426775" y="466075"/>
            <a:ext cx="2438400" cy="131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6030850" y="466075"/>
            <a:ext cx="2438400" cy="131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852550" y="1850925"/>
            <a:ext cx="2438400" cy="131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3426775" y="1850925"/>
            <a:ext cx="2438400" cy="131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6001000" y="1850925"/>
            <a:ext cx="2438400" cy="131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852550" y="3235775"/>
            <a:ext cx="2438400" cy="131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3426775" y="3235775"/>
            <a:ext cx="2438400" cy="131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5865175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0" y="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Paquetes de 5 lápices 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6481950" y="3605750"/>
            <a:ext cx="1675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Sobra 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/>
          <p:nvPr/>
        </p:nvSpPr>
        <p:spPr>
          <a:xfrm>
            <a:off x="5144159" y="2155538"/>
            <a:ext cx="2533453" cy="1424819"/>
          </a:xfrm>
          <a:prstGeom prst="wedgeRoundRectCallout">
            <a:avLst>
              <a:gd name="adj1" fmla="val 72279"/>
              <a:gd name="adj2" fmla="val 4239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6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3977643" y="3104175"/>
            <a:ext cx="739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" sz="6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7" name="Google Shape;237;p18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/>
          <p:nvPr/>
        </p:nvSpPr>
        <p:spPr>
          <a:xfrm>
            <a:off x="5967744" y="1800585"/>
            <a:ext cx="2533453" cy="1424819"/>
          </a:xfrm>
          <a:prstGeom prst="wedgeRoundRectCallout">
            <a:avLst>
              <a:gd name="adj1" fmla="val 39194"/>
              <a:gd name="adj2" fmla="val 7448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6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1196340" y="1538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3368040" y="15553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5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5" name="Google Shape;245;p19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0"/>
          <p:cNvPicPr preferRelativeResize="0"/>
          <p:nvPr/>
        </p:nvPicPr>
        <p:blipFill rotWithShape="1">
          <a:blip r:embed="rId3">
            <a:alphaModFix/>
          </a:blip>
          <a:srcRect b="4610"/>
          <a:stretch/>
        </p:blipFill>
        <p:spPr>
          <a:xfrm>
            <a:off x="728663" y="409575"/>
            <a:ext cx="7686675" cy="41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/>
          <p:nvPr/>
        </p:nvSpPr>
        <p:spPr>
          <a:xfrm>
            <a:off x="95525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95580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295635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023125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95745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0"/>
          <p:cNvSpPr/>
          <p:nvPr/>
        </p:nvSpPr>
        <p:spPr>
          <a:xfrm>
            <a:off x="6014250" y="409575"/>
            <a:ext cx="1344900" cy="276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5891763" y="34115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7301938" y="701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7301938" y="20961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7739438" y="701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7739438" y="20961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0" y="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Paquetes de 6 lápices 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6567675" y="3579250"/>
            <a:ext cx="134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Sobran 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"/>
          <p:cNvPicPr preferRelativeResize="0"/>
          <p:nvPr/>
        </p:nvPicPr>
        <p:blipFill rotWithShape="1">
          <a:blip r:embed="rId3">
            <a:alphaModFix/>
          </a:blip>
          <a:srcRect t="23630" b="2998"/>
          <a:stretch/>
        </p:blipFill>
        <p:spPr>
          <a:xfrm>
            <a:off x="247525" y="1142791"/>
            <a:ext cx="3842155" cy="329857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 txBox="1"/>
          <p:nvPr/>
        </p:nvSpPr>
        <p:spPr>
          <a:xfrm>
            <a:off x="4878475" y="1038850"/>
            <a:ext cx="426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¿De cuántas maneras puede hacerlo?,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¿por qué? Explica.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2" name="Google Shape;62;p3"/>
          <p:cNvCxnSpPr/>
          <p:nvPr/>
        </p:nvCxnSpPr>
        <p:spPr>
          <a:xfrm>
            <a:off x="4963885" y="2069332"/>
            <a:ext cx="3949002" cy="0"/>
          </a:xfrm>
          <a:prstGeom prst="straightConnector1">
            <a:avLst/>
          </a:prstGeom>
          <a:noFill/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3"/>
          <p:cNvSpPr txBox="1"/>
          <p:nvPr/>
        </p:nvSpPr>
        <p:spPr>
          <a:xfrm>
            <a:off x="4963876" y="2474000"/>
            <a:ext cx="4020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Si Raúl saca un lápiz, ¿de cuántas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maneras podría hacerlo?, ¿por qué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varió la cantidad de maneras de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hacerlo? Explica.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4" name="Google Shape;64;p3"/>
          <p:cNvCxnSpPr/>
          <p:nvPr/>
        </p:nvCxnSpPr>
        <p:spPr>
          <a:xfrm>
            <a:off x="5035899" y="4020387"/>
            <a:ext cx="3949002" cy="0"/>
          </a:xfrm>
          <a:prstGeom prst="straightConnector1">
            <a:avLst/>
          </a:prstGeom>
          <a:noFill/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3"/>
          <p:cNvSpPr txBox="1"/>
          <p:nvPr/>
        </p:nvSpPr>
        <p:spPr>
          <a:xfrm>
            <a:off x="391876" y="148650"/>
            <a:ext cx="4325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Raúl tiene 41 lápices y quiere ocuparlos todos para hacer varios paquetes con la misma cantidad.</a:t>
            </a:r>
            <a:endParaRPr sz="18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4407749" y="984700"/>
            <a:ext cx="489300" cy="472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4474574" y="2453300"/>
            <a:ext cx="489300" cy="472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>
                <a:solidFill>
                  <a:schemeClr val="dk1"/>
                </a:solidFill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/>
          <p:nvPr/>
        </p:nvSpPr>
        <p:spPr>
          <a:xfrm>
            <a:off x="5144159" y="2155538"/>
            <a:ext cx="2533453" cy="1424819"/>
          </a:xfrm>
          <a:prstGeom prst="wedgeRoundRectCallout">
            <a:avLst>
              <a:gd name="adj1" fmla="val 72279"/>
              <a:gd name="adj2" fmla="val 4239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7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3977643" y="3104175"/>
            <a:ext cx="739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" sz="6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1" name="Google Shape;271;p2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/>
          <p:nvPr/>
        </p:nvSpPr>
        <p:spPr>
          <a:xfrm>
            <a:off x="6018215" y="1756887"/>
            <a:ext cx="2432512" cy="1424819"/>
          </a:xfrm>
          <a:prstGeom prst="wedgeRoundRectCallout">
            <a:avLst>
              <a:gd name="adj1" fmla="val 39909"/>
              <a:gd name="adj2" fmla="val 76266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7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1196340" y="1538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3368040" y="15553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6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9" name="Google Shape;279;p22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3"/>
          <p:cNvPicPr preferRelativeResize="0"/>
          <p:nvPr/>
        </p:nvPicPr>
        <p:blipFill rotWithShape="1">
          <a:blip r:embed="rId3">
            <a:alphaModFix/>
          </a:blip>
          <a:srcRect b="4610"/>
          <a:stretch/>
        </p:blipFill>
        <p:spPr>
          <a:xfrm>
            <a:off x="728663" y="409575"/>
            <a:ext cx="7686675" cy="41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3"/>
          <p:cNvSpPr/>
          <p:nvPr/>
        </p:nvSpPr>
        <p:spPr>
          <a:xfrm>
            <a:off x="849225" y="492575"/>
            <a:ext cx="3498600" cy="128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3"/>
          <p:cNvSpPr/>
          <p:nvPr/>
        </p:nvSpPr>
        <p:spPr>
          <a:xfrm>
            <a:off x="4414100" y="492575"/>
            <a:ext cx="3498600" cy="128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849225" y="1870800"/>
            <a:ext cx="3498600" cy="128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4414100" y="1870800"/>
            <a:ext cx="3498600" cy="128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849225" y="3249025"/>
            <a:ext cx="3498600" cy="128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3"/>
          <p:cNvSpPr/>
          <p:nvPr/>
        </p:nvSpPr>
        <p:spPr>
          <a:xfrm>
            <a:off x="5865175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5368225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3"/>
          <p:cNvSpPr/>
          <p:nvPr/>
        </p:nvSpPr>
        <p:spPr>
          <a:xfrm>
            <a:off x="4831500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4287063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7739450" y="74442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7739450" y="20399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0" y="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Paquetes de 7 lápices 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23"/>
          <p:cNvSpPr txBox="1"/>
          <p:nvPr/>
        </p:nvSpPr>
        <p:spPr>
          <a:xfrm>
            <a:off x="6577400" y="3605750"/>
            <a:ext cx="1544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Sobran 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4"/>
          <p:cNvSpPr/>
          <p:nvPr/>
        </p:nvSpPr>
        <p:spPr>
          <a:xfrm>
            <a:off x="5144159" y="2155538"/>
            <a:ext cx="2533453" cy="1424819"/>
          </a:xfrm>
          <a:prstGeom prst="wedgeRoundRectCallout">
            <a:avLst>
              <a:gd name="adj1" fmla="val 72279"/>
              <a:gd name="adj2" fmla="val 4239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8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4" name="Google Shape;304;p24"/>
          <p:cNvSpPr txBox="1"/>
          <p:nvPr/>
        </p:nvSpPr>
        <p:spPr>
          <a:xfrm>
            <a:off x="3977643" y="3104175"/>
            <a:ext cx="810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" sz="6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5" name="Google Shape;305;p24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"/>
          <p:cNvSpPr/>
          <p:nvPr/>
        </p:nvSpPr>
        <p:spPr>
          <a:xfrm>
            <a:off x="6312559" y="1767280"/>
            <a:ext cx="2533453" cy="1424819"/>
          </a:xfrm>
          <a:prstGeom prst="wedgeRoundRectCallout">
            <a:avLst>
              <a:gd name="adj1" fmla="val 23654"/>
              <a:gd name="adj2" fmla="val 78940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8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1196340" y="1538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5"/>
          <p:cNvSpPr txBox="1"/>
          <p:nvPr/>
        </p:nvSpPr>
        <p:spPr>
          <a:xfrm>
            <a:off x="3368040" y="15553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3" name="Google Shape;313;p2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6"/>
          <p:cNvPicPr preferRelativeResize="0"/>
          <p:nvPr/>
        </p:nvPicPr>
        <p:blipFill rotWithShape="1">
          <a:blip r:embed="rId3">
            <a:alphaModFix/>
          </a:blip>
          <a:srcRect b="5444"/>
          <a:stretch/>
        </p:blipFill>
        <p:spPr>
          <a:xfrm>
            <a:off x="728663" y="409575"/>
            <a:ext cx="7686675" cy="40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6"/>
          <p:cNvSpPr/>
          <p:nvPr/>
        </p:nvSpPr>
        <p:spPr>
          <a:xfrm>
            <a:off x="919025" y="472800"/>
            <a:ext cx="3954600" cy="134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6"/>
          <p:cNvSpPr/>
          <p:nvPr/>
        </p:nvSpPr>
        <p:spPr>
          <a:xfrm>
            <a:off x="919025" y="1814700"/>
            <a:ext cx="3954600" cy="134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6"/>
          <p:cNvSpPr/>
          <p:nvPr/>
        </p:nvSpPr>
        <p:spPr>
          <a:xfrm>
            <a:off x="919025" y="3156600"/>
            <a:ext cx="3954600" cy="134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6447950" y="472800"/>
            <a:ext cx="1967400" cy="2683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6"/>
          <p:cNvSpPr/>
          <p:nvPr/>
        </p:nvSpPr>
        <p:spPr>
          <a:xfrm>
            <a:off x="4991450" y="461025"/>
            <a:ext cx="1365325" cy="4131275"/>
          </a:xfrm>
          <a:custGeom>
            <a:avLst/>
            <a:gdLst/>
            <a:ahLst/>
            <a:cxnLst/>
            <a:rect l="l" t="t" r="r" b="b"/>
            <a:pathLst>
              <a:path w="54613" h="165251" extrusionOk="0">
                <a:moveTo>
                  <a:pt x="471" y="0"/>
                </a:moveTo>
                <a:lnTo>
                  <a:pt x="54613" y="0"/>
                </a:lnTo>
                <a:lnTo>
                  <a:pt x="54613" y="165251"/>
                </a:lnTo>
                <a:lnTo>
                  <a:pt x="18362" y="165251"/>
                </a:lnTo>
                <a:lnTo>
                  <a:pt x="17891" y="108755"/>
                </a:lnTo>
                <a:lnTo>
                  <a:pt x="0" y="108284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4873613" y="34366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0" y="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Paquetes de 8 lápices 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6474600" y="3623550"/>
            <a:ext cx="109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Sobra 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7"/>
          <p:cNvSpPr/>
          <p:nvPr/>
        </p:nvSpPr>
        <p:spPr>
          <a:xfrm>
            <a:off x="5967744" y="1699158"/>
            <a:ext cx="2533453" cy="1424819"/>
          </a:xfrm>
          <a:prstGeom prst="wedgeRoundRectCallout">
            <a:avLst>
              <a:gd name="adj1" fmla="val 32176"/>
              <a:gd name="adj2" fmla="val 8428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9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3" name="Google Shape;333;p27"/>
          <p:cNvSpPr txBox="1"/>
          <p:nvPr/>
        </p:nvSpPr>
        <p:spPr>
          <a:xfrm>
            <a:off x="3977644" y="3104175"/>
            <a:ext cx="929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" sz="66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40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4" name="Google Shape;334;p2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/>
          <p:nvPr/>
        </p:nvSpPr>
        <p:spPr>
          <a:xfrm>
            <a:off x="5967744" y="1800585"/>
            <a:ext cx="2533453" cy="1424819"/>
          </a:xfrm>
          <a:prstGeom prst="wedgeRoundRectCallout">
            <a:avLst>
              <a:gd name="adj1" fmla="val 36186"/>
              <a:gd name="adj2" fmla="val 7448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9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28"/>
          <p:cNvSpPr txBox="1"/>
          <p:nvPr/>
        </p:nvSpPr>
        <p:spPr>
          <a:xfrm>
            <a:off x="1196340" y="1538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3368040" y="15553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5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2" name="Google Shape;342;p28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9"/>
          <p:cNvPicPr preferRelativeResize="0"/>
          <p:nvPr/>
        </p:nvPicPr>
        <p:blipFill rotWithShape="1">
          <a:blip r:embed="rId3">
            <a:alphaModFix/>
          </a:blip>
          <a:srcRect b="5225"/>
          <a:stretch/>
        </p:blipFill>
        <p:spPr>
          <a:xfrm>
            <a:off x="728663" y="409575"/>
            <a:ext cx="7686675" cy="40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9"/>
          <p:cNvSpPr/>
          <p:nvPr/>
        </p:nvSpPr>
        <p:spPr>
          <a:xfrm>
            <a:off x="915500" y="452825"/>
            <a:ext cx="1404900" cy="4055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9"/>
          <p:cNvSpPr/>
          <p:nvPr/>
        </p:nvSpPr>
        <p:spPr>
          <a:xfrm>
            <a:off x="2459375" y="452825"/>
            <a:ext cx="1404900" cy="4055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9"/>
          <p:cNvSpPr/>
          <p:nvPr/>
        </p:nvSpPr>
        <p:spPr>
          <a:xfrm>
            <a:off x="4003250" y="452825"/>
            <a:ext cx="1404900" cy="4055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9"/>
          <p:cNvSpPr/>
          <p:nvPr/>
        </p:nvSpPr>
        <p:spPr>
          <a:xfrm>
            <a:off x="5977825" y="492575"/>
            <a:ext cx="2385375" cy="2756450"/>
          </a:xfrm>
          <a:custGeom>
            <a:avLst/>
            <a:gdLst/>
            <a:ahLst/>
            <a:cxnLst/>
            <a:rect l="l" t="t" r="r" b="b"/>
            <a:pathLst>
              <a:path w="95415" h="110258" extrusionOk="0">
                <a:moveTo>
                  <a:pt x="530" y="0"/>
                </a:moveTo>
                <a:lnTo>
                  <a:pt x="95415" y="0"/>
                </a:lnTo>
                <a:lnTo>
                  <a:pt x="95415" y="110258"/>
                </a:lnTo>
                <a:lnTo>
                  <a:pt x="21203" y="109728"/>
                </a:lnTo>
                <a:lnTo>
                  <a:pt x="21203" y="53539"/>
                </a:lnTo>
                <a:lnTo>
                  <a:pt x="0" y="53539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9"/>
          <p:cNvSpPr/>
          <p:nvPr/>
        </p:nvSpPr>
        <p:spPr>
          <a:xfrm>
            <a:off x="5301913" y="70670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9"/>
          <p:cNvSpPr/>
          <p:nvPr/>
        </p:nvSpPr>
        <p:spPr>
          <a:xfrm>
            <a:off x="5301913" y="2089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9"/>
          <p:cNvSpPr/>
          <p:nvPr/>
        </p:nvSpPr>
        <p:spPr>
          <a:xfrm>
            <a:off x="5827788" y="2089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9"/>
          <p:cNvSpPr/>
          <p:nvPr/>
        </p:nvSpPr>
        <p:spPr>
          <a:xfrm>
            <a:off x="5301913" y="34722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9"/>
          <p:cNvSpPr/>
          <p:nvPr/>
        </p:nvSpPr>
        <p:spPr>
          <a:xfrm>
            <a:off x="5827788" y="34722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9"/>
          <p:cNvSpPr txBox="1"/>
          <p:nvPr/>
        </p:nvSpPr>
        <p:spPr>
          <a:xfrm>
            <a:off x="0" y="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Paquetes de 9 lápices 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8" name="Google Shape;358;p29"/>
          <p:cNvSpPr txBox="1"/>
          <p:nvPr/>
        </p:nvSpPr>
        <p:spPr>
          <a:xfrm>
            <a:off x="6503700" y="3639950"/>
            <a:ext cx="164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Sobran 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0"/>
          <p:cNvSpPr/>
          <p:nvPr/>
        </p:nvSpPr>
        <p:spPr>
          <a:xfrm>
            <a:off x="5144158" y="2155538"/>
            <a:ext cx="2533453" cy="1424819"/>
          </a:xfrm>
          <a:prstGeom prst="wedgeRoundRectCallout">
            <a:avLst>
              <a:gd name="adj1" fmla="val 72279"/>
              <a:gd name="adj2" fmla="val 4239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10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5" name="Google Shape;365;p30"/>
          <p:cNvSpPr txBox="1"/>
          <p:nvPr/>
        </p:nvSpPr>
        <p:spPr>
          <a:xfrm>
            <a:off x="3977644" y="3104175"/>
            <a:ext cx="989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" sz="6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6" name="Google Shape;366;p30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1346479" y="1470941"/>
            <a:ext cx="7144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¿De cuántas maneras puede hacerlo?,</a:t>
            </a:r>
            <a:endParaRPr sz="28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¿por qué? Explica.</a:t>
            </a:r>
            <a:endParaRPr sz="28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653143" y="1508575"/>
            <a:ext cx="633216" cy="619116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/>
          <p:nvPr/>
        </p:nvSpPr>
        <p:spPr>
          <a:xfrm>
            <a:off x="5746420" y="1859340"/>
            <a:ext cx="2533453" cy="1424819"/>
          </a:xfrm>
          <a:prstGeom prst="wedgeRoundRectCallout">
            <a:avLst>
              <a:gd name="adj1" fmla="val 48217"/>
              <a:gd name="adj2" fmla="val 73592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10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1196340" y="1538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1"/>
          <p:cNvSpPr txBox="1"/>
          <p:nvPr/>
        </p:nvSpPr>
        <p:spPr>
          <a:xfrm>
            <a:off x="3391840" y="1686348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4" name="Google Shape;374;p3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2"/>
          <p:cNvPicPr preferRelativeResize="0"/>
          <p:nvPr/>
        </p:nvPicPr>
        <p:blipFill rotWithShape="1">
          <a:blip r:embed="rId3">
            <a:alphaModFix/>
          </a:blip>
          <a:srcRect b="5045"/>
          <a:stretch/>
        </p:blipFill>
        <p:spPr>
          <a:xfrm>
            <a:off x="728663" y="409575"/>
            <a:ext cx="7686675" cy="41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2"/>
          <p:cNvSpPr/>
          <p:nvPr/>
        </p:nvSpPr>
        <p:spPr>
          <a:xfrm>
            <a:off x="915500" y="452825"/>
            <a:ext cx="5029200" cy="1350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2"/>
          <p:cNvSpPr txBox="1"/>
          <p:nvPr/>
        </p:nvSpPr>
        <p:spPr>
          <a:xfrm>
            <a:off x="0" y="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Paquetes de 10 lápices 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2" name="Google Shape;382;p32"/>
          <p:cNvSpPr txBox="1"/>
          <p:nvPr/>
        </p:nvSpPr>
        <p:spPr>
          <a:xfrm>
            <a:off x="6503700" y="3639950"/>
            <a:ext cx="15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Sobra 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915500" y="1809250"/>
            <a:ext cx="5029200" cy="1350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2"/>
          <p:cNvSpPr/>
          <p:nvPr/>
        </p:nvSpPr>
        <p:spPr>
          <a:xfrm>
            <a:off x="915500" y="3165675"/>
            <a:ext cx="5029200" cy="1350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2"/>
          <p:cNvSpPr/>
          <p:nvPr/>
        </p:nvSpPr>
        <p:spPr>
          <a:xfrm>
            <a:off x="6003675" y="446400"/>
            <a:ext cx="2328600" cy="27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2"/>
          <p:cNvSpPr/>
          <p:nvPr/>
        </p:nvSpPr>
        <p:spPr>
          <a:xfrm>
            <a:off x="5827788" y="34497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3"/>
          <p:cNvSpPr/>
          <p:nvPr/>
        </p:nvSpPr>
        <p:spPr>
          <a:xfrm>
            <a:off x="5144159" y="2155538"/>
            <a:ext cx="2533453" cy="1424819"/>
          </a:xfrm>
          <a:prstGeom prst="wedgeRoundRectCallout">
            <a:avLst>
              <a:gd name="adj1" fmla="val 72279"/>
              <a:gd name="adj2" fmla="val 4239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11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3" name="Google Shape;393;p33"/>
          <p:cNvSpPr txBox="1"/>
          <p:nvPr/>
        </p:nvSpPr>
        <p:spPr>
          <a:xfrm>
            <a:off x="3977644" y="3104175"/>
            <a:ext cx="977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" sz="6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4" name="Google Shape;394;p33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"/>
          <p:cNvSpPr/>
          <p:nvPr/>
        </p:nvSpPr>
        <p:spPr>
          <a:xfrm>
            <a:off x="5967744" y="1800585"/>
            <a:ext cx="2533453" cy="1424819"/>
          </a:xfrm>
          <a:prstGeom prst="wedgeRoundRectCallout">
            <a:avLst>
              <a:gd name="adj1" fmla="val 33680"/>
              <a:gd name="adj2" fmla="val 72701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11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p34"/>
          <p:cNvSpPr txBox="1"/>
          <p:nvPr/>
        </p:nvSpPr>
        <p:spPr>
          <a:xfrm>
            <a:off x="1196340" y="1538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4"/>
          <p:cNvSpPr txBox="1"/>
          <p:nvPr/>
        </p:nvSpPr>
        <p:spPr>
          <a:xfrm>
            <a:off x="3368040" y="162682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8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2" name="Google Shape;402;p34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 rotWithShape="1">
          <a:blip r:embed="rId3">
            <a:alphaModFix/>
          </a:blip>
          <a:srcRect b="5045"/>
          <a:stretch/>
        </p:blipFill>
        <p:spPr>
          <a:xfrm>
            <a:off x="728663" y="409575"/>
            <a:ext cx="7686675" cy="41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5"/>
          <p:cNvSpPr/>
          <p:nvPr/>
        </p:nvSpPr>
        <p:spPr>
          <a:xfrm>
            <a:off x="915500" y="452825"/>
            <a:ext cx="5460000" cy="1350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5"/>
          <p:cNvSpPr txBox="1"/>
          <p:nvPr/>
        </p:nvSpPr>
        <p:spPr>
          <a:xfrm>
            <a:off x="0" y="0"/>
            <a:ext cx="322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Paquetes de 11 lápices 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0" name="Google Shape;410;p35"/>
          <p:cNvSpPr txBox="1"/>
          <p:nvPr/>
        </p:nvSpPr>
        <p:spPr>
          <a:xfrm>
            <a:off x="6503700" y="3639950"/>
            <a:ext cx="214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Sobran 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1" name="Google Shape;411;p35"/>
          <p:cNvSpPr/>
          <p:nvPr/>
        </p:nvSpPr>
        <p:spPr>
          <a:xfrm>
            <a:off x="915500" y="1809250"/>
            <a:ext cx="5460000" cy="1350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5"/>
          <p:cNvSpPr/>
          <p:nvPr/>
        </p:nvSpPr>
        <p:spPr>
          <a:xfrm>
            <a:off x="915500" y="3165675"/>
            <a:ext cx="5460000" cy="1350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5"/>
          <p:cNvSpPr/>
          <p:nvPr/>
        </p:nvSpPr>
        <p:spPr>
          <a:xfrm>
            <a:off x="6375488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5"/>
          <p:cNvSpPr/>
          <p:nvPr/>
        </p:nvSpPr>
        <p:spPr>
          <a:xfrm>
            <a:off x="6819638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5"/>
          <p:cNvSpPr/>
          <p:nvPr/>
        </p:nvSpPr>
        <p:spPr>
          <a:xfrm>
            <a:off x="7289813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5"/>
          <p:cNvSpPr/>
          <p:nvPr/>
        </p:nvSpPr>
        <p:spPr>
          <a:xfrm>
            <a:off x="7739438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5"/>
          <p:cNvSpPr/>
          <p:nvPr/>
        </p:nvSpPr>
        <p:spPr>
          <a:xfrm>
            <a:off x="6375488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5"/>
          <p:cNvSpPr/>
          <p:nvPr/>
        </p:nvSpPr>
        <p:spPr>
          <a:xfrm>
            <a:off x="6819638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5"/>
          <p:cNvSpPr/>
          <p:nvPr/>
        </p:nvSpPr>
        <p:spPr>
          <a:xfrm>
            <a:off x="7289813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7739438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/>
          <p:nvPr/>
        </p:nvSpPr>
        <p:spPr>
          <a:xfrm>
            <a:off x="203200" y="519874"/>
            <a:ext cx="6756400" cy="1667641"/>
          </a:xfrm>
          <a:prstGeom prst="wedgeRoundRectCallout">
            <a:avLst>
              <a:gd name="adj1" fmla="val 22179"/>
              <a:gd name="adj2" fmla="val 72462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¿De cuántas maneras puedo formar paquetes utilizando todos los lápices?, ¿</a:t>
            </a:r>
            <a:r>
              <a:rPr lang="es" sz="2800"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s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or qué? </a:t>
            </a:r>
            <a:endParaRPr sz="28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6" name="Google Shape;426;p36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154" y="733428"/>
            <a:ext cx="3306668" cy="389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139" y="452862"/>
            <a:ext cx="1406816" cy="210332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7"/>
          <p:cNvSpPr/>
          <p:nvPr/>
        </p:nvSpPr>
        <p:spPr>
          <a:xfrm>
            <a:off x="1790024" y="136634"/>
            <a:ext cx="6185575" cy="1807491"/>
          </a:xfrm>
          <a:prstGeom prst="wedgeRoundRectCallout">
            <a:avLst>
              <a:gd name="adj1" fmla="val -54972"/>
              <a:gd name="adj2" fmla="val 46975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No es posible ocupar los 41 lápices y hacer grupos </a:t>
            </a:r>
            <a:r>
              <a:rPr lang="es" sz="2800" dirty="0">
                <a:latin typeface="Nunito"/>
                <a:ea typeface="Nunito"/>
                <a:cs typeface="Nunito"/>
                <a:sym typeface="Nunito"/>
              </a:rPr>
              <a:t>con </a:t>
            </a: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 misma cantidad.</a:t>
            </a:r>
            <a:endParaRPr sz="2800" i="0" u="none" strike="sng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3" name="Google Shape;433;p37"/>
          <p:cNvSpPr/>
          <p:nvPr/>
        </p:nvSpPr>
        <p:spPr>
          <a:xfrm>
            <a:off x="241375" y="2730500"/>
            <a:ext cx="6185575" cy="1578700"/>
          </a:xfrm>
          <a:prstGeom prst="wedgeRoundRectCallout">
            <a:avLst>
              <a:gd name="adj1" fmla="val 56567"/>
              <a:gd name="adj2" fmla="val -17793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Entonces, el 41 es un </a:t>
            </a:r>
            <a:r>
              <a:rPr lang="es" sz="28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número primo</a:t>
            </a:r>
            <a:r>
              <a:rPr lang="es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ya que s</a:t>
            </a:r>
            <a:r>
              <a:rPr lang="es" sz="2800"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lang="es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lo puede dividirse por 1 y por sí mismo. </a:t>
            </a:r>
            <a:endParaRPr sz="28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4" name="Google Shape;434;p3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8019" y="2260353"/>
            <a:ext cx="2533117" cy="2753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"/>
          <p:cNvSpPr txBox="1"/>
          <p:nvPr/>
        </p:nvSpPr>
        <p:spPr>
          <a:xfrm>
            <a:off x="787400" y="1251342"/>
            <a:ext cx="825114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Raúl saca un lápiz,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¿de cuántas maneras podría hacerlo?,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¿por qué varió la cantidad de maneras de hacerlo? Explica.</a:t>
            </a:r>
            <a:endParaRPr sz="280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0" name="Google Shape;440;p38"/>
          <p:cNvSpPr/>
          <p:nvPr/>
        </p:nvSpPr>
        <p:spPr>
          <a:xfrm>
            <a:off x="220952" y="632142"/>
            <a:ext cx="683400" cy="61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"/>
          <p:cNvSpPr/>
          <p:nvPr/>
        </p:nvSpPr>
        <p:spPr>
          <a:xfrm>
            <a:off x="5545250" y="1069466"/>
            <a:ext cx="3598749" cy="1389000"/>
          </a:xfrm>
          <a:prstGeom prst="wedgeRoundRectCallout">
            <a:avLst>
              <a:gd name="adj1" fmla="val -558"/>
              <a:gd name="adj2" fmla="val 7648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sacamos 1 lápiz, hay 40.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¿Cuántos paquetes con la misma cantidad de lápices es posible hacer?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6" name="Google Shape;44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35121"/>
            <a:ext cx="5392851" cy="300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9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9094" y="2571749"/>
            <a:ext cx="2596212" cy="251183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9"/>
          <p:cNvSpPr/>
          <p:nvPr/>
        </p:nvSpPr>
        <p:spPr>
          <a:xfrm>
            <a:off x="3954925" y="3254600"/>
            <a:ext cx="2134500" cy="1021200"/>
          </a:xfrm>
          <a:prstGeom prst="wedgeRoundRectCallout">
            <a:avLst>
              <a:gd name="adj1" fmla="val 74038"/>
              <a:gd name="adj2" fmla="val 13444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Toma unos minutos para pensar tu respuesta…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0"/>
          <p:cNvSpPr/>
          <p:nvPr/>
        </p:nvSpPr>
        <p:spPr>
          <a:xfrm>
            <a:off x="419100" y="837625"/>
            <a:ext cx="8343900" cy="1835100"/>
          </a:xfrm>
          <a:prstGeom prst="wedgeRoundRectCallout">
            <a:avLst>
              <a:gd name="adj1" fmla="val -33677"/>
              <a:gd name="adj2" fmla="val 6707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40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¿podemos hacer paquetes </a:t>
            </a:r>
            <a:r>
              <a:rPr lang="es" sz="28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2, 3, 4 o 5 lápices</a:t>
            </a: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280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4" name="Google Shape;454;p40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8268">
            <a:off x="-246031" y="2589842"/>
            <a:ext cx="3347699" cy="266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5"/>
          <p:cNvGrpSpPr/>
          <p:nvPr/>
        </p:nvGrpSpPr>
        <p:grpSpPr>
          <a:xfrm>
            <a:off x="133812" y="146413"/>
            <a:ext cx="8057688" cy="4324350"/>
            <a:chOff x="375550" y="209475"/>
            <a:chExt cx="8057688" cy="4324350"/>
          </a:xfrm>
        </p:grpSpPr>
        <p:pic>
          <p:nvPicPr>
            <p:cNvPr id="79" name="Google Shape;79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5550" y="209475"/>
              <a:ext cx="7686675" cy="432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5"/>
            <p:cNvSpPr/>
            <p:nvPr/>
          </p:nvSpPr>
          <p:spPr>
            <a:xfrm>
              <a:off x="6079360" y="3109006"/>
              <a:ext cx="2353878" cy="1424819"/>
            </a:xfrm>
            <a:prstGeom prst="wedgeRoundRectCallout">
              <a:avLst>
                <a:gd name="adj1" fmla="val 60178"/>
                <a:gd name="adj2" fmla="val 31609"/>
                <a:gd name="adj3" fmla="val 0"/>
              </a:avLst>
            </a:prstGeom>
            <a:noFill/>
            <a:ln w="9525" cap="flat" cmpd="sng">
              <a:solidFill>
                <a:srgbClr val="00B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" sz="1600" i="0" u="none" strike="noStrike" cap="non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Aquí hay 41 lápices. Hagamos paquetes con la misma cantidad.</a:t>
              </a:r>
              <a:endParaRPr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81" name="Google Shape;81;p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917334" y="3695352"/>
            <a:ext cx="1377489" cy="12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/>
          <p:nvPr/>
        </p:nvSpPr>
        <p:spPr>
          <a:xfrm>
            <a:off x="110532" y="313077"/>
            <a:ext cx="4250453" cy="15358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0" y="313077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1"/>
          <p:cNvSpPr/>
          <p:nvPr/>
        </p:nvSpPr>
        <p:spPr>
          <a:xfrm>
            <a:off x="4598628" y="313077"/>
            <a:ext cx="4250453" cy="15358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2192223" y="410475"/>
            <a:ext cx="212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4471517" y="313077"/>
            <a:ext cx="2354580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6635273" y="416725"/>
            <a:ext cx="221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5" name="Google Shape;465;p41"/>
          <p:cNvSpPr/>
          <p:nvPr/>
        </p:nvSpPr>
        <p:spPr>
          <a:xfrm>
            <a:off x="110532" y="2354567"/>
            <a:ext cx="4250453" cy="15358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0" y="2354567"/>
            <a:ext cx="2354580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2192223" y="2436575"/>
            <a:ext cx="212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8" name="Google Shape;468;p41"/>
          <p:cNvSpPr/>
          <p:nvPr/>
        </p:nvSpPr>
        <p:spPr>
          <a:xfrm>
            <a:off x="4598628" y="2350970"/>
            <a:ext cx="4250453" cy="15358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41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389972">
            <a:off x="7637286" y="3206494"/>
            <a:ext cx="2056172" cy="163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1"/>
          <p:cNvSpPr txBox="1"/>
          <p:nvPr/>
        </p:nvSpPr>
        <p:spPr>
          <a:xfrm>
            <a:off x="4436265" y="2369242"/>
            <a:ext cx="2354580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6605026" y="2451450"/>
            <a:ext cx="221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2" name="Google Shape;472;p41"/>
          <p:cNvSpPr/>
          <p:nvPr/>
        </p:nvSpPr>
        <p:spPr>
          <a:xfrm>
            <a:off x="1110343" y="1088571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CD79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1"/>
          <p:cNvSpPr/>
          <p:nvPr/>
        </p:nvSpPr>
        <p:spPr>
          <a:xfrm>
            <a:off x="1139694" y="3065143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CD79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1"/>
          <p:cNvSpPr/>
          <p:nvPr/>
        </p:nvSpPr>
        <p:spPr>
          <a:xfrm>
            <a:off x="5396048" y="3136230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CD79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/>
          <p:nvPr/>
        </p:nvSpPr>
        <p:spPr>
          <a:xfrm>
            <a:off x="698500" y="572093"/>
            <a:ext cx="8242300" cy="1811400"/>
          </a:xfrm>
          <a:prstGeom prst="wedgeRoundRectCallout">
            <a:avLst>
              <a:gd name="adj1" fmla="val -44826"/>
              <a:gd name="adj2" fmla="val 79477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40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¿podemos hacer paquetes </a:t>
            </a:r>
            <a:r>
              <a:rPr lang="es" sz="28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6, 7, 8, 9 u otra cantidad de lápices</a:t>
            </a: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280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0" name="Google Shape;480;p42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8268">
            <a:off x="-246031" y="2589842"/>
            <a:ext cx="3347699" cy="266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3"/>
          <p:cNvSpPr/>
          <p:nvPr/>
        </p:nvSpPr>
        <p:spPr>
          <a:xfrm>
            <a:off x="110532" y="59612"/>
            <a:ext cx="4250453" cy="13973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/>
          <p:cNvSpPr txBox="1"/>
          <p:nvPr/>
        </p:nvSpPr>
        <p:spPr>
          <a:xfrm>
            <a:off x="13524" y="148874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2111927" y="231600"/>
            <a:ext cx="2239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4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8" name="Google Shape;488;p43"/>
          <p:cNvSpPr/>
          <p:nvPr/>
        </p:nvSpPr>
        <p:spPr>
          <a:xfrm>
            <a:off x="4508171" y="56376"/>
            <a:ext cx="4250453" cy="13973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3"/>
          <p:cNvSpPr txBox="1"/>
          <p:nvPr/>
        </p:nvSpPr>
        <p:spPr>
          <a:xfrm>
            <a:off x="4394427" y="145991"/>
            <a:ext cx="2354580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6633399" y="230750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5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1" name="Google Shape;491;p43"/>
          <p:cNvSpPr/>
          <p:nvPr/>
        </p:nvSpPr>
        <p:spPr>
          <a:xfrm>
            <a:off x="104630" y="1683541"/>
            <a:ext cx="4250453" cy="15358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3"/>
          <p:cNvSpPr txBox="1"/>
          <p:nvPr/>
        </p:nvSpPr>
        <p:spPr>
          <a:xfrm>
            <a:off x="0" y="1853901"/>
            <a:ext cx="2354580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4508171" y="1683541"/>
            <a:ext cx="4250453" cy="15358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3"/>
          <p:cNvSpPr txBox="1"/>
          <p:nvPr/>
        </p:nvSpPr>
        <p:spPr>
          <a:xfrm>
            <a:off x="4351589" y="1859861"/>
            <a:ext cx="2354580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3"/>
          <p:cNvSpPr txBox="1"/>
          <p:nvPr/>
        </p:nvSpPr>
        <p:spPr>
          <a:xfrm>
            <a:off x="6574251" y="1943625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4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6" name="Google Shape;496;p43"/>
          <p:cNvSpPr/>
          <p:nvPr/>
        </p:nvSpPr>
        <p:spPr>
          <a:xfrm>
            <a:off x="110532" y="3303119"/>
            <a:ext cx="4250453" cy="15358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3"/>
          <p:cNvSpPr/>
          <p:nvPr/>
        </p:nvSpPr>
        <p:spPr>
          <a:xfrm>
            <a:off x="4508170" y="3303119"/>
            <a:ext cx="4250453" cy="15358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3"/>
          <p:cNvSpPr txBox="1"/>
          <p:nvPr/>
        </p:nvSpPr>
        <p:spPr>
          <a:xfrm>
            <a:off x="0" y="3479439"/>
            <a:ext cx="2354580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3"/>
          <p:cNvSpPr txBox="1"/>
          <p:nvPr/>
        </p:nvSpPr>
        <p:spPr>
          <a:xfrm>
            <a:off x="2198124" y="1853250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0" name="Google Shape;500;p43"/>
          <p:cNvSpPr txBox="1"/>
          <p:nvPr/>
        </p:nvSpPr>
        <p:spPr>
          <a:xfrm>
            <a:off x="2192224" y="3558925"/>
            <a:ext cx="2092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1" name="Google Shape;501;p43"/>
          <p:cNvSpPr txBox="1"/>
          <p:nvPr/>
        </p:nvSpPr>
        <p:spPr>
          <a:xfrm>
            <a:off x="4416240" y="3470872"/>
            <a:ext cx="2354580" cy="5232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3"/>
          <p:cNvSpPr txBox="1"/>
          <p:nvPr/>
        </p:nvSpPr>
        <p:spPr>
          <a:xfrm>
            <a:off x="6633399" y="3494850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3" name="Google Shape;503;p43"/>
          <p:cNvSpPr/>
          <p:nvPr/>
        </p:nvSpPr>
        <p:spPr>
          <a:xfrm>
            <a:off x="1073689" y="2523344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CD79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3"/>
          <p:cNvSpPr/>
          <p:nvPr/>
        </p:nvSpPr>
        <p:spPr>
          <a:xfrm>
            <a:off x="1073689" y="4257112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CD79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3"/>
          <p:cNvSpPr/>
          <p:nvPr/>
        </p:nvSpPr>
        <p:spPr>
          <a:xfrm>
            <a:off x="5471328" y="4187531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CD79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4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8268">
            <a:off x="-246031" y="2589842"/>
            <a:ext cx="3347699" cy="266142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4"/>
          <p:cNvSpPr/>
          <p:nvPr/>
        </p:nvSpPr>
        <p:spPr>
          <a:xfrm>
            <a:off x="1117600" y="366925"/>
            <a:ext cx="7747000" cy="1823400"/>
          </a:xfrm>
          <a:prstGeom prst="wedgeRoundRectCallout">
            <a:avLst>
              <a:gd name="adj1" fmla="val -45885"/>
              <a:gd name="adj2" fmla="val 82140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40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podemos hacer paquetes de </a:t>
            </a:r>
            <a:r>
              <a:rPr lang="es" sz="28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2, 4, 5, 8, 10 o 20 </a:t>
            </a: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y no sobra ninguno. </a:t>
            </a:r>
            <a:endParaRPr sz="280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75" y="846824"/>
            <a:ext cx="1270375" cy="18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5"/>
          <p:cNvSpPr/>
          <p:nvPr/>
        </p:nvSpPr>
        <p:spPr>
          <a:xfrm>
            <a:off x="1547250" y="155000"/>
            <a:ext cx="3024750" cy="1076600"/>
          </a:xfrm>
          <a:prstGeom prst="wedgeRoundRectCallout">
            <a:avLst>
              <a:gd name="adj1" fmla="val -48791"/>
              <a:gd name="adj2" fmla="val 89484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hago paquetes de 2, no sobra ninguno.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8" name="Google Shape;51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770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5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340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62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910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19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80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76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050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335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77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55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34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6825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025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31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595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88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1650" y="3038713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45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5"/>
          <p:cNvSpPr txBox="1"/>
          <p:nvPr/>
        </p:nvSpPr>
        <p:spPr>
          <a:xfrm>
            <a:off x="5267300" y="1523000"/>
            <a:ext cx="8475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9" name="Google Shape;539;p45"/>
          <p:cNvSpPr txBox="1"/>
          <p:nvPr/>
        </p:nvSpPr>
        <p:spPr>
          <a:xfrm>
            <a:off x="2267400" y="2709099"/>
            <a:ext cx="4707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0" name="Google Shape;540;p45"/>
          <p:cNvSpPr txBox="1"/>
          <p:nvPr/>
        </p:nvSpPr>
        <p:spPr>
          <a:xfrm>
            <a:off x="6406225" y="4047725"/>
            <a:ext cx="26220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2 es divisor de 40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883" y="662152"/>
            <a:ext cx="1158367" cy="168207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6"/>
          <p:cNvSpPr/>
          <p:nvPr/>
        </p:nvSpPr>
        <p:spPr>
          <a:xfrm>
            <a:off x="1825325" y="155000"/>
            <a:ext cx="2989500" cy="1061100"/>
          </a:xfrm>
          <a:prstGeom prst="wedgeRoundRectCallout">
            <a:avLst>
              <a:gd name="adj1" fmla="val -54809"/>
              <a:gd name="adj2" fmla="val 96642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hago paquetes de 20, no sobra ninguno.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7" name="Google Shape;547;p46"/>
          <p:cNvSpPr txBox="1"/>
          <p:nvPr/>
        </p:nvSpPr>
        <p:spPr>
          <a:xfrm>
            <a:off x="5435466" y="1512115"/>
            <a:ext cx="8475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8" name="Google Shape;548;p46"/>
          <p:cNvSpPr txBox="1"/>
          <p:nvPr/>
        </p:nvSpPr>
        <p:spPr>
          <a:xfrm>
            <a:off x="2214714" y="2691800"/>
            <a:ext cx="4707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9" name="Google Shape;549;p46"/>
          <p:cNvSpPr txBox="1"/>
          <p:nvPr/>
        </p:nvSpPr>
        <p:spPr>
          <a:xfrm>
            <a:off x="6479950" y="3953025"/>
            <a:ext cx="26640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20 es divisor de 40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50" name="Google Shape;550;p46"/>
          <p:cNvPicPr preferRelativeResize="0"/>
          <p:nvPr/>
        </p:nvPicPr>
        <p:blipFill rotWithShape="1">
          <a:blip r:embed="rId4">
            <a:alphaModFix/>
          </a:blip>
          <a:srcRect b="50064"/>
          <a:stretch/>
        </p:blipFill>
        <p:spPr>
          <a:xfrm>
            <a:off x="2496125" y="1889525"/>
            <a:ext cx="6343076" cy="10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6"/>
          <p:cNvPicPr preferRelativeResize="0"/>
          <p:nvPr/>
        </p:nvPicPr>
        <p:blipFill rotWithShape="1">
          <a:blip r:embed="rId4">
            <a:alphaModFix/>
          </a:blip>
          <a:srcRect b="50064"/>
          <a:stretch/>
        </p:blipFill>
        <p:spPr>
          <a:xfrm>
            <a:off x="2519513" y="2891850"/>
            <a:ext cx="6343076" cy="10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25" y="1729500"/>
            <a:ext cx="982900" cy="14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7"/>
          <p:cNvSpPr/>
          <p:nvPr/>
        </p:nvSpPr>
        <p:spPr>
          <a:xfrm>
            <a:off x="258500" y="531650"/>
            <a:ext cx="2838600" cy="1082700"/>
          </a:xfrm>
          <a:prstGeom prst="wedgeRoundRectCallout">
            <a:avLst>
              <a:gd name="adj1" fmla="val 107"/>
              <a:gd name="adj2" fmla="val 118392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hago paquetes de 4, no sobra ninguno.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8" name="Google Shape;558;p47"/>
          <p:cNvSpPr txBox="1"/>
          <p:nvPr/>
        </p:nvSpPr>
        <p:spPr>
          <a:xfrm>
            <a:off x="5168852" y="96050"/>
            <a:ext cx="8475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9" name="Google Shape;559;p47"/>
          <p:cNvSpPr txBox="1"/>
          <p:nvPr/>
        </p:nvSpPr>
        <p:spPr>
          <a:xfrm>
            <a:off x="2817980" y="2108246"/>
            <a:ext cx="4707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0" name="Google Shape;560;p47"/>
          <p:cNvSpPr txBox="1"/>
          <p:nvPr/>
        </p:nvSpPr>
        <p:spPr>
          <a:xfrm>
            <a:off x="6007200" y="4199075"/>
            <a:ext cx="25434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 es divisor de 40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1" name="Google Shape;561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6375" y="5316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4800" y="5316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3225" y="5316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1650" y="5316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075" y="5316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8500" y="5316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6925" y="505188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5350" y="5316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3775" y="5316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2200" y="531650"/>
            <a:ext cx="389150" cy="37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25" y="1729500"/>
            <a:ext cx="982900" cy="14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8"/>
          <p:cNvSpPr/>
          <p:nvPr/>
        </p:nvSpPr>
        <p:spPr>
          <a:xfrm>
            <a:off x="258325" y="313850"/>
            <a:ext cx="3011110" cy="1094700"/>
          </a:xfrm>
          <a:prstGeom prst="wedgeRoundRectCallout">
            <a:avLst>
              <a:gd name="adj1" fmla="val -26287"/>
              <a:gd name="adj2" fmla="val 85769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hago paquetes de 10, no sobra ninguno.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7" name="Google Shape;577;p48"/>
          <p:cNvSpPr txBox="1"/>
          <p:nvPr/>
        </p:nvSpPr>
        <p:spPr>
          <a:xfrm>
            <a:off x="5458500" y="96050"/>
            <a:ext cx="8475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8" name="Google Shape;578;p48"/>
          <p:cNvSpPr txBox="1"/>
          <p:nvPr/>
        </p:nvSpPr>
        <p:spPr>
          <a:xfrm>
            <a:off x="3117050" y="2049987"/>
            <a:ext cx="4707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9" name="Google Shape;579;p48"/>
          <p:cNvSpPr txBox="1"/>
          <p:nvPr/>
        </p:nvSpPr>
        <p:spPr>
          <a:xfrm>
            <a:off x="5767038" y="4135988"/>
            <a:ext cx="33483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 es divisor de 40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0" name="Google Shape;58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9930" y="489688"/>
            <a:ext cx="4402026" cy="9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6625" y="1409488"/>
            <a:ext cx="4402026" cy="9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6025" y="2312838"/>
            <a:ext cx="4402026" cy="9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6025" y="3207138"/>
            <a:ext cx="4402026" cy="9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25" y="1729500"/>
            <a:ext cx="982900" cy="14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49"/>
          <p:cNvSpPr/>
          <p:nvPr/>
        </p:nvSpPr>
        <p:spPr>
          <a:xfrm>
            <a:off x="723900" y="623300"/>
            <a:ext cx="2993000" cy="1003200"/>
          </a:xfrm>
          <a:prstGeom prst="wedgeRoundRectCallout">
            <a:avLst>
              <a:gd name="adj1" fmla="val -33019"/>
              <a:gd name="adj2" fmla="val 10129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hago paquetes de 5, no sobra ninguno.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90" name="Google Shape;59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125" y="470175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525" y="470175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925" y="4939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1100" y="4939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9275" y="4939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7450" y="4939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5625" y="4939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3800" y="493950"/>
            <a:ext cx="380575" cy="3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9"/>
          <p:cNvSpPr txBox="1"/>
          <p:nvPr/>
        </p:nvSpPr>
        <p:spPr>
          <a:xfrm>
            <a:off x="5696250" y="240375"/>
            <a:ext cx="647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9" name="Google Shape;599;p49"/>
          <p:cNvSpPr txBox="1"/>
          <p:nvPr/>
        </p:nvSpPr>
        <p:spPr>
          <a:xfrm>
            <a:off x="3604525" y="2223475"/>
            <a:ext cx="2355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0" name="Google Shape;600;p49"/>
          <p:cNvSpPr txBox="1"/>
          <p:nvPr/>
        </p:nvSpPr>
        <p:spPr>
          <a:xfrm>
            <a:off x="5909275" y="4266900"/>
            <a:ext cx="3234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  es divisor de 40 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14" y="1544350"/>
            <a:ext cx="1125611" cy="16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0"/>
          <p:cNvSpPr/>
          <p:nvPr/>
        </p:nvSpPr>
        <p:spPr>
          <a:xfrm>
            <a:off x="977900" y="444725"/>
            <a:ext cx="2846100" cy="971400"/>
          </a:xfrm>
          <a:prstGeom prst="wedgeRoundRectCallout">
            <a:avLst>
              <a:gd name="adj1" fmla="val -33019"/>
              <a:gd name="adj2" fmla="val 10129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hago paquetes de 8, no sobra ninguno.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7" name="Google Shape;607;p50"/>
          <p:cNvSpPr txBox="1"/>
          <p:nvPr/>
        </p:nvSpPr>
        <p:spPr>
          <a:xfrm>
            <a:off x="5829143" y="-75075"/>
            <a:ext cx="647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8" name="Google Shape;608;p50"/>
          <p:cNvSpPr txBox="1"/>
          <p:nvPr/>
        </p:nvSpPr>
        <p:spPr>
          <a:xfrm>
            <a:off x="3760493" y="2060622"/>
            <a:ext cx="2355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9" name="Google Shape;609;p50"/>
          <p:cNvSpPr txBox="1"/>
          <p:nvPr/>
        </p:nvSpPr>
        <p:spPr>
          <a:xfrm>
            <a:off x="6195897" y="4285700"/>
            <a:ext cx="278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8 es divisor de 40 </a:t>
            </a:r>
            <a:endParaRPr sz="20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10" name="Google Shape;61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4891" y="351965"/>
            <a:ext cx="3692093" cy="83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4891" y="1146112"/>
            <a:ext cx="3692093" cy="83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4891" y="1928582"/>
            <a:ext cx="3692093" cy="84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4891" y="2740330"/>
            <a:ext cx="3692093" cy="83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4891" y="3508225"/>
            <a:ext cx="3692093" cy="844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/>
          <p:nvPr/>
        </p:nvSpPr>
        <p:spPr>
          <a:xfrm>
            <a:off x="5144158" y="2155538"/>
            <a:ext cx="2533454" cy="1424819"/>
          </a:xfrm>
          <a:prstGeom prst="wedgeRoundRectCallout">
            <a:avLst>
              <a:gd name="adj1" fmla="val 72279"/>
              <a:gd name="adj2" fmla="val 4239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2 lápices</a:t>
            </a:r>
            <a:r>
              <a:rPr lang="es" sz="16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3977643" y="3104175"/>
            <a:ext cx="79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" sz="6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9" name="Google Shape;89;p6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125" y="1042152"/>
            <a:ext cx="1169650" cy="17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1"/>
          <p:cNvSpPr/>
          <p:nvPr/>
        </p:nvSpPr>
        <p:spPr>
          <a:xfrm>
            <a:off x="699125" y="88901"/>
            <a:ext cx="8298762" cy="1003299"/>
          </a:xfrm>
          <a:prstGeom prst="wedgeRoundRectCallout">
            <a:avLst>
              <a:gd name="adj1" fmla="val -35597"/>
              <a:gd name="adj2" fmla="val 77853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Puedo hacer paquetes de 2, 4, 5, 8, 10 y 20 lápices y no sobra ninguno. </a:t>
            </a:r>
            <a:endParaRPr sz="280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1" name="Google Shape;621;p51"/>
          <p:cNvSpPr/>
          <p:nvPr/>
        </p:nvSpPr>
        <p:spPr>
          <a:xfrm>
            <a:off x="165100" y="2844800"/>
            <a:ext cx="6771950" cy="1543060"/>
          </a:xfrm>
          <a:prstGeom prst="wedgeRoundRectCallout">
            <a:avLst>
              <a:gd name="adj1" fmla="val 53638"/>
              <a:gd name="adj2" fmla="val -2246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Entonces, 40 es un </a:t>
            </a:r>
            <a:r>
              <a:rPr lang="es" sz="28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número compuesto</a:t>
            </a:r>
            <a:r>
              <a:rPr lang="es" sz="2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ya que, además del 1 y sí mismo, tiene más divisores.  </a:t>
            </a:r>
            <a:endParaRPr sz="280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22" name="Google Shape;622;p5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145" y="2155371"/>
            <a:ext cx="2533117" cy="27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52"/>
          <p:cNvPicPr preferRelativeResize="0"/>
          <p:nvPr/>
        </p:nvPicPr>
        <p:blipFill rotWithShape="1">
          <a:blip r:embed="rId3">
            <a:alphaModFix/>
          </a:blip>
          <a:srcRect b="50064"/>
          <a:stretch/>
        </p:blipFill>
        <p:spPr>
          <a:xfrm>
            <a:off x="320483" y="376036"/>
            <a:ext cx="3515793" cy="51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2"/>
          <p:cNvPicPr preferRelativeResize="0"/>
          <p:nvPr/>
        </p:nvPicPr>
        <p:blipFill rotWithShape="1">
          <a:blip r:embed="rId3">
            <a:alphaModFix/>
          </a:blip>
          <a:srcRect b="50064"/>
          <a:stretch/>
        </p:blipFill>
        <p:spPr>
          <a:xfrm>
            <a:off x="320483" y="893380"/>
            <a:ext cx="3515793" cy="51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862" y="376036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862" y="809297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5118" y="1242558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0374" y="1675819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628" y="2098903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3078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7951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6912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5873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4834" y="2109079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9196" y="2109078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6483" y="2095824"/>
            <a:ext cx="267428" cy="2355163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52"/>
          <p:cNvSpPr txBox="1"/>
          <p:nvPr/>
        </p:nvSpPr>
        <p:spPr>
          <a:xfrm>
            <a:off x="1697348" y="94600"/>
            <a:ext cx="6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2" name="Google Shape;642;p52"/>
          <p:cNvSpPr txBox="1"/>
          <p:nvPr/>
        </p:nvSpPr>
        <p:spPr>
          <a:xfrm>
            <a:off x="49924" y="733097"/>
            <a:ext cx="33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3" name="Google Shape;643;p52"/>
          <p:cNvSpPr txBox="1"/>
          <p:nvPr/>
        </p:nvSpPr>
        <p:spPr>
          <a:xfrm>
            <a:off x="4621306" y="1071651"/>
            <a:ext cx="24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4" name="Google Shape;644;p52"/>
          <p:cNvSpPr txBox="1"/>
          <p:nvPr/>
        </p:nvSpPr>
        <p:spPr>
          <a:xfrm>
            <a:off x="6230471" y="35200"/>
            <a:ext cx="60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5" name="Google Shape;645;p52"/>
          <p:cNvSpPr txBox="1"/>
          <p:nvPr/>
        </p:nvSpPr>
        <p:spPr>
          <a:xfrm>
            <a:off x="1812899" y="1810871"/>
            <a:ext cx="48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6" name="Google Shape;646;p52"/>
          <p:cNvSpPr txBox="1"/>
          <p:nvPr/>
        </p:nvSpPr>
        <p:spPr>
          <a:xfrm>
            <a:off x="537200" y="3117382"/>
            <a:ext cx="26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47" name="Google Shape;647;p52"/>
          <p:cNvPicPr preferRelativeResize="0"/>
          <p:nvPr/>
        </p:nvPicPr>
        <p:blipFill rotWithShape="1">
          <a:blip r:embed="rId6">
            <a:alphaModFix/>
          </a:blip>
          <a:srcRect l="63861" t="16200" r="32647" b="76522"/>
          <a:stretch/>
        </p:blipFill>
        <p:spPr>
          <a:xfrm>
            <a:off x="3773756" y="459162"/>
            <a:ext cx="298786" cy="35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2"/>
          <p:cNvPicPr preferRelativeResize="0"/>
          <p:nvPr/>
        </p:nvPicPr>
        <p:blipFill rotWithShape="1">
          <a:blip r:embed="rId6">
            <a:alphaModFix/>
          </a:blip>
          <a:srcRect l="63861" t="16200" r="32647" b="76522"/>
          <a:stretch/>
        </p:blipFill>
        <p:spPr>
          <a:xfrm>
            <a:off x="3116157" y="2206159"/>
            <a:ext cx="311975" cy="36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2"/>
          <p:cNvPicPr preferRelativeResize="0"/>
          <p:nvPr/>
        </p:nvPicPr>
        <p:blipFill rotWithShape="1">
          <a:blip r:embed="rId6">
            <a:alphaModFix/>
          </a:blip>
          <a:srcRect l="63861" t="16200" r="32647" b="76522"/>
          <a:stretch/>
        </p:blipFill>
        <p:spPr>
          <a:xfrm>
            <a:off x="8031144" y="408633"/>
            <a:ext cx="298786" cy="35013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2"/>
          <p:cNvSpPr txBox="1"/>
          <p:nvPr/>
        </p:nvSpPr>
        <p:spPr>
          <a:xfrm>
            <a:off x="3140845" y="3182539"/>
            <a:ext cx="75701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" sz="18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¿Qué ocurre con los paquetes si agregas 1 lápiz más? </a:t>
            </a:r>
            <a:endParaRPr sz="180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3"/>
          <p:cNvSpPr/>
          <p:nvPr/>
        </p:nvSpPr>
        <p:spPr>
          <a:xfrm>
            <a:off x="780725" y="462275"/>
            <a:ext cx="5174400" cy="1642200"/>
          </a:xfrm>
          <a:prstGeom prst="wedgeRoundRectCallout">
            <a:avLst>
              <a:gd name="adj1" fmla="val 45106"/>
              <a:gd name="adj2" fmla="val 115633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41 es número primo. </a:t>
            </a:r>
            <a:br>
              <a:rPr lang="es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40 es un número compuesto.</a:t>
            </a:r>
            <a:r>
              <a:rPr lang="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6" name="Google Shape;656;p53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71070">
            <a:off x="4361052" y="2249160"/>
            <a:ext cx="4079569" cy="324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/>
          <p:nvPr/>
        </p:nvSpPr>
        <p:spPr>
          <a:xfrm>
            <a:off x="5144159" y="2155538"/>
            <a:ext cx="2533453" cy="1424819"/>
          </a:xfrm>
          <a:prstGeom prst="wedgeRoundRectCallout">
            <a:avLst>
              <a:gd name="adj1" fmla="val 72279"/>
              <a:gd name="adj2" fmla="val 4239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2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1013360" y="1555372"/>
            <a:ext cx="2354700" cy="523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3368040" y="15553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7" name="Google Shape;97;p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 b="4017"/>
          <a:stretch/>
        </p:blipFill>
        <p:spPr>
          <a:xfrm>
            <a:off x="728700" y="409575"/>
            <a:ext cx="7686675" cy="41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/>
          <p:nvPr/>
        </p:nvSpPr>
        <p:spPr>
          <a:xfrm>
            <a:off x="93080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1954175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297755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4000925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502430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6047675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698870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93080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1954175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297755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4000925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502430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6047675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698870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7878325" y="461025"/>
            <a:ext cx="396900" cy="271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930800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1954175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2977550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000925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5024300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5858550" y="347432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76775" y="0"/>
            <a:ext cx="45786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Paquetes de 2 lápices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6459575" y="3578325"/>
            <a:ext cx="18585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 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/>
          <p:nvPr/>
        </p:nvSpPr>
        <p:spPr>
          <a:xfrm>
            <a:off x="5144159" y="2155538"/>
            <a:ext cx="2533453" cy="1424819"/>
          </a:xfrm>
          <a:prstGeom prst="wedgeRoundRectCallout">
            <a:avLst>
              <a:gd name="adj1" fmla="val 72279"/>
              <a:gd name="adj2" fmla="val 4239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3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3977643" y="3104175"/>
            <a:ext cx="739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" sz="6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3" name="Google Shape;133;p9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/>
          <p:nvPr/>
        </p:nvSpPr>
        <p:spPr>
          <a:xfrm>
            <a:off x="5958840" y="1875161"/>
            <a:ext cx="2533453" cy="1424819"/>
          </a:xfrm>
          <a:prstGeom prst="wedgeRoundRectCallout">
            <a:avLst>
              <a:gd name="adj1" fmla="val 39194"/>
              <a:gd name="adj2" fmla="val 72701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41 lápices, ¿podemos hacer paquetes </a:t>
            </a:r>
            <a:r>
              <a:rPr lang="es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3 lápices</a:t>
            </a:r>
            <a:r>
              <a:rPr lang="es" sz="16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1196340" y="1538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3368040" y="15553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resto 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Sobran 2 lápices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1" name="Google Shape;141;p10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Presentación en pantalla (16:9)</PresentationFormat>
  <Paragraphs>199</Paragraphs>
  <Slides>52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6" baseType="lpstr">
      <vt:lpstr>Nunito</vt:lpstr>
      <vt:lpstr>Arial</vt:lpstr>
      <vt:lpstr>Nunito SemiBold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Javiera Aguirre</dc:creator>
  <cp:lastModifiedBy>Sandra Verónica Droguett Villarroel</cp:lastModifiedBy>
  <cp:revision>1</cp:revision>
  <dcterms:modified xsi:type="dcterms:W3CDTF">2024-04-02T15:37:27Z</dcterms:modified>
</cp:coreProperties>
</file>