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Nunito" pitchFamily="2" charset="0"/>
      <p:regular r:id="rId19"/>
      <p:bold r:id="rId20"/>
      <p:italic r:id="rId21"/>
      <p:boldItalic r:id="rId22"/>
    </p:embeddedFont>
    <p:embeddedFont>
      <p:font typeface="Nunito SemiBold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JZPXK0p0BLD6d1Y5t5rEU+wYc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7BC30-5EA1-4A0B-A97D-5ECA4F8F8EAF}" v="1" dt="2024-04-02T15:36:41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6677BC30-5EA1-4A0B-A97D-5ECA4F8F8EAF}"/>
    <pc:docChg chg="custSel modSld">
      <pc:chgData name="Sandra Droguett" userId="b98dc45e39b78e26" providerId="LiveId" clId="{6677BC30-5EA1-4A0B-A97D-5ECA4F8F8EAF}" dt="2024-04-02T15:36:47.486" v="3" actId="1076"/>
      <pc:docMkLst>
        <pc:docMk/>
      </pc:docMkLst>
      <pc:sldChg chg="addSp delSp modSp mod">
        <pc:chgData name="Sandra Droguett" userId="b98dc45e39b78e26" providerId="LiveId" clId="{6677BC30-5EA1-4A0B-A97D-5ECA4F8F8EAF}" dt="2024-04-02T15:36:47.486" v="3" actId="1076"/>
        <pc:sldMkLst>
          <pc:docMk/>
          <pc:sldMk cId="0" sldId="271"/>
        </pc:sldMkLst>
        <pc:picChg chg="add mod">
          <ac:chgData name="Sandra Droguett" userId="b98dc45e39b78e26" providerId="LiveId" clId="{6677BC30-5EA1-4A0B-A97D-5ECA4F8F8EAF}" dt="2024-04-02T15:36:47.486" v="3" actId="1076"/>
          <ac:picMkLst>
            <pc:docMk/>
            <pc:sldMk cId="0" sldId="271"/>
            <ac:picMk id="2" creationId="{4233297B-F384-4976-6E86-5C8137879892}"/>
          </ac:picMkLst>
        </pc:picChg>
        <pc:picChg chg="del">
          <ac:chgData name="Sandra Droguett" userId="b98dc45e39b78e26" providerId="LiveId" clId="{6677BC30-5EA1-4A0B-A97D-5ECA4F8F8EAF}" dt="2024-04-02T15:36:40.871" v="0" actId="478"/>
          <ac:picMkLst>
            <pc:docMk/>
            <pc:sldMk cId="0" sldId="271"/>
            <ac:picMk id="39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32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3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35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5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3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3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4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7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l-GR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5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5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5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5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hyperlink" Target="http://s.cmmedu.cl/sp6brecurso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l-GR" sz="9600" b="1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895985" y="3096139"/>
            <a:ext cx="1040003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r>
              <a:rPr lang="el-GR" sz="5400" i="0" u="none" strike="noStrike" cap="none">
                <a:solidFill>
                  <a:srgbClr val="EF818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Ángulos opuestos por el vértice</a:t>
            </a:r>
            <a:endParaRPr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524000" y="4310730"/>
            <a:ext cx="9144000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6° Básico. Unidad 1.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Capítulo 3: Ángulos.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Sistematización ángulos entre dos rectas que se cortan.</a:t>
            </a:r>
            <a:endParaRPr sz="2000">
              <a:solidFill>
                <a:srgbClr val="EF818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2000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P</a:t>
            </a:r>
            <a:r>
              <a:rPr lang="el-GR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áginas 4</a:t>
            </a:r>
            <a:r>
              <a:rPr lang="el-GR" sz="2000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5 y 46</a:t>
            </a:r>
            <a:r>
              <a:rPr lang="el-GR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4" name="Google Shape;224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0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0"/>
          <p:cNvSpPr txBox="1"/>
          <p:nvPr/>
        </p:nvSpPr>
        <p:spPr>
          <a:xfrm>
            <a:off x="6756908" y="3140465"/>
            <a:ext cx="4755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0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10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9" name="Google Shape;32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3525" y="45660"/>
            <a:ext cx="303847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10"/>
          <p:cNvSpPr txBox="1"/>
          <p:nvPr/>
        </p:nvSpPr>
        <p:spPr>
          <a:xfrm>
            <a:off x="4277310" y="2469059"/>
            <a:ext cx="1947672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1" name="Google Shape;331;p10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2" name="Google Shape;33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2192661" y="1290366"/>
            <a:ext cx="3724275" cy="282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"/>
          <p:cNvSpPr/>
          <p:nvPr/>
        </p:nvSpPr>
        <p:spPr>
          <a:xfrm>
            <a:off x="4299989" y="1754062"/>
            <a:ext cx="2986917" cy="2939636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 rot="1899394">
            <a:off x="2579358" y="2876937"/>
            <a:ext cx="5010791" cy="17547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 txBox="1"/>
          <p:nvPr/>
        </p:nvSpPr>
        <p:spPr>
          <a:xfrm>
            <a:off x="6756908" y="31404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40" name="Google Shape;340;p11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1" name="Google Shape;341;p11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42" name="Google Shape;34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15375" y="127619"/>
            <a:ext cx="3476625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1"/>
          <p:cNvSpPr txBox="1"/>
          <p:nvPr/>
        </p:nvSpPr>
        <p:spPr>
          <a:xfrm>
            <a:off x="5793448" y="2289344"/>
            <a:ext cx="786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4" name="Google Shape;344;p11"/>
          <p:cNvSpPr txBox="1"/>
          <p:nvPr/>
        </p:nvSpPr>
        <p:spPr>
          <a:xfrm>
            <a:off x="4422466" y="2554119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5" name="Google Shape;345;p11"/>
          <p:cNvPicPr preferRelativeResize="0"/>
          <p:nvPr/>
        </p:nvPicPr>
        <p:blipFill rotWithShape="1">
          <a:blip r:embed="rId4">
            <a:alphaModFix/>
          </a:blip>
          <a:srcRect b="64003"/>
          <a:stretch/>
        </p:blipFill>
        <p:spPr>
          <a:xfrm>
            <a:off x="393066" y="3959661"/>
            <a:ext cx="2743200" cy="654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1"/>
          <p:cNvPicPr preferRelativeResize="0"/>
          <p:nvPr/>
        </p:nvPicPr>
        <p:blipFill rotWithShape="1">
          <a:blip r:embed="rId4">
            <a:alphaModFix/>
          </a:blip>
          <a:srcRect t="61712"/>
          <a:stretch/>
        </p:blipFill>
        <p:spPr>
          <a:xfrm>
            <a:off x="393066" y="4518699"/>
            <a:ext cx="2743200" cy="696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2"/>
          <p:cNvSpPr/>
          <p:nvPr/>
        </p:nvSpPr>
        <p:spPr>
          <a:xfrm>
            <a:off x="4299989" y="1754062"/>
            <a:ext cx="2986917" cy="2939636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12"/>
          <p:cNvSpPr/>
          <p:nvPr/>
        </p:nvSpPr>
        <p:spPr>
          <a:xfrm rot="-60000">
            <a:off x="3429963" y="3173003"/>
            <a:ext cx="5010791" cy="17547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2"/>
          <p:cNvSpPr txBox="1"/>
          <p:nvPr/>
        </p:nvSpPr>
        <p:spPr>
          <a:xfrm>
            <a:off x="6756908" y="31404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4" name="Google Shape;354;p12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5" name="Google Shape;355;p12"/>
          <p:cNvSpPr txBox="1"/>
          <p:nvPr/>
        </p:nvSpPr>
        <p:spPr>
          <a:xfrm>
            <a:off x="4422466" y="2554119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6" name="Google Shape;356;p12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57" name="Google Shape;35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15375" y="127619"/>
            <a:ext cx="3476625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12"/>
          <p:cNvSpPr txBox="1"/>
          <p:nvPr/>
        </p:nvSpPr>
        <p:spPr>
          <a:xfrm>
            <a:off x="5793448" y="2289344"/>
            <a:ext cx="786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59" name="Google Shape;35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3066" y="3959660"/>
            <a:ext cx="27432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"/>
          <p:cNvSpPr/>
          <p:nvPr/>
        </p:nvSpPr>
        <p:spPr>
          <a:xfrm>
            <a:off x="5023723" y="1554894"/>
            <a:ext cx="1596929" cy="1553233"/>
          </a:xfrm>
          <a:prstGeom prst="ellipse">
            <a:avLst/>
          </a:prstGeom>
          <a:solidFill>
            <a:srgbClr val="C4E0B2"/>
          </a:solidFill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3"/>
          <p:cNvSpPr txBox="1"/>
          <p:nvPr/>
        </p:nvSpPr>
        <p:spPr>
          <a:xfrm>
            <a:off x="6756908" y="2321757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6" name="Google Shape;366;p13"/>
          <p:cNvCxnSpPr/>
          <p:nvPr/>
        </p:nvCxnSpPr>
        <p:spPr>
          <a:xfrm>
            <a:off x="2857500" y="495092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7" name="Google Shape;367;p13"/>
          <p:cNvSpPr txBox="1"/>
          <p:nvPr/>
        </p:nvSpPr>
        <p:spPr>
          <a:xfrm>
            <a:off x="4422466" y="1735411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8" name="Google Shape;368;p13"/>
          <p:cNvCxnSpPr/>
          <p:nvPr/>
        </p:nvCxnSpPr>
        <p:spPr>
          <a:xfrm flipH="1">
            <a:off x="2664460" y="2257851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9" name="Google Shape;369;p13"/>
          <p:cNvSpPr txBox="1"/>
          <p:nvPr/>
        </p:nvSpPr>
        <p:spPr>
          <a:xfrm>
            <a:off x="5903159" y="928294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δ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p13"/>
          <p:cNvSpPr txBox="1"/>
          <p:nvPr/>
        </p:nvSpPr>
        <p:spPr>
          <a:xfrm>
            <a:off x="5287010" y="3066420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4"/>
          <p:cNvSpPr/>
          <p:nvPr/>
        </p:nvSpPr>
        <p:spPr>
          <a:xfrm>
            <a:off x="5023723" y="1554894"/>
            <a:ext cx="1596929" cy="1553233"/>
          </a:xfrm>
          <a:prstGeom prst="ellipse">
            <a:avLst/>
          </a:prstGeom>
          <a:solidFill>
            <a:srgbClr val="C4E0B2"/>
          </a:solidFill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14"/>
          <p:cNvSpPr txBox="1"/>
          <p:nvPr/>
        </p:nvSpPr>
        <p:spPr>
          <a:xfrm>
            <a:off x="6756908" y="2321757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7" name="Google Shape;377;p14"/>
          <p:cNvCxnSpPr/>
          <p:nvPr/>
        </p:nvCxnSpPr>
        <p:spPr>
          <a:xfrm>
            <a:off x="2857500" y="495092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8" name="Google Shape;378;p14"/>
          <p:cNvSpPr txBox="1"/>
          <p:nvPr/>
        </p:nvSpPr>
        <p:spPr>
          <a:xfrm>
            <a:off x="4422466" y="1735411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9" name="Google Shape;379;p14"/>
          <p:cNvCxnSpPr/>
          <p:nvPr/>
        </p:nvCxnSpPr>
        <p:spPr>
          <a:xfrm flipH="1">
            <a:off x="2664460" y="2257851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80" name="Google Shape;380;p1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8238" y="3962317"/>
            <a:ext cx="1914505" cy="2017992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14"/>
          <p:cNvSpPr/>
          <p:nvPr/>
        </p:nvSpPr>
        <p:spPr>
          <a:xfrm>
            <a:off x="2342101" y="4473625"/>
            <a:ext cx="7682432" cy="1406100"/>
          </a:xfrm>
          <a:prstGeom prst="wedgeRoundRectCallout">
            <a:avLst>
              <a:gd name="adj1" fmla="val -61562"/>
              <a:gd name="adj2" fmla="val -35201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Los ángulos α y β son </a:t>
            </a:r>
            <a:r>
              <a:rPr lang="el-GR" sz="2800" b="1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opuestos por el vértice </a:t>
            </a:r>
            <a:r>
              <a:rPr lang="el-GR" sz="2800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y los ángulos α e γ son </a:t>
            </a:r>
            <a:r>
              <a:rPr lang="el-GR" sz="2800" b="1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adyacentes</a:t>
            </a:r>
            <a:r>
              <a:rPr lang="el-GR" sz="2800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8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2" name="Google Shape;382;p14"/>
          <p:cNvSpPr txBox="1"/>
          <p:nvPr/>
        </p:nvSpPr>
        <p:spPr>
          <a:xfrm>
            <a:off x="5903159" y="928294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δ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3" name="Google Shape;383;p14"/>
          <p:cNvSpPr txBox="1"/>
          <p:nvPr/>
        </p:nvSpPr>
        <p:spPr>
          <a:xfrm>
            <a:off x="5287010" y="3066420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" name="Google Shape;38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4251" y="0"/>
            <a:ext cx="8867554" cy="1913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6900" y="2272193"/>
            <a:ext cx="6390825" cy="33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Google Shape;394;p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8238" y="3962317"/>
            <a:ext cx="1914505" cy="2017992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16"/>
          <p:cNvSpPr/>
          <p:nvPr/>
        </p:nvSpPr>
        <p:spPr>
          <a:xfrm>
            <a:off x="1842348" y="4725675"/>
            <a:ext cx="6525600" cy="1254600"/>
          </a:xfrm>
          <a:prstGeom prst="wedgeRoundRectCallout">
            <a:avLst>
              <a:gd name="adj1" fmla="val -54044"/>
              <a:gd name="adj2" fmla="val -41981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Compruébalo en </a:t>
            </a:r>
            <a:r>
              <a:rPr lang="el-GR" sz="2800" u="sng" dirty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4"/>
              </a:rPr>
              <a:t>s.cmmedu.cl/sp6brecurso4</a:t>
            </a:r>
            <a:endParaRPr sz="28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96" name="Google Shape;396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84251" y="0"/>
            <a:ext cx="8867554" cy="1913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89;p15">
            <a:extLst>
              <a:ext uri="{FF2B5EF4-FFF2-40B4-BE49-F238E27FC236}">
                <a16:creationId xmlns:a16="http://schemas.microsoft.com/office/drawing/2014/main" id="{4233297B-F384-4976-6E86-5C8137879892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8471" y="2319101"/>
            <a:ext cx="4224020" cy="2219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Google Shape;229;p2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0" name="Google Shape;230;p2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1" name="Google Shape;231;p2"/>
          <p:cNvSpPr txBox="1"/>
          <p:nvPr/>
        </p:nvSpPr>
        <p:spPr>
          <a:xfrm>
            <a:off x="6861683" y="3154765"/>
            <a:ext cx="4755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"/>
          <p:cNvSpPr txBox="1"/>
          <p:nvPr/>
        </p:nvSpPr>
        <p:spPr>
          <a:xfrm>
            <a:off x="4277308" y="2469050"/>
            <a:ext cx="4755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"/>
          <p:cNvSpPr/>
          <p:nvPr/>
        </p:nvSpPr>
        <p:spPr>
          <a:xfrm>
            <a:off x="4849050" y="2641675"/>
            <a:ext cx="1004853" cy="509617"/>
          </a:xfrm>
          <a:custGeom>
            <a:avLst/>
            <a:gdLst/>
            <a:ahLst/>
            <a:cxnLst/>
            <a:rect l="l" t="t" r="r" b="b"/>
            <a:pathLst>
              <a:path w="35052" h="18669" extrusionOk="0">
                <a:moveTo>
                  <a:pt x="0" y="18669"/>
                </a:moveTo>
                <a:lnTo>
                  <a:pt x="35052" y="17907"/>
                </a:lnTo>
                <a:lnTo>
                  <a:pt x="5715" y="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4" name="Google Shape;234;p2"/>
          <p:cNvSpPr txBox="1"/>
          <p:nvPr/>
        </p:nvSpPr>
        <p:spPr>
          <a:xfrm rot="1135479">
            <a:off x="4744807" y="2466704"/>
            <a:ext cx="466200" cy="769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"/>
          <p:cNvSpPr/>
          <p:nvPr/>
        </p:nvSpPr>
        <p:spPr>
          <a:xfrm>
            <a:off x="5882525" y="3146500"/>
            <a:ext cx="1004863" cy="538171"/>
          </a:xfrm>
          <a:custGeom>
            <a:avLst/>
            <a:gdLst/>
            <a:ahLst/>
            <a:cxnLst/>
            <a:rect l="l" t="t" r="r" b="b"/>
            <a:pathLst>
              <a:path w="36385" h="19241" extrusionOk="0">
                <a:moveTo>
                  <a:pt x="36385" y="0"/>
                </a:moveTo>
                <a:lnTo>
                  <a:pt x="0" y="381"/>
                </a:lnTo>
                <a:lnTo>
                  <a:pt x="29718" y="19241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6" name="Google Shape;236;p2"/>
          <p:cNvSpPr txBox="1"/>
          <p:nvPr/>
        </p:nvSpPr>
        <p:spPr>
          <a:xfrm rot="1430411">
            <a:off x="6601958" y="3158764"/>
            <a:ext cx="1269957" cy="769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"/>
          <p:cNvSpPr/>
          <p:nvPr/>
        </p:nvSpPr>
        <p:spPr>
          <a:xfrm rot="1909395" flipH="1">
            <a:off x="4885034" y="2543064"/>
            <a:ext cx="859861" cy="457373"/>
          </a:xfrm>
          <a:custGeom>
            <a:avLst/>
            <a:gdLst/>
            <a:ahLst/>
            <a:cxnLst/>
            <a:rect l="l" t="t" r="r" b="b"/>
            <a:pathLst>
              <a:path w="859536" h="457200" extrusionOk="0">
                <a:moveTo>
                  <a:pt x="0" y="27432"/>
                </a:moveTo>
                <a:lnTo>
                  <a:pt x="0" y="27432"/>
                </a:lnTo>
                <a:cubicBezTo>
                  <a:pt x="27432" y="21336"/>
                  <a:pt x="55034" y="15960"/>
                  <a:pt x="82296" y="9144"/>
                </a:cubicBezTo>
                <a:cubicBezTo>
                  <a:pt x="91647" y="6806"/>
                  <a:pt x="100089" y="0"/>
                  <a:pt x="109728" y="0"/>
                </a:cubicBezTo>
                <a:cubicBezTo>
                  <a:pt x="119367" y="0"/>
                  <a:pt x="127532" y="8686"/>
                  <a:pt x="137160" y="9144"/>
                </a:cubicBezTo>
                <a:cubicBezTo>
                  <a:pt x="255936" y="14800"/>
                  <a:pt x="374921" y="14631"/>
                  <a:pt x="493776" y="18288"/>
                </a:cubicBezTo>
                <a:lnTo>
                  <a:pt x="731520" y="27432"/>
                </a:lnTo>
                <a:cubicBezTo>
                  <a:pt x="740664" y="30480"/>
                  <a:pt x="749425" y="35110"/>
                  <a:pt x="758952" y="36576"/>
                </a:cubicBezTo>
                <a:cubicBezTo>
                  <a:pt x="789228" y="41234"/>
                  <a:pt x="821604" y="35252"/>
                  <a:pt x="850392" y="45720"/>
                </a:cubicBezTo>
                <a:cubicBezTo>
                  <a:pt x="859450" y="49014"/>
                  <a:pt x="856488" y="64008"/>
                  <a:pt x="859536" y="73152"/>
                </a:cubicBezTo>
                <a:cubicBezTo>
                  <a:pt x="856488" y="124968"/>
                  <a:pt x="855557" y="176952"/>
                  <a:pt x="850392" y="228600"/>
                </a:cubicBezTo>
                <a:cubicBezTo>
                  <a:pt x="847105" y="261470"/>
                  <a:pt x="834719" y="258380"/>
                  <a:pt x="813816" y="283464"/>
                </a:cubicBezTo>
                <a:cubicBezTo>
                  <a:pt x="789665" y="312445"/>
                  <a:pt x="790531" y="325888"/>
                  <a:pt x="777240" y="365760"/>
                </a:cubicBezTo>
                <a:lnTo>
                  <a:pt x="758952" y="420624"/>
                </a:lnTo>
                <a:cubicBezTo>
                  <a:pt x="755904" y="429768"/>
                  <a:pt x="758952" y="445008"/>
                  <a:pt x="749808" y="448056"/>
                </a:cubicBezTo>
                <a:lnTo>
                  <a:pt x="722376" y="457200"/>
                </a:lnTo>
                <a:cubicBezTo>
                  <a:pt x="710657" y="454270"/>
                  <a:pt x="671486" y="445471"/>
                  <a:pt x="658368" y="438912"/>
                </a:cubicBezTo>
                <a:cubicBezTo>
                  <a:pt x="648538" y="433997"/>
                  <a:pt x="640979" y="425087"/>
                  <a:pt x="630936" y="420624"/>
                </a:cubicBezTo>
                <a:cubicBezTo>
                  <a:pt x="613320" y="412795"/>
                  <a:pt x="594360" y="408432"/>
                  <a:pt x="576072" y="402336"/>
                </a:cubicBezTo>
                <a:cubicBezTo>
                  <a:pt x="566928" y="399288"/>
                  <a:pt x="556660" y="398539"/>
                  <a:pt x="548640" y="393192"/>
                </a:cubicBezTo>
                <a:cubicBezTo>
                  <a:pt x="530352" y="381000"/>
                  <a:pt x="514628" y="363567"/>
                  <a:pt x="493776" y="356616"/>
                </a:cubicBezTo>
                <a:cubicBezTo>
                  <a:pt x="484632" y="353568"/>
                  <a:pt x="474965" y="351783"/>
                  <a:pt x="466344" y="347472"/>
                </a:cubicBezTo>
                <a:cubicBezTo>
                  <a:pt x="456514" y="342557"/>
                  <a:pt x="448742" y="334099"/>
                  <a:pt x="438912" y="329184"/>
                </a:cubicBezTo>
                <a:cubicBezTo>
                  <a:pt x="430291" y="324873"/>
                  <a:pt x="420101" y="324351"/>
                  <a:pt x="411480" y="320040"/>
                </a:cubicBezTo>
                <a:cubicBezTo>
                  <a:pt x="401650" y="315125"/>
                  <a:pt x="394091" y="306215"/>
                  <a:pt x="384048" y="301752"/>
                </a:cubicBezTo>
                <a:cubicBezTo>
                  <a:pt x="366432" y="293923"/>
                  <a:pt x="345224" y="294157"/>
                  <a:pt x="329184" y="283464"/>
                </a:cubicBezTo>
                <a:cubicBezTo>
                  <a:pt x="310896" y="271272"/>
                  <a:pt x="295172" y="253839"/>
                  <a:pt x="274320" y="246888"/>
                </a:cubicBezTo>
                <a:cubicBezTo>
                  <a:pt x="226036" y="230793"/>
                  <a:pt x="254908" y="243091"/>
                  <a:pt x="192024" y="201168"/>
                </a:cubicBezTo>
                <a:lnTo>
                  <a:pt x="164592" y="182880"/>
                </a:lnTo>
                <a:lnTo>
                  <a:pt x="137160" y="164592"/>
                </a:lnTo>
                <a:cubicBezTo>
                  <a:pt x="105016" y="116376"/>
                  <a:pt x="137407" y="151635"/>
                  <a:pt x="82296" y="128016"/>
                </a:cubicBezTo>
                <a:cubicBezTo>
                  <a:pt x="60017" y="118468"/>
                  <a:pt x="43910" y="98774"/>
                  <a:pt x="27432" y="82296"/>
                </a:cubicBezTo>
                <a:cubicBezTo>
                  <a:pt x="17324" y="51972"/>
                  <a:pt x="4572" y="36576"/>
                  <a:pt x="0" y="27432"/>
                </a:cubicBezTo>
                <a:close/>
              </a:path>
            </a:pathLst>
          </a:custGeom>
          <a:solidFill>
            <a:srgbClr val="E5E5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5897372" y="2809352"/>
            <a:ext cx="859536" cy="457200"/>
          </a:xfrm>
          <a:custGeom>
            <a:avLst/>
            <a:gdLst/>
            <a:ahLst/>
            <a:cxnLst/>
            <a:rect l="l" t="t" r="r" b="b"/>
            <a:pathLst>
              <a:path w="859536" h="457200" extrusionOk="0">
                <a:moveTo>
                  <a:pt x="0" y="27432"/>
                </a:moveTo>
                <a:lnTo>
                  <a:pt x="0" y="27432"/>
                </a:lnTo>
                <a:cubicBezTo>
                  <a:pt x="27432" y="21336"/>
                  <a:pt x="55034" y="15960"/>
                  <a:pt x="82296" y="9144"/>
                </a:cubicBezTo>
                <a:cubicBezTo>
                  <a:pt x="91647" y="6806"/>
                  <a:pt x="100089" y="0"/>
                  <a:pt x="109728" y="0"/>
                </a:cubicBezTo>
                <a:cubicBezTo>
                  <a:pt x="119367" y="0"/>
                  <a:pt x="127532" y="8686"/>
                  <a:pt x="137160" y="9144"/>
                </a:cubicBezTo>
                <a:cubicBezTo>
                  <a:pt x="255936" y="14800"/>
                  <a:pt x="374921" y="14631"/>
                  <a:pt x="493776" y="18288"/>
                </a:cubicBezTo>
                <a:lnTo>
                  <a:pt x="731520" y="27432"/>
                </a:lnTo>
                <a:cubicBezTo>
                  <a:pt x="740664" y="30480"/>
                  <a:pt x="749425" y="35110"/>
                  <a:pt x="758952" y="36576"/>
                </a:cubicBezTo>
                <a:cubicBezTo>
                  <a:pt x="789228" y="41234"/>
                  <a:pt x="821604" y="35252"/>
                  <a:pt x="850392" y="45720"/>
                </a:cubicBezTo>
                <a:cubicBezTo>
                  <a:pt x="859450" y="49014"/>
                  <a:pt x="856488" y="64008"/>
                  <a:pt x="859536" y="73152"/>
                </a:cubicBezTo>
                <a:cubicBezTo>
                  <a:pt x="856488" y="124968"/>
                  <a:pt x="855557" y="176952"/>
                  <a:pt x="850392" y="228600"/>
                </a:cubicBezTo>
                <a:cubicBezTo>
                  <a:pt x="847105" y="261470"/>
                  <a:pt x="834719" y="258380"/>
                  <a:pt x="813816" y="283464"/>
                </a:cubicBezTo>
                <a:cubicBezTo>
                  <a:pt x="789665" y="312445"/>
                  <a:pt x="790531" y="325888"/>
                  <a:pt x="777240" y="365760"/>
                </a:cubicBezTo>
                <a:lnTo>
                  <a:pt x="758952" y="420624"/>
                </a:lnTo>
                <a:cubicBezTo>
                  <a:pt x="755904" y="429768"/>
                  <a:pt x="758952" y="445008"/>
                  <a:pt x="749808" y="448056"/>
                </a:cubicBezTo>
                <a:lnTo>
                  <a:pt x="722376" y="457200"/>
                </a:lnTo>
                <a:cubicBezTo>
                  <a:pt x="710657" y="454270"/>
                  <a:pt x="671486" y="445471"/>
                  <a:pt x="658368" y="438912"/>
                </a:cubicBezTo>
                <a:cubicBezTo>
                  <a:pt x="648538" y="433997"/>
                  <a:pt x="640979" y="425087"/>
                  <a:pt x="630936" y="420624"/>
                </a:cubicBezTo>
                <a:cubicBezTo>
                  <a:pt x="613320" y="412795"/>
                  <a:pt x="594360" y="408432"/>
                  <a:pt x="576072" y="402336"/>
                </a:cubicBezTo>
                <a:cubicBezTo>
                  <a:pt x="566928" y="399288"/>
                  <a:pt x="556660" y="398539"/>
                  <a:pt x="548640" y="393192"/>
                </a:cubicBezTo>
                <a:cubicBezTo>
                  <a:pt x="530352" y="381000"/>
                  <a:pt x="514628" y="363567"/>
                  <a:pt x="493776" y="356616"/>
                </a:cubicBezTo>
                <a:cubicBezTo>
                  <a:pt x="484632" y="353568"/>
                  <a:pt x="474965" y="351783"/>
                  <a:pt x="466344" y="347472"/>
                </a:cubicBezTo>
                <a:cubicBezTo>
                  <a:pt x="456514" y="342557"/>
                  <a:pt x="448742" y="334099"/>
                  <a:pt x="438912" y="329184"/>
                </a:cubicBezTo>
                <a:cubicBezTo>
                  <a:pt x="430291" y="324873"/>
                  <a:pt x="420101" y="324351"/>
                  <a:pt x="411480" y="320040"/>
                </a:cubicBezTo>
                <a:cubicBezTo>
                  <a:pt x="401650" y="315125"/>
                  <a:pt x="394091" y="306215"/>
                  <a:pt x="384048" y="301752"/>
                </a:cubicBezTo>
                <a:cubicBezTo>
                  <a:pt x="366432" y="293923"/>
                  <a:pt x="345224" y="294157"/>
                  <a:pt x="329184" y="283464"/>
                </a:cubicBezTo>
                <a:cubicBezTo>
                  <a:pt x="310896" y="271272"/>
                  <a:pt x="295172" y="253839"/>
                  <a:pt x="274320" y="246888"/>
                </a:cubicBezTo>
                <a:cubicBezTo>
                  <a:pt x="226036" y="230793"/>
                  <a:pt x="254908" y="243091"/>
                  <a:pt x="192024" y="201168"/>
                </a:cubicBezTo>
                <a:lnTo>
                  <a:pt x="164592" y="182880"/>
                </a:lnTo>
                <a:lnTo>
                  <a:pt x="137160" y="164592"/>
                </a:lnTo>
                <a:cubicBezTo>
                  <a:pt x="105016" y="116376"/>
                  <a:pt x="137407" y="151635"/>
                  <a:pt x="82296" y="128016"/>
                </a:cubicBezTo>
                <a:cubicBezTo>
                  <a:pt x="60017" y="118468"/>
                  <a:pt x="43910" y="98774"/>
                  <a:pt x="27432" y="82296"/>
                </a:cubicBezTo>
                <a:cubicBezTo>
                  <a:pt x="17324" y="51972"/>
                  <a:pt x="4572" y="36576"/>
                  <a:pt x="0" y="27432"/>
                </a:cubicBezTo>
                <a:close/>
              </a:path>
            </a:pathLst>
          </a:custGeom>
          <a:solidFill>
            <a:srgbClr val="E5E5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3"/>
          <p:cNvCxnSpPr/>
          <p:nvPr/>
        </p:nvCxnSpPr>
        <p:spPr>
          <a:xfrm>
            <a:off x="2857500" y="1009000"/>
            <a:ext cx="5964000" cy="367800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4" name="Google Shape;244;p3"/>
          <p:cNvCxnSpPr/>
          <p:nvPr/>
        </p:nvCxnSpPr>
        <p:spPr>
          <a:xfrm flipH="1">
            <a:off x="2664440" y="2771759"/>
            <a:ext cx="7091700" cy="14730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5" name="Google Shape;245;p3"/>
          <p:cNvSpPr txBox="1"/>
          <p:nvPr/>
        </p:nvSpPr>
        <p:spPr>
          <a:xfrm rot="1430411">
            <a:off x="6506683" y="2863489"/>
            <a:ext cx="1269957" cy="769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 txBox="1"/>
          <p:nvPr/>
        </p:nvSpPr>
        <p:spPr>
          <a:xfrm rot="1136401">
            <a:off x="4790903" y="2349562"/>
            <a:ext cx="1269957" cy="769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"/>
          <p:cNvSpPr txBox="1"/>
          <p:nvPr/>
        </p:nvSpPr>
        <p:spPr>
          <a:xfrm>
            <a:off x="6756908" y="28356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4277310" y="2164259"/>
            <a:ext cx="19476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0" y="5182225"/>
            <a:ext cx="12192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</a:t>
            </a:r>
            <a:r>
              <a:rPr lang="el-GR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os ángulos α y β</a:t>
            </a: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  <a:r>
              <a:rPr lang="el-GR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</a:t>
            </a: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</a:t>
            </a:r>
            <a:r>
              <a:rPr lang="el-GR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edirán lo mismo? </a:t>
            </a:r>
            <a:endParaRPr sz="28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4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4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4"/>
          <p:cNvSpPr txBox="1"/>
          <p:nvPr/>
        </p:nvSpPr>
        <p:spPr>
          <a:xfrm>
            <a:off x="6756908" y="31404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7" name="Google Shape;257;p4"/>
          <p:cNvSpPr txBox="1"/>
          <p:nvPr/>
        </p:nvSpPr>
        <p:spPr>
          <a:xfrm>
            <a:off x="4277310" y="2469059"/>
            <a:ext cx="42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8" name="Google Shape;258;p4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Google Shape;259;p4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0" name="Google Shape;260;p4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5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5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5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5"/>
          <p:cNvSpPr txBox="1"/>
          <p:nvPr/>
        </p:nvSpPr>
        <p:spPr>
          <a:xfrm>
            <a:off x="4277310" y="2469059"/>
            <a:ext cx="423113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5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44557">
            <a:off x="3977606" y="1164443"/>
            <a:ext cx="4019550" cy="2971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5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2" name="Google Shape;272;p5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6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6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6"/>
          <p:cNvSpPr txBox="1"/>
          <p:nvPr/>
        </p:nvSpPr>
        <p:spPr>
          <a:xfrm>
            <a:off x="4277310" y="2469059"/>
            <a:ext cx="423113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6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44557">
            <a:off x="3977606" y="1164443"/>
            <a:ext cx="4019550" cy="2971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3" name="Google Shape;283;p6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6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5" name="Google Shape;285;p6"/>
          <p:cNvSpPr txBox="1"/>
          <p:nvPr/>
        </p:nvSpPr>
        <p:spPr>
          <a:xfrm>
            <a:off x="8229558" y="3246293"/>
            <a:ext cx="27717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α = 32°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7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7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7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16436">
            <a:off x="3671925" y="1178463"/>
            <a:ext cx="4019550" cy="2971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7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6" name="Google Shape;296;p7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2" name="Google Shape;292;p7"/>
          <p:cNvSpPr txBox="1"/>
          <p:nvPr/>
        </p:nvSpPr>
        <p:spPr>
          <a:xfrm>
            <a:off x="6756908" y="3140465"/>
            <a:ext cx="54136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8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8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8"/>
          <p:cNvSpPr txBox="1"/>
          <p:nvPr/>
        </p:nvSpPr>
        <p:spPr>
          <a:xfrm>
            <a:off x="2148637" y="2288649"/>
            <a:ext cx="17124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= 32°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8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16436">
            <a:off x="3671925" y="1178463"/>
            <a:ext cx="4019550" cy="2971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7" name="Google Shape;307;p8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8" name="Google Shape;308;p8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" name="Google Shape;302;p8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9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9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6" name="Google Shape;316;p9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7" name="Google Shape;317;p9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18" name="Google Shape;31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3525" y="45660"/>
            <a:ext cx="303847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9"/>
          <p:cNvSpPr txBox="1"/>
          <p:nvPr/>
        </p:nvSpPr>
        <p:spPr>
          <a:xfrm>
            <a:off x="4277310" y="2469059"/>
            <a:ext cx="19476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9"/>
          <p:cNvSpPr/>
          <p:nvPr/>
        </p:nvSpPr>
        <p:spPr>
          <a:xfrm>
            <a:off x="5839460" y="2120386"/>
            <a:ext cx="4183476" cy="3147237"/>
          </a:xfrm>
          <a:prstGeom prst="rect">
            <a:avLst/>
          </a:prstGeom>
          <a:solidFill>
            <a:srgbClr val="FFC000">
              <a:alpha val="4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Panorámica</PresentationFormat>
  <Paragraphs>59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Nunito</vt:lpstr>
      <vt:lpstr>Nunito SemiBold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Sandra Verónica Droguett Villarroel</cp:lastModifiedBy>
  <cp:revision>1</cp:revision>
  <dcterms:created xsi:type="dcterms:W3CDTF">2023-09-12T20:21:07Z</dcterms:created>
  <dcterms:modified xsi:type="dcterms:W3CDTF">2024-04-02T15:36:51Z</dcterms:modified>
</cp:coreProperties>
</file>