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embeddedFontLst>
    <p:embeddedFont>
      <p:font typeface="Nunito" pitchFamily="2" charset="0"/>
      <p:regular r:id="rId23"/>
      <p:bold r:id="rId24"/>
      <p:italic r:id="rId25"/>
      <p:boldItalic r:id="rId26"/>
    </p:embeddedFont>
    <p:embeddedFont>
      <p:font typeface="Nunito SemiBold" pitchFamily="2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j3F2T9XQ/+CbuRgC8giN2Xi4mr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34E0870-87C4-482A-87CD-5B5A77FEF2BC}">
  <a:tblStyle styleId="{834E0870-87C4-482A-87CD-5B5A77FEF2B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2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c553f2c0e2_0_1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8" name="Google Shape;348;g2c553f2c0e2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2c553f2c0e2_0_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1" name="Google Shape;371;g2c553f2c0e2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5" name="Google Shape;39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2c553f2c0e2_0_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g2c553f2c0e2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c553f2c0e2_0_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6" name="Google Shape;426;g2c553f2c0e2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c553f2c0e2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3" name="Google Shape;433;g2c553f2c0e2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2c553f2c0e2_0_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1" name="Google Shape;441;g2c553f2c0e2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2c553f2c0e2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0" name="Google Shape;450;g2c553f2c0e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c553f2c0e2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0" name="Google Shape;460;g2c553f2c0e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c553f2c0e2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2" name="Google Shape;472;g2c553f2c0e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c553f2c0e2_0_2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2c553f2c0e2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5" name="Google Shape;48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c553f2c0e2_0_2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g2c553f2c0e2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c553f2c0e2_0_2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0" name="Google Shape;240;g2c553f2c0e2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c553f2c0e2_0_2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2" name="Google Shape;252;g2c553f2c0e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c553f2c0e2_0_1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7" name="Google Shape;267;g2c553f2c0e2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553f2c0e2_0_17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5" name="Google Shape;285;g2c553f2c0e2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c553f2c0e2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5" name="Google Shape;305;g2c553f2c0e2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c553f2c0e2_0_1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g2c553f2c0e2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4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4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4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4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4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4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4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4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027284"/>
            <a:ext cx="12192000" cy="425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635" y="6535734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4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4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4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4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5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5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5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5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5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59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6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6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6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6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6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6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6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6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6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6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6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6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6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6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6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6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6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6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6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6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"/>
          <p:cNvSpPr txBox="1">
            <a:spLocks noGrp="1"/>
          </p:cNvSpPr>
          <p:nvPr>
            <p:ph type="subTitle" idx="1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7200"/>
              <a:buNone/>
            </a:pPr>
            <a:r>
              <a:rPr lang="es-MX" sz="9600" b="1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9600"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5"/>
          <p:cNvSpPr txBox="1"/>
          <p:nvPr/>
        </p:nvSpPr>
        <p:spPr>
          <a:xfrm>
            <a:off x="729893" y="3099215"/>
            <a:ext cx="10920240" cy="1214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4000" i="0" u="none" strike="noStrike" cap="none" dirty="0">
                <a:solidFill>
                  <a:srgbClr val="EF818A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Expresiones matemáticas y diagramas de barra</a:t>
            </a:r>
            <a:endParaRPr sz="1400" i="0" u="none" strike="noStrike" cap="none" dirty="0">
              <a:solidFill>
                <a:srgbClr val="000000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3" name="Google Shape;223;p5"/>
          <p:cNvSpPr txBox="1"/>
          <p:nvPr/>
        </p:nvSpPr>
        <p:spPr>
          <a:xfrm>
            <a:off x="1524000" y="4313806"/>
            <a:ext cx="9144000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6° Básico. Unidad 1.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Capítulo 1: Operatoria combinada.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Sistematización problema 1.</a:t>
            </a:r>
            <a:endParaRPr sz="2000" i="0" u="none" strike="noStrike" cap="none">
              <a:solidFill>
                <a:srgbClr val="EF818A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P</a:t>
            </a:r>
            <a:r>
              <a:rPr lang="es-MX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ágina 15.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4" name="Google Shape;224;p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c553f2c0e2_0_110"/>
          <p:cNvSpPr txBox="1"/>
          <p:nvPr/>
        </p:nvSpPr>
        <p:spPr>
          <a:xfrm>
            <a:off x="1024262" y="5255840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g2c553f2c0e2_0_110"/>
          <p:cNvSpPr txBox="1"/>
          <p:nvPr/>
        </p:nvSpPr>
        <p:spPr>
          <a:xfrm>
            <a:off x="4778886" y="5251933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c553f2c0e2_0_110"/>
          <p:cNvSpPr txBox="1"/>
          <p:nvPr/>
        </p:nvSpPr>
        <p:spPr>
          <a:xfrm>
            <a:off x="4778886" y="5700903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A044ED52-E9AB-33AA-5E32-44CBF0FBD632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0BC2873B-EEB7-55DE-4AEE-94CDB8FC21C4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FD6E0003-4295-19FC-A146-2837DB3639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70232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1533E876-9D5C-F7BD-541D-FF8241F750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35530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AB2F92A8-0A5F-506F-B35C-1149A8FAE459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873F094B-5EB7-53BA-967E-A8E700F76467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DF5A3DFB-0299-A106-8534-52FD6191A4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731885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2A137965-CAA0-DB4A-B3CE-1B05CBAA365C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7162D016-82AD-D6FF-2C3C-D90F15F47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58027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6CD45301-28FE-A525-0B5E-D9E7111CBEB2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489F6FE2-2BFC-DF83-EE1A-1F179EDF3331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56DF6506-CC31-074C-4110-3C073CAD26B3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7216B287-6CC7-3F2E-237D-105A828EDB07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590245D3-AAA9-4C5B-A81F-90CCBE622257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52279C8F-3CA6-594E-BDC5-38754A624553}"/>
              </a:ext>
            </a:extLst>
          </p:cNvPr>
          <p:cNvSpPr txBox="1">
            <a:spLocks/>
          </p:cNvSpPr>
          <p:nvPr/>
        </p:nvSpPr>
        <p:spPr>
          <a:xfrm>
            <a:off x="1267507" y="490001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c553f2c0e2_0_86"/>
          <p:cNvSpPr txBox="1"/>
          <p:nvPr/>
        </p:nvSpPr>
        <p:spPr>
          <a:xfrm>
            <a:off x="1012325" y="5243952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4" name="Google Shape;374;g2c553f2c0e2_0_86"/>
          <p:cNvSpPr txBox="1"/>
          <p:nvPr/>
        </p:nvSpPr>
        <p:spPr>
          <a:xfrm>
            <a:off x="4738002" y="5250281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5" name="Google Shape;375;g2c553f2c0e2_0_86"/>
          <p:cNvSpPr txBox="1"/>
          <p:nvPr/>
        </p:nvSpPr>
        <p:spPr>
          <a:xfrm>
            <a:off x="4718880" y="5645909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6" name="Google Shape;376;g2c553f2c0e2_0_86"/>
          <p:cNvSpPr txBox="1"/>
          <p:nvPr/>
        </p:nvSpPr>
        <p:spPr>
          <a:xfrm>
            <a:off x="5485037" y="6067126"/>
            <a:ext cx="146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4700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0C7E95E7-F4AC-1745-30E1-540A6A6BEBEF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B0DF7309-6B66-EF48-02A7-90C967351AF4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35620C11-CC79-40FF-BDF1-9A14F02863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70232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93381373-C733-13E7-06CD-2F13667004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35530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FCEA97AE-37D5-BB18-5C1E-2E7C7A5EA4D0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335C84F1-5E73-DCDD-D725-6427F4CCC7D3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1A3DF818-E9A0-77F4-636A-D85AEEF0D6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731885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DDC1AB10-8130-4BA6-4225-9A5AD72CEC73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1A7F03FE-2289-284C-4300-CEC6C9825C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58027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153A9E6C-2E4D-95F2-2D74-896C9A5E2DF7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15CC615E-4666-3940-3435-3233986682D2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FFE1D231-BC81-55D0-B195-2EE06AB06B5D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99AE1C1F-668E-C93A-1970-72DC4BCDD6A0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E5B05595-AA77-4776-4849-21CCE5115F62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C1B2EC80-54F0-464E-311E-E5F6610B6D7A}"/>
              </a:ext>
            </a:extLst>
          </p:cNvPr>
          <p:cNvSpPr txBox="1">
            <a:spLocks/>
          </p:cNvSpPr>
          <p:nvPr/>
        </p:nvSpPr>
        <p:spPr>
          <a:xfrm>
            <a:off x="1363200" y="371376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8"/>
          <p:cNvSpPr txBox="1"/>
          <p:nvPr/>
        </p:nvSpPr>
        <p:spPr>
          <a:xfrm>
            <a:off x="1131510" y="6091275"/>
            <a:ext cx="6596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8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Respuesta: Gastaron $4 700.</a:t>
            </a:r>
            <a:endParaRPr sz="28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8" name="Google Shape;398;p18"/>
          <p:cNvSpPr txBox="1"/>
          <p:nvPr/>
        </p:nvSpPr>
        <p:spPr>
          <a:xfrm>
            <a:off x="1131510" y="4759604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9" name="Google Shape;399;p18"/>
          <p:cNvSpPr txBox="1"/>
          <p:nvPr/>
        </p:nvSpPr>
        <p:spPr>
          <a:xfrm>
            <a:off x="4982834" y="4788604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0" name="Google Shape;400;p18"/>
          <p:cNvSpPr txBox="1"/>
          <p:nvPr/>
        </p:nvSpPr>
        <p:spPr>
          <a:xfrm>
            <a:off x="4982834" y="5218717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1" name="Google Shape;401;p18"/>
          <p:cNvSpPr txBox="1"/>
          <p:nvPr/>
        </p:nvSpPr>
        <p:spPr>
          <a:xfrm>
            <a:off x="5759934" y="5654996"/>
            <a:ext cx="146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4700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C8A611B5-BCEE-9F36-B066-007A054CA390}"/>
              </a:ext>
            </a:extLst>
          </p:cNvPr>
          <p:cNvSpPr/>
          <p:nvPr/>
        </p:nvSpPr>
        <p:spPr>
          <a:xfrm rot="5400000">
            <a:off x="5209061" y="225075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EAB4779E-B0DA-3A64-1B49-19CD9C4B623E}"/>
              </a:ext>
            </a:extLst>
          </p:cNvPr>
          <p:cNvSpPr/>
          <p:nvPr/>
        </p:nvSpPr>
        <p:spPr>
          <a:xfrm rot="5400000">
            <a:off x="3044839" y="198034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1F47986A-DDE1-9CE9-B56B-9C0F768E5D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225496"/>
              </p:ext>
            </p:extLst>
          </p:nvPr>
        </p:nvGraphicFramePr>
        <p:xfrm>
          <a:off x="2033959" y="333015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48BE73AE-C16A-C273-EE96-DB44B2BB10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3193975"/>
              </p:ext>
            </p:extLst>
          </p:nvPr>
        </p:nvGraphicFramePr>
        <p:xfrm>
          <a:off x="4426639" y="333015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52286E05-2E8E-8DCC-C0FF-6CFFF3C91D93}"/>
              </a:ext>
            </a:extLst>
          </p:cNvPr>
          <p:cNvSpPr txBox="1"/>
          <p:nvPr/>
        </p:nvSpPr>
        <p:spPr>
          <a:xfrm>
            <a:off x="2269195" y="273949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994D43FA-DEFC-2352-B687-8911A8314140}"/>
              </a:ext>
            </a:extLst>
          </p:cNvPr>
          <p:cNvSpPr/>
          <p:nvPr/>
        </p:nvSpPr>
        <p:spPr>
          <a:xfrm rot="5400000">
            <a:off x="7103049" y="225075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A361BD21-1AAE-FAA8-38DA-C599CAEF15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666231"/>
              </p:ext>
            </p:extLst>
          </p:nvPr>
        </p:nvGraphicFramePr>
        <p:xfrm>
          <a:off x="6320627" y="333015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4BB8E45F-8B79-5928-AB6E-F497ED80CD68}"/>
              </a:ext>
            </a:extLst>
          </p:cNvPr>
          <p:cNvSpPr/>
          <p:nvPr/>
        </p:nvSpPr>
        <p:spPr>
          <a:xfrm rot="5400000">
            <a:off x="8959230" y="225352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B21295A2-6869-1CB4-9A1F-05B9868CF7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739431"/>
              </p:ext>
            </p:extLst>
          </p:nvPr>
        </p:nvGraphicFramePr>
        <p:xfrm>
          <a:off x="8176808" y="333292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B9FC6CED-EC0C-131C-BEE7-C1B56D9BC1BE}"/>
              </a:ext>
            </a:extLst>
          </p:cNvPr>
          <p:cNvSpPr/>
          <p:nvPr/>
        </p:nvSpPr>
        <p:spPr>
          <a:xfrm rot="5400000" flipH="1">
            <a:off x="5734079" y="1626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02DCD346-84BD-482E-AD76-89B65CF6AB5A}"/>
              </a:ext>
            </a:extLst>
          </p:cNvPr>
          <p:cNvSpPr txBox="1"/>
          <p:nvPr/>
        </p:nvSpPr>
        <p:spPr>
          <a:xfrm>
            <a:off x="5233093" y="414204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25304557-23D0-3DAC-2D46-D4C568CDC246}"/>
              </a:ext>
            </a:extLst>
          </p:cNvPr>
          <p:cNvSpPr txBox="1"/>
          <p:nvPr/>
        </p:nvSpPr>
        <p:spPr>
          <a:xfrm>
            <a:off x="4441884" y="273949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EB12B8DB-56E2-7C7A-F89C-C53A43EEAD73}"/>
              </a:ext>
            </a:extLst>
          </p:cNvPr>
          <p:cNvSpPr txBox="1"/>
          <p:nvPr/>
        </p:nvSpPr>
        <p:spPr>
          <a:xfrm>
            <a:off x="6298061" y="273494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7CF2A7FF-C797-6F04-7D52-2372858AAE06}"/>
              </a:ext>
            </a:extLst>
          </p:cNvPr>
          <p:cNvSpPr txBox="1"/>
          <p:nvPr/>
        </p:nvSpPr>
        <p:spPr>
          <a:xfrm>
            <a:off x="8151053" y="276092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F907EAE0-04BC-C5CF-CD1C-4F89059123EC}"/>
              </a:ext>
            </a:extLst>
          </p:cNvPr>
          <p:cNvSpPr txBox="1">
            <a:spLocks/>
          </p:cNvSpPr>
          <p:nvPr/>
        </p:nvSpPr>
        <p:spPr>
          <a:xfrm>
            <a:off x="1288772" y="400532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22E065DA-F51D-4FF7-F8D2-6480A2CBDD0F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BD8FD101-4595-B67E-B39B-56FFD14E3E1C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81C547F2-22DE-8B2F-B7E5-C88D782376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70232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2EE94F87-39ED-5D24-65B3-D1A3F7324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35530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FEF45981-45F6-D7F3-3C62-91826D59408D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49B63A8A-F3E1-9604-AE6C-E1382A750740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A6DAECB1-E40F-E9D4-5D01-73D750AC2A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731885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7D02AE07-48AB-9A08-D7A2-DCB98BB8E2CF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316B7112-C6FA-E6BA-D52B-FEE0641E70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58027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7D696CAA-484D-4420-7468-2A711C6C811E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837DF1CD-ED68-F1E9-4D5B-9466E161FE34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353A2C75-9041-6D2D-539C-54DE9E4FAF49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8C286A7E-9983-F10E-5A88-73CDE01EEF9A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D1128C11-9068-A529-49EB-11A0AC9ED5EF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94362C16-4640-C0AC-0A65-241E1F074335}"/>
              </a:ext>
            </a:extLst>
          </p:cNvPr>
          <p:cNvSpPr txBox="1">
            <a:spLocks/>
          </p:cNvSpPr>
          <p:nvPr/>
        </p:nvSpPr>
        <p:spPr>
          <a:xfrm>
            <a:off x="1363200" y="734592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c553f2c0e2_0_57"/>
          <p:cNvSpPr txBox="1"/>
          <p:nvPr/>
        </p:nvSpPr>
        <p:spPr>
          <a:xfrm>
            <a:off x="4501067" y="5381987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510CBC27-4946-28C8-D0C5-BE7247ECFF88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DEDA9B47-8BD0-FD36-503D-C08048146570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A942292C-6C52-9D6B-1277-F903406FDF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70232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EBD89B14-3B1D-84BC-14C7-0A7781E8CE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35530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225AC685-3048-DDA4-82E1-1A89A9C1CD57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0F8FDE74-153E-0D37-3A9E-FE3B688F0325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EFCBC886-6469-B212-B0BC-50ABEFB32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731885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3C3CC364-7136-5B59-127D-2D6D89AD2B0E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1CB2795F-D1A1-E4D1-2AF6-44D6CD0330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58027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E3DA6656-FF58-CD34-16E0-E530565FC96A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24C7FF60-2A02-9095-BAD6-6F8DF05E5507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53E6808D-D79E-7487-E40E-E5447D360671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18C0C72C-3422-6453-9C1F-A03F13883CB2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DF639D82-5D22-6918-EC46-B9428712CCEB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AAB0A0A3-A8E8-44DC-FC85-1ABF4F0E3DC0}"/>
              </a:ext>
            </a:extLst>
          </p:cNvPr>
          <p:cNvSpPr txBox="1">
            <a:spLocks/>
          </p:cNvSpPr>
          <p:nvPr/>
        </p:nvSpPr>
        <p:spPr>
          <a:xfrm>
            <a:off x="1363200" y="734592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2c553f2c0e2_0_48"/>
          <p:cNvSpPr/>
          <p:nvPr/>
        </p:nvSpPr>
        <p:spPr>
          <a:xfrm>
            <a:off x="1700090" y="4623746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7" name="Google Shape;437;g2c553f2c0e2_0_48"/>
          <p:cNvSpPr txBox="1"/>
          <p:nvPr/>
        </p:nvSpPr>
        <p:spPr>
          <a:xfrm>
            <a:off x="2130199" y="5590420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AAC5CF97-1A2C-03D4-CFAE-8744F660DB2C}"/>
              </a:ext>
            </a:extLst>
          </p:cNvPr>
          <p:cNvSpPr/>
          <p:nvPr/>
        </p:nvSpPr>
        <p:spPr>
          <a:xfrm rot="5400000">
            <a:off x="5219694" y="208253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70E36DFD-B83B-122C-E0DB-65E830DA9409}"/>
              </a:ext>
            </a:extLst>
          </p:cNvPr>
          <p:cNvSpPr/>
          <p:nvPr/>
        </p:nvSpPr>
        <p:spPr>
          <a:xfrm rot="5400000">
            <a:off x="3055472" y="1812131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E0744592-EE7C-A7A7-2BBF-2BF01F57A4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9715431"/>
              </p:ext>
            </p:extLst>
          </p:nvPr>
        </p:nvGraphicFramePr>
        <p:xfrm>
          <a:off x="2044592" y="3161932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64EBF97E-FF23-8035-CBCD-03F1BAF9D8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9687930"/>
              </p:ext>
            </p:extLst>
          </p:nvPr>
        </p:nvGraphicFramePr>
        <p:xfrm>
          <a:off x="4437272" y="3161932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74A4188F-9672-FB90-9DAD-1CD9BD63842F}"/>
              </a:ext>
            </a:extLst>
          </p:cNvPr>
          <p:cNvSpPr txBox="1"/>
          <p:nvPr/>
        </p:nvSpPr>
        <p:spPr>
          <a:xfrm>
            <a:off x="2279828" y="2571277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A2AD1591-BAAF-A706-5180-1E2103E6EFBA}"/>
              </a:ext>
            </a:extLst>
          </p:cNvPr>
          <p:cNvSpPr/>
          <p:nvPr/>
        </p:nvSpPr>
        <p:spPr>
          <a:xfrm rot="5400000">
            <a:off x="7113682" y="208253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223E9A1B-984C-C2B6-A88E-86C8693F6E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6496738"/>
              </p:ext>
            </p:extLst>
          </p:nvPr>
        </p:nvGraphicFramePr>
        <p:xfrm>
          <a:off x="6331260" y="3161932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39B6CE8E-3228-BB6C-8B07-C9D0ED9D10F8}"/>
              </a:ext>
            </a:extLst>
          </p:cNvPr>
          <p:cNvSpPr/>
          <p:nvPr/>
        </p:nvSpPr>
        <p:spPr>
          <a:xfrm rot="5400000">
            <a:off x="8969863" y="2085303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71837426-2E61-E10C-5732-6E4F9E36CC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435379"/>
              </p:ext>
            </p:extLst>
          </p:nvPr>
        </p:nvGraphicFramePr>
        <p:xfrm>
          <a:off x="8187441" y="3164703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179AF870-BBF0-5132-D687-D039BFD2C8C1}"/>
              </a:ext>
            </a:extLst>
          </p:cNvPr>
          <p:cNvSpPr/>
          <p:nvPr/>
        </p:nvSpPr>
        <p:spPr>
          <a:xfrm rot="5400000" flipH="1">
            <a:off x="5744712" y="-151956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7FE9A752-6AF4-2BCF-AA8A-3B44F6D433C0}"/>
              </a:ext>
            </a:extLst>
          </p:cNvPr>
          <p:cNvSpPr txBox="1"/>
          <p:nvPr/>
        </p:nvSpPr>
        <p:spPr>
          <a:xfrm>
            <a:off x="5243726" y="3973822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638AD318-8953-72F6-ECD1-BC5EC6FBD292}"/>
              </a:ext>
            </a:extLst>
          </p:cNvPr>
          <p:cNvSpPr txBox="1"/>
          <p:nvPr/>
        </p:nvSpPr>
        <p:spPr>
          <a:xfrm>
            <a:off x="4452517" y="2571277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A5DAF415-E8BA-8125-11D4-06A590BB0253}"/>
              </a:ext>
            </a:extLst>
          </p:cNvPr>
          <p:cNvSpPr txBox="1"/>
          <p:nvPr/>
        </p:nvSpPr>
        <p:spPr>
          <a:xfrm>
            <a:off x="6308694" y="2566723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ADF9B32C-8BC6-F9E8-6DAB-609CFA970C45}"/>
              </a:ext>
            </a:extLst>
          </p:cNvPr>
          <p:cNvSpPr txBox="1"/>
          <p:nvPr/>
        </p:nvSpPr>
        <p:spPr>
          <a:xfrm>
            <a:off x="8161686" y="2592703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A3F0DFCF-DAFC-F15D-43F8-D655A1B9DBD3}"/>
              </a:ext>
            </a:extLst>
          </p:cNvPr>
          <p:cNvSpPr txBox="1">
            <a:spLocks/>
          </p:cNvSpPr>
          <p:nvPr/>
        </p:nvSpPr>
        <p:spPr>
          <a:xfrm>
            <a:off x="1363200" y="294740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c553f2c0e2_0_39"/>
          <p:cNvSpPr/>
          <p:nvPr/>
        </p:nvSpPr>
        <p:spPr>
          <a:xfrm>
            <a:off x="1862748" y="4683900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5" name="Google Shape;445;g2c553f2c0e2_0_39"/>
          <p:cNvSpPr/>
          <p:nvPr/>
        </p:nvSpPr>
        <p:spPr>
          <a:xfrm rot="-5400000">
            <a:off x="4189497" y="5019999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c553f2c0e2_0_39"/>
          <p:cNvSpPr txBox="1"/>
          <p:nvPr/>
        </p:nvSpPr>
        <p:spPr>
          <a:xfrm>
            <a:off x="2458197" y="5679699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B0628642-D9A0-4E11-A4FC-B0E2A212D4AE}"/>
              </a:ext>
            </a:extLst>
          </p:cNvPr>
          <p:cNvSpPr/>
          <p:nvPr/>
        </p:nvSpPr>
        <p:spPr>
          <a:xfrm rot="5400000">
            <a:off x="5283489" y="220463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3A935B3F-BDC9-F71E-7EDF-7E03F6B2357D}"/>
              </a:ext>
            </a:extLst>
          </p:cNvPr>
          <p:cNvSpPr/>
          <p:nvPr/>
        </p:nvSpPr>
        <p:spPr>
          <a:xfrm rot="5400000">
            <a:off x="3119267" y="1934235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59859D0D-199F-AF92-C114-54DC1B5DEC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2820938"/>
              </p:ext>
            </p:extLst>
          </p:nvPr>
        </p:nvGraphicFramePr>
        <p:xfrm>
          <a:off x="2108387" y="3284036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9A7EA475-3992-C2DB-57D8-AA2B8F016F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5887076"/>
              </p:ext>
            </p:extLst>
          </p:nvPr>
        </p:nvGraphicFramePr>
        <p:xfrm>
          <a:off x="4501067" y="328403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24172D77-BDAB-AC8D-B836-9CE4769E40B5}"/>
              </a:ext>
            </a:extLst>
          </p:cNvPr>
          <p:cNvSpPr txBox="1"/>
          <p:nvPr/>
        </p:nvSpPr>
        <p:spPr>
          <a:xfrm>
            <a:off x="2343623" y="2693381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CB2E7E30-3020-9647-5FC2-58F11DD401F1}"/>
              </a:ext>
            </a:extLst>
          </p:cNvPr>
          <p:cNvSpPr/>
          <p:nvPr/>
        </p:nvSpPr>
        <p:spPr>
          <a:xfrm rot="5400000">
            <a:off x="7177477" y="220463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E463B973-D8F4-56AF-C19E-9324F21E39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131969"/>
              </p:ext>
            </p:extLst>
          </p:nvPr>
        </p:nvGraphicFramePr>
        <p:xfrm>
          <a:off x="6395055" y="328403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7AC34202-C8BA-179D-AE60-0DDD288E5F3F}"/>
              </a:ext>
            </a:extLst>
          </p:cNvPr>
          <p:cNvSpPr/>
          <p:nvPr/>
        </p:nvSpPr>
        <p:spPr>
          <a:xfrm rot="5400000">
            <a:off x="9033658" y="2207407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34DDE1B8-F4A2-B053-8448-64866EDB53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651355"/>
              </p:ext>
            </p:extLst>
          </p:nvPr>
        </p:nvGraphicFramePr>
        <p:xfrm>
          <a:off x="8251236" y="3286807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F7E6FFD6-C733-0A72-47F2-532B29781C6B}"/>
              </a:ext>
            </a:extLst>
          </p:cNvPr>
          <p:cNvSpPr/>
          <p:nvPr/>
        </p:nvSpPr>
        <p:spPr>
          <a:xfrm rot="5400000" flipH="1">
            <a:off x="5808507" y="-2985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EF88D483-F117-2CA0-C7AE-33B1036D617B}"/>
              </a:ext>
            </a:extLst>
          </p:cNvPr>
          <p:cNvSpPr txBox="1"/>
          <p:nvPr/>
        </p:nvSpPr>
        <p:spPr>
          <a:xfrm>
            <a:off x="5307521" y="4095926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987AC4DB-0770-C567-3A22-5E7A353D227E}"/>
              </a:ext>
            </a:extLst>
          </p:cNvPr>
          <p:cNvSpPr txBox="1"/>
          <p:nvPr/>
        </p:nvSpPr>
        <p:spPr>
          <a:xfrm>
            <a:off x="4516312" y="2693381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AEEF5A25-5BFD-93C5-2307-34E754AB8ABD}"/>
              </a:ext>
            </a:extLst>
          </p:cNvPr>
          <p:cNvSpPr txBox="1"/>
          <p:nvPr/>
        </p:nvSpPr>
        <p:spPr>
          <a:xfrm>
            <a:off x="6372489" y="2688827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46051979-09C7-104E-4A62-074B82FDA0F0}"/>
              </a:ext>
            </a:extLst>
          </p:cNvPr>
          <p:cNvSpPr txBox="1"/>
          <p:nvPr/>
        </p:nvSpPr>
        <p:spPr>
          <a:xfrm>
            <a:off x="8225481" y="2714807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8D999F9F-F6F8-19E6-12C9-ECA444467659}"/>
              </a:ext>
            </a:extLst>
          </p:cNvPr>
          <p:cNvSpPr txBox="1">
            <a:spLocks/>
          </p:cNvSpPr>
          <p:nvPr/>
        </p:nvSpPr>
        <p:spPr>
          <a:xfrm>
            <a:off x="1363200" y="354418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c553f2c0e2_0_28"/>
          <p:cNvSpPr/>
          <p:nvPr/>
        </p:nvSpPr>
        <p:spPr>
          <a:xfrm>
            <a:off x="2769500" y="4430003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4" name="Google Shape;454;g2c553f2c0e2_0_28"/>
          <p:cNvSpPr/>
          <p:nvPr/>
        </p:nvSpPr>
        <p:spPr>
          <a:xfrm>
            <a:off x="4665900" y="4435103"/>
            <a:ext cx="1430100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5" name="Google Shape;455;g2c553f2c0e2_0_28"/>
          <p:cNvSpPr/>
          <p:nvPr/>
        </p:nvSpPr>
        <p:spPr>
          <a:xfrm rot="-5400000">
            <a:off x="4919854" y="4826370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g2c553f2c0e2_0_28"/>
          <p:cNvSpPr txBox="1"/>
          <p:nvPr/>
        </p:nvSpPr>
        <p:spPr>
          <a:xfrm>
            <a:off x="3155468" y="5477680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4F28C0A3-6C95-91B9-D4A5-10F5DCB11984}"/>
              </a:ext>
            </a:extLst>
          </p:cNvPr>
          <p:cNvSpPr/>
          <p:nvPr/>
        </p:nvSpPr>
        <p:spPr>
          <a:xfrm rot="5400000">
            <a:off x="5283489" y="206381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7523EC23-A433-85D6-8C16-CD8B45C559EE}"/>
              </a:ext>
            </a:extLst>
          </p:cNvPr>
          <p:cNvSpPr/>
          <p:nvPr/>
        </p:nvSpPr>
        <p:spPr>
          <a:xfrm rot="5400000">
            <a:off x="3119267" y="1793414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0764F734-ED90-1A21-96F2-BFBB50226C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567910"/>
              </p:ext>
            </p:extLst>
          </p:nvPr>
        </p:nvGraphicFramePr>
        <p:xfrm>
          <a:off x="2108387" y="3143215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B6603B70-2558-7C79-3E6F-9F284F918B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9297215"/>
              </p:ext>
            </p:extLst>
          </p:nvPr>
        </p:nvGraphicFramePr>
        <p:xfrm>
          <a:off x="4501067" y="314321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AA50B976-B574-2E28-86BC-E2C57F7147DB}"/>
              </a:ext>
            </a:extLst>
          </p:cNvPr>
          <p:cNvSpPr txBox="1"/>
          <p:nvPr/>
        </p:nvSpPr>
        <p:spPr>
          <a:xfrm>
            <a:off x="2343623" y="2552560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7C8F84D7-230C-0F29-D199-0DE7CDC232CF}"/>
              </a:ext>
            </a:extLst>
          </p:cNvPr>
          <p:cNvSpPr/>
          <p:nvPr/>
        </p:nvSpPr>
        <p:spPr>
          <a:xfrm rot="5400000">
            <a:off x="7177477" y="206381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EBA7FEC0-D3DD-E9CB-502C-9BD0284FA5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1471461"/>
              </p:ext>
            </p:extLst>
          </p:nvPr>
        </p:nvGraphicFramePr>
        <p:xfrm>
          <a:off x="6395055" y="314321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12A8B03B-44A3-F126-E060-CF3AE022DC12}"/>
              </a:ext>
            </a:extLst>
          </p:cNvPr>
          <p:cNvSpPr/>
          <p:nvPr/>
        </p:nvSpPr>
        <p:spPr>
          <a:xfrm rot="5400000">
            <a:off x="9033658" y="206658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BA5A8C4A-AEB1-E9B8-2695-2DD05030D7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134267"/>
              </p:ext>
            </p:extLst>
          </p:nvPr>
        </p:nvGraphicFramePr>
        <p:xfrm>
          <a:off x="8251236" y="314598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63541B88-7112-ED66-3279-E807E21A96A6}"/>
              </a:ext>
            </a:extLst>
          </p:cNvPr>
          <p:cNvSpPr/>
          <p:nvPr/>
        </p:nvSpPr>
        <p:spPr>
          <a:xfrm rot="5400000" flipH="1">
            <a:off x="5808507" y="-170673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F5068238-8CC0-6ACE-65D3-F654FE4143F4}"/>
              </a:ext>
            </a:extLst>
          </p:cNvPr>
          <p:cNvSpPr txBox="1"/>
          <p:nvPr/>
        </p:nvSpPr>
        <p:spPr>
          <a:xfrm>
            <a:off x="5307521" y="3955105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1C5BE363-D926-9531-2E33-083F74974494}"/>
              </a:ext>
            </a:extLst>
          </p:cNvPr>
          <p:cNvSpPr txBox="1"/>
          <p:nvPr/>
        </p:nvSpPr>
        <p:spPr>
          <a:xfrm>
            <a:off x="4516312" y="2552560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A56E05AE-98D1-08A8-4EC2-DF870B9A40A4}"/>
              </a:ext>
            </a:extLst>
          </p:cNvPr>
          <p:cNvSpPr txBox="1"/>
          <p:nvPr/>
        </p:nvSpPr>
        <p:spPr>
          <a:xfrm>
            <a:off x="6372489" y="2548006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2D143200-BAE2-7D1A-136D-577FE3546089}"/>
              </a:ext>
            </a:extLst>
          </p:cNvPr>
          <p:cNvSpPr txBox="1"/>
          <p:nvPr/>
        </p:nvSpPr>
        <p:spPr>
          <a:xfrm>
            <a:off x="8225481" y="2573986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172B6C01-8840-044C-B0B1-947F0F23A7C7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c553f2c0e2_0_16"/>
          <p:cNvSpPr/>
          <p:nvPr/>
        </p:nvSpPr>
        <p:spPr>
          <a:xfrm>
            <a:off x="1604397" y="4676389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4" name="Google Shape;464;g2c553f2c0e2_0_16"/>
          <p:cNvSpPr/>
          <p:nvPr/>
        </p:nvSpPr>
        <p:spPr>
          <a:xfrm>
            <a:off x="3500797" y="4681489"/>
            <a:ext cx="1430100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5" name="Google Shape;465;g2c553f2c0e2_0_16"/>
          <p:cNvSpPr/>
          <p:nvPr/>
        </p:nvSpPr>
        <p:spPr>
          <a:xfrm rot="-5400000">
            <a:off x="3754751" y="5072756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6" name="Google Shape;466;g2c553f2c0e2_0_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84292" y="4146395"/>
            <a:ext cx="2466453" cy="2599775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g2c553f2c0e2_0_16"/>
          <p:cNvSpPr/>
          <p:nvPr/>
        </p:nvSpPr>
        <p:spPr>
          <a:xfrm>
            <a:off x="5715608" y="4643281"/>
            <a:ext cx="4017600" cy="1133400"/>
          </a:xfrm>
          <a:prstGeom prst="wedgeRoundRectCallout">
            <a:avLst>
              <a:gd name="adj1" fmla="val 62404"/>
              <a:gd name="adj2" fmla="val 27536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En la expresión matemática, ¿tiene sentido sumar 1 700 con 3? </a:t>
            </a:r>
            <a:endParaRPr sz="2400" i="0" u="none" strike="noStrike" cap="none" dirty="0">
              <a:solidFill>
                <a:srgbClr val="17161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8" name="Google Shape;468;g2c553f2c0e2_0_16"/>
          <p:cNvSpPr txBox="1"/>
          <p:nvPr/>
        </p:nvSpPr>
        <p:spPr>
          <a:xfrm>
            <a:off x="1990365" y="5724066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79F5417B-304A-D73D-2C8C-45B0E79DC153}"/>
              </a:ext>
            </a:extLst>
          </p:cNvPr>
          <p:cNvSpPr/>
          <p:nvPr/>
        </p:nvSpPr>
        <p:spPr>
          <a:xfrm rot="5400000">
            <a:off x="5088908" y="208575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4F73C3A7-AC4F-F806-1EF9-251A15E6858F}"/>
              </a:ext>
            </a:extLst>
          </p:cNvPr>
          <p:cNvSpPr/>
          <p:nvPr/>
        </p:nvSpPr>
        <p:spPr>
          <a:xfrm rot="5400000">
            <a:off x="2924686" y="1815354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1965A1BA-E31F-2E5B-BBC6-72064D8264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1353478"/>
              </p:ext>
            </p:extLst>
          </p:nvPr>
        </p:nvGraphicFramePr>
        <p:xfrm>
          <a:off x="1913806" y="3165155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08CEB5FF-543E-7F25-C775-ED9DFD583B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3514121"/>
              </p:ext>
            </p:extLst>
          </p:nvPr>
        </p:nvGraphicFramePr>
        <p:xfrm>
          <a:off x="4306486" y="316515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766E02D9-78EA-D2B6-73CA-A02DC4961204}"/>
              </a:ext>
            </a:extLst>
          </p:cNvPr>
          <p:cNvSpPr txBox="1"/>
          <p:nvPr/>
        </p:nvSpPr>
        <p:spPr>
          <a:xfrm>
            <a:off x="2149042" y="2574500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DF1FEA88-4AE7-C705-4D7A-59E6DD19E341}"/>
              </a:ext>
            </a:extLst>
          </p:cNvPr>
          <p:cNvSpPr/>
          <p:nvPr/>
        </p:nvSpPr>
        <p:spPr>
          <a:xfrm rot="5400000">
            <a:off x="6982896" y="208575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0A313B64-4FFA-8B56-8F09-A426F97711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9014024"/>
              </p:ext>
            </p:extLst>
          </p:nvPr>
        </p:nvGraphicFramePr>
        <p:xfrm>
          <a:off x="6200474" y="316515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B31994F0-B53C-8C1B-2EEE-6120DF0F054A}"/>
              </a:ext>
            </a:extLst>
          </p:cNvPr>
          <p:cNvSpPr/>
          <p:nvPr/>
        </p:nvSpPr>
        <p:spPr>
          <a:xfrm rot="5400000">
            <a:off x="8839077" y="208852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49938166-0734-6FE7-9CED-F59E1A0851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1140210"/>
              </p:ext>
            </p:extLst>
          </p:nvPr>
        </p:nvGraphicFramePr>
        <p:xfrm>
          <a:off x="8056655" y="316792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02A8FEEE-B8A1-0A3F-23F9-A866534B4F7C}"/>
              </a:ext>
            </a:extLst>
          </p:cNvPr>
          <p:cNvSpPr/>
          <p:nvPr/>
        </p:nvSpPr>
        <p:spPr>
          <a:xfrm rot="5400000" flipH="1">
            <a:off x="5613926" y="-148733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04B4AD76-F1E6-DE2E-7A63-47023DF570D4}"/>
              </a:ext>
            </a:extLst>
          </p:cNvPr>
          <p:cNvSpPr txBox="1"/>
          <p:nvPr/>
        </p:nvSpPr>
        <p:spPr>
          <a:xfrm>
            <a:off x="5112940" y="3977045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C779A6F2-2A42-D36A-1568-09D535E4B80B}"/>
              </a:ext>
            </a:extLst>
          </p:cNvPr>
          <p:cNvSpPr txBox="1"/>
          <p:nvPr/>
        </p:nvSpPr>
        <p:spPr>
          <a:xfrm>
            <a:off x="4321731" y="2574500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B23BE117-070A-8FA5-3AFD-92C6A721DEDE}"/>
              </a:ext>
            </a:extLst>
          </p:cNvPr>
          <p:cNvSpPr txBox="1"/>
          <p:nvPr/>
        </p:nvSpPr>
        <p:spPr>
          <a:xfrm>
            <a:off x="6177908" y="2569946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6BF530A0-1311-1F84-51AE-E0AA09DA7193}"/>
              </a:ext>
            </a:extLst>
          </p:cNvPr>
          <p:cNvSpPr txBox="1"/>
          <p:nvPr/>
        </p:nvSpPr>
        <p:spPr>
          <a:xfrm>
            <a:off x="8030900" y="2595926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04BC7D4F-F174-151B-6E22-215F8D0A2369}"/>
              </a:ext>
            </a:extLst>
          </p:cNvPr>
          <p:cNvSpPr txBox="1">
            <a:spLocks/>
          </p:cNvSpPr>
          <p:nvPr/>
        </p:nvSpPr>
        <p:spPr>
          <a:xfrm>
            <a:off x="1168619" y="23553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2c553f2c0e2_0_3"/>
          <p:cNvSpPr/>
          <p:nvPr/>
        </p:nvSpPr>
        <p:spPr>
          <a:xfrm>
            <a:off x="1646927" y="4770245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6" name="Google Shape;476;g2c553f2c0e2_0_3"/>
          <p:cNvSpPr/>
          <p:nvPr/>
        </p:nvSpPr>
        <p:spPr>
          <a:xfrm>
            <a:off x="3543327" y="4775345"/>
            <a:ext cx="1430100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77" name="Google Shape;477;g2c553f2c0e2_0_3"/>
          <p:cNvSpPr/>
          <p:nvPr/>
        </p:nvSpPr>
        <p:spPr>
          <a:xfrm rot="-5400000">
            <a:off x="3797281" y="5166612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8" name="Google Shape;478;g2c553f2c0e2_0_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59105" y="4169362"/>
            <a:ext cx="2466453" cy="2599775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Google Shape;479;g2c553f2c0e2_0_3"/>
          <p:cNvSpPr/>
          <p:nvPr/>
        </p:nvSpPr>
        <p:spPr>
          <a:xfrm>
            <a:off x="6096000" y="4044979"/>
            <a:ext cx="4017600" cy="1133400"/>
          </a:xfrm>
          <a:prstGeom prst="wedgeRoundRectCallout">
            <a:avLst>
              <a:gd name="adj1" fmla="val 62404"/>
              <a:gd name="adj2" fmla="val 27536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En la expresión matemática, ¿tiene sentido sumar 1 700 con 3? </a:t>
            </a:r>
            <a:endParaRPr sz="2400" i="0" u="none" strike="noStrike" cap="none">
              <a:solidFill>
                <a:srgbClr val="17161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0" name="Google Shape;480;g2c553f2c0e2_0_3"/>
          <p:cNvSpPr txBox="1"/>
          <p:nvPr/>
        </p:nvSpPr>
        <p:spPr>
          <a:xfrm>
            <a:off x="6289225" y="5273945"/>
            <a:ext cx="4017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No, ya que 1 700 es una cantidad de dinero y 3 son los </a:t>
            </a:r>
            <a:r>
              <a:rPr lang="es-MX" sz="2400" dirty="0">
                <a:latin typeface="Nunito"/>
                <a:ea typeface="Nunito"/>
                <a:cs typeface="Nunito"/>
                <a:sym typeface="Nunito"/>
              </a:rPr>
              <a:t>kilogramos </a:t>
            </a:r>
            <a:r>
              <a:rPr lang="es-MX" sz="24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de plátanos.  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1" name="Google Shape;481;g2c553f2c0e2_0_3"/>
          <p:cNvSpPr txBox="1"/>
          <p:nvPr/>
        </p:nvSpPr>
        <p:spPr>
          <a:xfrm>
            <a:off x="2032895" y="5817922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FDEB6633-C237-A139-5B65-368ABD331098}"/>
              </a:ext>
            </a:extLst>
          </p:cNvPr>
          <p:cNvSpPr/>
          <p:nvPr/>
        </p:nvSpPr>
        <p:spPr>
          <a:xfrm rot="5400000">
            <a:off x="4603006" y="1764364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1BF9A303-986C-03F7-354A-EC677D1630FC}"/>
              </a:ext>
            </a:extLst>
          </p:cNvPr>
          <p:cNvSpPr/>
          <p:nvPr/>
        </p:nvSpPr>
        <p:spPr>
          <a:xfrm rot="5400000">
            <a:off x="2438784" y="1493963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21DFD79C-DE4A-B3E8-1401-A7B3B30198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994770"/>
              </p:ext>
            </p:extLst>
          </p:nvPr>
        </p:nvGraphicFramePr>
        <p:xfrm>
          <a:off x="1427904" y="2843764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6F70B783-4E9B-7763-2610-D97623AF61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6028350"/>
              </p:ext>
            </p:extLst>
          </p:nvPr>
        </p:nvGraphicFramePr>
        <p:xfrm>
          <a:off x="3820584" y="2843764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6E8B9395-A289-E677-874F-B1151E0E78E6}"/>
              </a:ext>
            </a:extLst>
          </p:cNvPr>
          <p:cNvSpPr txBox="1"/>
          <p:nvPr/>
        </p:nvSpPr>
        <p:spPr>
          <a:xfrm>
            <a:off x="1663140" y="2253109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DCB8395C-39A5-9385-834B-21FC6FA3924E}"/>
              </a:ext>
            </a:extLst>
          </p:cNvPr>
          <p:cNvSpPr/>
          <p:nvPr/>
        </p:nvSpPr>
        <p:spPr>
          <a:xfrm rot="5400000">
            <a:off x="6496994" y="1764364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6BDBF67E-78CE-D4E2-E0F4-BDF62EB454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792038"/>
              </p:ext>
            </p:extLst>
          </p:nvPr>
        </p:nvGraphicFramePr>
        <p:xfrm>
          <a:off x="5714572" y="2843764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D07274F2-4990-D7CD-1B2A-F4FF18615398}"/>
              </a:ext>
            </a:extLst>
          </p:cNvPr>
          <p:cNvSpPr/>
          <p:nvPr/>
        </p:nvSpPr>
        <p:spPr>
          <a:xfrm rot="5400000">
            <a:off x="8353175" y="176713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A561B4C1-7550-9A26-5CD9-4F249CF85C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8513635"/>
              </p:ext>
            </p:extLst>
          </p:nvPr>
        </p:nvGraphicFramePr>
        <p:xfrm>
          <a:off x="7570753" y="284653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19437DC2-95C0-4EC4-462E-90F99024F578}"/>
              </a:ext>
            </a:extLst>
          </p:cNvPr>
          <p:cNvSpPr/>
          <p:nvPr/>
        </p:nvSpPr>
        <p:spPr>
          <a:xfrm rot="5400000" flipH="1">
            <a:off x="5128024" y="-470124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9C978765-98E8-6473-BF15-A96AF1ADBC3B}"/>
              </a:ext>
            </a:extLst>
          </p:cNvPr>
          <p:cNvSpPr txBox="1"/>
          <p:nvPr/>
        </p:nvSpPr>
        <p:spPr>
          <a:xfrm>
            <a:off x="4627038" y="3655654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F6682111-D535-D100-FAC8-85988FB41717}"/>
              </a:ext>
            </a:extLst>
          </p:cNvPr>
          <p:cNvSpPr txBox="1"/>
          <p:nvPr/>
        </p:nvSpPr>
        <p:spPr>
          <a:xfrm>
            <a:off x="3835829" y="2253109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B39C1A13-47E2-479A-1183-B475903FD579}"/>
              </a:ext>
            </a:extLst>
          </p:cNvPr>
          <p:cNvSpPr txBox="1"/>
          <p:nvPr/>
        </p:nvSpPr>
        <p:spPr>
          <a:xfrm>
            <a:off x="5692006" y="2248555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1B200948-6F1C-EE22-116E-F0042C1AD1F4}"/>
              </a:ext>
            </a:extLst>
          </p:cNvPr>
          <p:cNvSpPr txBox="1"/>
          <p:nvPr/>
        </p:nvSpPr>
        <p:spPr>
          <a:xfrm>
            <a:off x="7544998" y="2274535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4E139832-B114-D6F3-3BDE-0AB44CAEF8BE}"/>
              </a:ext>
            </a:extLst>
          </p:cNvPr>
          <p:cNvSpPr txBox="1">
            <a:spLocks/>
          </p:cNvSpPr>
          <p:nvPr/>
        </p:nvSpPr>
        <p:spPr>
          <a:xfrm>
            <a:off x="1108019" y="26031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c553f2c0e2_0_257"/>
          <p:cNvSpPr txBox="1">
            <a:spLocks noGrp="1"/>
          </p:cNvSpPr>
          <p:nvPr>
            <p:ph type="body" idx="4294967295"/>
          </p:nvPr>
        </p:nvSpPr>
        <p:spPr>
          <a:xfrm>
            <a:off x="1363200" y="53257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es-MX" dirty="0">
              <a:latin typeface="Nunito"/>
              <a:ea typeface="Nunito"/>
              <a:cs typeface="Nunito"/>
              <a:sym typeface="Nunito"/>
            </a:endParaRP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25"/>
          <p:cNvSpPr/>
          <p:nvPr/>
        </p:nvSpPr>
        <p:spPr>
          <a:xfrm>
            <a:off x="1319613" y="3976900"/>
            <a:ext cx="1449600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9" name="Google Shape;489;p25"/>
          <p:cNvSpPr/>
          <p:nvPr/>
        </p:nvSpPr>
        <p:spPr>
          <a:xfrm>
            <a:off x="3216013" y="3982000"/>
            <a:ext cx="1430100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0" name="Google Shape;490;p25"/>
          <p:cNvSpPr/>
          <p:nvPr/>
        </p:nvSpPr>
        <p:spPr>
          <a:xfrm rot="-5400000">
            <a:off x="3469967" y="4373267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1" name="Google Shape;491;p2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0718" y="4058239"/>
            <a:ext cx="2466453" cy="2599775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25"/>
          <p:cNvSpPr/>
          <p:nvPr/>
        </p:nvSpPr>
        <p:spPr>
          <a:xfrm>
            <a:off x="6103118" y="3913900"/>
            <a:ext cx="4017600" cy="1133400"/>
          </a:xfrm>
          <a:prstGeom prst="wedgeRoundRectCallout">
            <a:avLst>
              <a:gd name="adj1" fmla="val 62404"/>
              <a:gd name="adj2" fmla="val 27536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En la expresión matemática, ¿tiene sentido sumar 1 700 con 3? </a:t>
            </a:r>
            <a:endParaRPr sz="2400" i="0" u="none" strike="noStrike" cap="none">
              <a:solidFill>
                <a:srgbClr val="17161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3" name="Google Shape;493;p25"/>
          <p:cNvSpPr txBox="1"/>
          <p:nvPr/>
        </p:nvSpPr>
        <p:spPr>
          <a:xfrm>
            <a:off x="6680119" y="5346228"/>
            <a:ext cx="4017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No, ya que 1 700 es una cantidad de dinero y 3 son los </a:t>
            </a:r>
            <a:r>
              <a:rPr lang="es-MX" sz="2400" dirty="0">
                <a:latin typeface="Nunito"/>
                <a:ea typeface="Nunito"/>
                <a:cs typeface="Nunito"/>
                <a:sym typeface="Nunito"/>
              </a:rPr>
              <a:t>kilogramos </a:t>
            </a:r>
            <a:r>
              <a:rPr lang="es-MX" sz="24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de plátanos.  </a:t>
            </a:r>
            <a:endParaRPr sz="2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4" name="Google Shape;494;p25"/>
          <p:cNvSpPr txBox="1"/>
          <p:nvPr/>
        </p:nvSpPr>
        <p:spPr>
          <a:xfrm>
            <a:off x="445966" y="5715828"/>
            <a:ext cx="60222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Para encontrar el total de dinero, debemos sumar dos cantidades de dinero. 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95" name="Google Shape;495;p25"/>
          <p:cNvSpPr txBox="1"/>
          <p:nvPr/>
        </p:nvSpPr>
        <p:spPr>
          <a:xfrm>
            <a:off x="1705581" y="5024577"/>
            <a:ext cx="26358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915EC5F5-40D2-7F3F-2FDB-1FE4D502CF45}"/>
              </a:ext>
            </a:extLst>
          </p:cNvPr>
          <p:cNvSpPr/>
          <p:nvPr/>
        </p:nvSpPr>
        <p:spPr>
          <a:xfrm rot="5400000">
            <a:off x="5014118" y="165706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8EBAED82-A9FB-100A-C35E-C49E98D7C06B}"/>
              </a:ext>
            </a:extLst>
          </p:cNvPr>
          <p:cNvSpPr/>
          <p:nvPr/>
        </p:nvSpPr>
        <p:spPr>
          <a:xfrm rot="5400000">
            <a:off x="2849896" y="1386664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9933CC3D-E61E-8D2A-27E0-4638933834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1056313"/>
              </p:ext>
            </p:extLst>
          </p:nvPr>
        </p:nvGraphicFramePr>
        <p:xfrm>
          <a:off x="1839016" y="2736465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536A0E6B-6794-848A-E6F9-8C6866AF8B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503220"/>
              </p:ext>
            </p:extLst>
          </p:nvPr>
        </p:nvGraphicFramePr>
        <p:xfrm>
          <a:off x="4231696" y="273646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018671AA-D8FA-9B22-A4CD-056489381827}"/>
              </a:ext>
            </a:extLst>
          </p:cNvPr>
          <p:cNvSpPr txBox="1"/>
          <p:nvPr/>
        </p:nvSpPr>
        <p:spPr>
          <a:xfrm>
            <a:off x="2074252" y="2145810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E47507BA-003B-0041-8966-3B17C9B65E2A}"/>
              </a:ext>
            </a:extLst>
          </p:cNvPr>
          <p:cNvSpPr/>
          <p:nvPr/>
        </p:nvSpPr>
        <p:spPr>
          <a:xfrm rot="5400000">
            <a:off x="6908106" y="165706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10A5E5CD-AEC7-EB7A-154B-5C87C2A2C3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5549302"/>
              </p:ext>
            </p:extLst>
          </p:nvPr>
        </p:nvGraphicFramePr>
        <p:xfrm>
          <a:off x="6125684" y="2736465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789EF202-AFAE-F08E-447B-6AF54473E58C}"/>
              </a:ext>
            </a:extLst>
          </p:cNvPr>
          <p:cNvSpPr/>
          <p:nvPr/>
        </p:nvSpPr>
        <p:spPr>
          <a:xfrm rot="5400000">
            <a:off x="8764287" y="165983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81E8FDBC-628E-41E7-0D2A-B00D51DD9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930079"/>
              </p:ext>
            </p:extLst>
          </p:nvPr>
        </p:nvGraphicFramePr>
        <p:xfrm>
          <a:off x="7981865" y="273923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5251F321-8F6A-5E71-9979-0D40150F4B88}"/>
              </a:ext>
            </a:extLst>
          </p:cNvPr>
          <p:cNvSpPr/>
          <p:nvPr/>
        </p:nvSpPr>
        <p:spPr>
          <a:xfrm rot="5400000" flipH="1">
            <a:off x="5539136" y="-577423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54C9B1D9-C526-140D-3406-723C230B192E}"/>
              </a:ext>
            </a:extLst>
          </p:cNvPr>
          <p:cNvSpPr txBox="1"/>
          <p:nvPr/>
        </p:nvSpPr>
        <p:spPr>
          <a:xfrm>
            <a:off x="5038150" y="3548355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4FA5D9E9-72C0-C89E-9FE2-3326EEC24C77}"/>
              </a:ext>
            </a:extLst>
          </p:cNvPr>
          <p:cNvSpPr txBox="1"/>
          <p:nvPr/>
        </p:nvSpPr>
        <p:spPr>
          <a:xfrm>
            <a:off x="4246941" y="2145810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462598F3-6920-6C12-8BFB-16656473EF3B}"/>
              </a:ext>
            </a:extLst>
          </p:cNvPr>
          <p:cNvSpPr txBox="1"/>
          <p:nvPr/>
        </p:nvSpPr>
        <p:spPr>
          <a:xfrm>
            <a:off x="6103118" y="2141256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CAE8399E-E4AE-EEAA-FE16-868AFFF096C5}"/>
              </a:ext>
            </a:extLst>
          </p:cNvPr>
          <p:cNvSpPr txBox="1"/>
          <p:nvPr/>
        </p:nvSpPr>
        <p:spPr>
          <a:xfrm>
            <a:off x="7956110" y="2167236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D6D9B8AC-ED23-BFB2-39D9-7546EA51832D}"/>
              </a:ext>
            </a:extLst>
          </p:cNvPr>
          <p:cNvSpPr txBox="1">
            <a:spLocks/>
          </p:cNvSpPr>
          <p:nvPr/>
        </p:nvSpPr>
        <p:spPr>
          <a:xfrm>
            <a:off x="1203519" y="199986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c553f2c0e2_0_246"/>
          <p:cNvSpPr/>
          <p:nvPr/>
        </p:nvSpPr>
        <p:spPr>
          <a:xfrm rot="5400000">
            <a:off x="3388320" y="2288521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6" name="Google Shape;236;g2c553f2c0e2_0_246"/>
          <p:cNvGraphicFramePr/>
          <p:nvPr>
            <p:extLst>
              <p:ext uri="{D42A27DB-BD31-4B8C-83A1-F6EECF244321}">
                <p14:modId xmlns:p14="http://schemas.microsoft.com/office/powerpoint/2010/main" val="442589856"/>
              </p:ext>
            </p:extLst>
          </p:nvPr>
        </p:nvGraphicFramePr>
        <p:xfrm>
          <a:off x="2377440" y="3638322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7" name="Google Shape;237;g2c553f2c0e2_0_246"/>
          <p:cNvSpPr txBox="1"/>
          <p:nvPr/>
        </p:nvSpPr>
        <p:spPr>
          <a:xfrm>
            <a:off x="2613904" y="3088811"/>
            <a:ext cx="2156216" cy="421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9;g2c553f2c0e2_0_257">
            <a:extLst>
              <a:ext uri="{FF2B5EF4-FFF2-40B4-BE49-F238E27FC236}">
                <a16:creationId xmlns:a16="http://schemas.microsoft.com/office/drawing/2014/main" id="{989259FA-1119-65B1-BEF4-FA16226B0BEC}"/>
              </a:ext>
            </a:extLst>
          </p:cNvPr>
          <p:cNvSpPr txBox="1">
            <a:spLocks/>
          </p:cNvSpPr>
          <p:nvPr/>
        </p:nvSpPr>
        <p:spPr>
          <a:xfrm>
            <a:off x="1363200" y="46065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c553f2c0e2_0_232"/>
          <p:cNvSpPr/>
          <p:nvPr/>
        </p:nvSpPr>
        <p:spPr>
          <a:xfrm rot="5400000">
            <a:off x="5524056" y="289620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c553f2c0e2_0_232"/>
          <p:cNvSpPr/>
          <p:nvPr/>
        </p:nvSpPr>
        <p:spPr>
          <a:xfrm rot="5400000">
            <a:off x="3322395" y="2603401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5" name="Google Shape;245;g2c553f2c0e2_0_232"/>
          <p:cNvGraphicFramePr/>
          <p:nvPr>
            <p:extLst>
              <p:ext uri="{D42A27DB-BD31-4B8C-83A1-F6EECF244321}">
                <p14:modId xmlns:p14="http://schemas.microsoft.com/office/powerpoint/2010/main" val="1631348716"/>
              </p:ext>
            </p:extLst>
          </p:nvPr>
        </p:nvGraphicFramePr>
        <p:xfrm>
          <a:off x="2311395" y="4022268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6" name="Google Shape;246;g2c553f2c0e2_0_232"/>
          <p:cNvGraphicFramePr/>
          <p:nvPr>
            <p:extLst>
              <p:ext uri="{D42A27DB-BD31-4B8C-83A1-F6EECF244321}">
                <p14:modId xmlns:p14="http://schemas.microsoft.com/office/powerpoint/2010/main" val="611104704"/>
              </p:ext>
            </p:extLst>
          </p:nvPr>
        </p:nvGraphicFramePr>
        <p:xfrm>
          <a:off x="4719320" y="4022268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7" name="Google Shape;247;g2c553f2c0e2_0_232"/>
          <p:cNvSpPr txBox="1"/>
          <p:nvPr/>
        </p:nvSpPr>
        <p:spPr>
          <a:xfrm>
            <a:off x="2495540" y="3378479"/>
            <a:ext cx="2123106" cy="4213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9" name="Google Shape;249;g2c553f2c0e2_0_232"/>
          <p:cNvSpPr txBox="1"/>
          <p:nvPr/>
        </p:nvSpPr>
        <p:spPr>
          <a:xfrm>
            <a:off x="4802791" y="3346554"/>
            <a:ext cx="2123106" cy="4213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9;g2c553f2c0e2_0_257">
            <a:extLst>
              <a:ext uri="{FF2B5EF4-FFF2-40B4-BE49-F238E27FC236}">
                <a16:creationId xmlns:a16="http://schemas.microsoft.com/office/drawing/2014/main" id="{926AEBB5-9156-74FA-B4EE-A328A31D4C0F}"/>
              </a:ext>
            </a:extLst>
          </p:cNvPr>
          <p:cNvSpPr txBox="1">
            <a:spLocks/>
          </p:cNvSpPr>
          <p:nvPr/>
        </p:nvSpPr>
        <p:spPr>
          <a:xfrm>
            <a:off x="1363200" y="495080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c553f2c0e2_0_215"/>
          <p:cNvSpPr/>
          <p:nvPr/>
        </p:nvSpPr>
        <p:spPr>
          <a:xfrm rot="5400000">
            <a:off x="4983042" y="298885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2c553f2c0e2_0_215"/>
          <p:cNvSpPr/>
          <p:nvPr/>
        </p:nvSpPr>
        <p:spPr>
          <a:xfrm rot="5400000">
            <a:off x="2800793" y="273646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57" name="Google Shape;257;g2c553f2c0e2_0_215"/>
          <p:cNvGraphicFramePr/>
          <p:nvPr>
            <p:extLst>
              <p:ext uri="{D42A27DB-BD31-4B8C-83A1-F6EECF244321}">
                <p14:modId xmlns:p14="http://schemas.microsoft.com/office/powerpoint/2010/main" val="2846379132"/>
              </p:ext>
            </p:extLst>
          </p:nvPr>
        </p:nvGraphicFramePr>
        <p:xfrm>
          <a:off x="1785374" y="4115642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8" name="Google Shape;258;g2c553f2c0e2_0_215"/>
          <p:cNvGraphicFramePr/>
          <p:nvPr>
            <p:extLst>
              <p:ext uri="{D42A27DB-BD31-4B8C-83A1-F6EECF244321}">
                <p14:modId xmlns:p14="http://schemas.microsoft.com/office/powerpoint/2010/main" val="2227618464"/>
              </p:ext>
            </p:extLst>
          </p:nvPr>
        </p:nvGraphicFramePr>
        <p:xfrm>
          <a:off x="4178054" y="4115642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9" name="Google Shape;259;g2c553f2c0e2_0_215"/>
          <p:cNvSpPr txBox="1"/>
          <p:nvPr/>
        </p:nvSpPr>
        <p:spPr>
          <a:xfrm>
            <a:off x="2001070" y="3519412"/>
            <a:ext cx="213709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61;g2c553f2c0e2_0_215"/>
          <p:cNvSpPr/>
          <p:nvPr/>
        </p:nvSpPr>
        <p:spPr>
          <a:xfrm rot="5400000">
            <a:off x="6846642" y="2988855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2" name="Google Shape;262;g2c553f2c0e2_0_215"/>
          <p:cNvGraphicFramePr/>
          <p:nvPr>
            <p:extLst>
              <p:ext uri="{D42A27DB-BD31-4B8C-83A1-F6EECF244321}">
                <p14:modId xmlns:p14="http://schemas.microsoft.com/office/powerpoint/2010/main" val="3701564219"/>
              </p:ext>
            </p:extLst>
          </p:nvPr>
        </p:nvGraphicFramePr>
        <p:xfrm>
          <a:off x="6072042" y="4115642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3" name="Google Shape;263;g2c553f2c0e2_0_215"/>
          <p:cNvSpPr txBox="1"/>
          <p:nvPr/>
        </p:nvSpPr>
        <p:spPr>
          <a:xfrm>
            <a:off x="4208442" y="3519412"/>
            <a:ext cx="1933881" cy="3848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64;g2c553f2c0e2_0_215"/>
          <p:cNvSpPr txBox="1"/>
          <p:nvPr/>
        </p:nvSpPr>
        <p:spPr>
          <a:xfrm>
            <a:off x="6142323" y="3527842"/>
            <a:ext cx="1834719" cy="4142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9;g2c553f2c0e2_0_257">
            <a:extLst>
              <a:ext uri="{FF2B5EF4-FFF2-40B4-BE49-F238E27FC236}">
                <a16:creationId xmlns:a16="http://schemas.microsoft.com/office/drawing/2014/main" id="{672D6988-14B3-A697-C980-41CAC989DE89}"/>
              </a:ext>
            </a:extLst>
          </p:cNvPr>
          <p:cNvSpPr txBox="1">
            <a:spLocks/>
          </p:cNvSpPr>
          <p:nvPr/>
        </p:nvSpPr>
        <p:spPr>
          <a:xfrm>
            <a:off x="1339242" y="601808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c553f2c0e2_0_196"/>
          <p:cNvSpPr/>
          <p:nvPr/>
        </p:nvSpPr>
        <p:spPr>
          <a:xfrm rot="5400000">
            <a:off x="4538422" y="262320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2c553f2c0e2_0_196"/>
          <p:cNvSpPr/>
          <p:nvPr/>
        </p:nvSpPr>
        <p:spPr>
          <a:xfrm rot="5400000">
            <a:off x="2374200" y="2352805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2" name="Google Shape;272;g2c553f2c0e2_0_196"/>
          <p:cNvGraphicFramePr/>
          <p:nvPr>
            <p:extLst>
              <p:ext uri="{D42A27DB-BD31-4B8C-83A1-F6EECF244321}">
                <p14:modId xmlns:p14="http://schemas.microsoft.com/office/powerpoint/2010/main" val="1665304175"/>
              </p:ext>
            </p:extLst>
          </p:nvPr>
        </p:nvGraphicFramePr>
        <p:xfrm>
          <a:off x="1363320" y="3702606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3" name="Google Shape;273;g2c553f2c0e2_0_196"/>
          <p:cNvGraphicFramePr/>
          <p:nvPr>
            <p:extLst>
              <p:ext uri="{D42A27DB-BD31-4B8C-83A1-F6EECF244321}">
                <p14:modId xmlns:p14="http://schemas.microsoft.com/office/powerpoint/2010/main" val="2393306373"/>
              </p:ext>
            </p:extLst>
          </p:nvPr>
        </p:nvGraphicFramePr>
        <p:xfrm>
          <a:off x="3756000" y="370260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4" name="Google Shape;274;g2c553f2c0e2_0_196"/>
          <p:cNvSpPr txBox="1"/>
          <p:nvPr/>
        </p:nvSpPr>
        <p:spPr>
          <a:xfrm>
            <a:off x="1627799" y="3190206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5" name="Google Shape;275;g2c553f2c0e2_0_196"/>
          <p:cNvSpPr/>
          <p:nvPr/>
        </p:nvSpPr>
        <p:spPr>
          <a:xfrm>
            <a:off x="3595972" y="1839288"/>
            <a:ext cx="18636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6" name="Google Shape;276;g2c553f2c0e2_0_196"/>
          <p:cNvSpPr/>
          <p:nvPr/>
        </p:nvSpPr>
        <p:spPr>
          <a:xfrm rot="5400000">
            <a:off x="6432410" y="2623206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7" name="Google Shape;277;g2c553f2c0e2_0_196"/>
          <p:cNvGraphicFramePr/>
          <p:nvPr>
            <p:extLst>
              <p:ext uri="{D42A27DB-BD31-4B8C-83A1-F6EECF244321}">
                <p14:modId xmlns:p14="http://schemas.microsoft.com/office/powerpoint/2010/main" val="1638321554"/>
              </p:ext>
            </p:extLst>
          </p:nvPr>
        </p:nvGraphicFramePr>
        <p:xfrm>
          <a:off x="5649988" y="3702606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8" name="Google Shape;278;g2c553f2c0e2_0_196"/>
          <p:cNvSpPr/>
          <p:nvPr/>
        </p:nvSpPr>
        <p:spPr>
          <a:xfrm rot="5400000">
            <a:off x="8288591" y="2625977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9" name="Google Shape;279;g2c553f2c0e2_0_196"/>
          <p:cNvGraphicFramePr/>
          <p:nvPr>
            <p:extLst>
              <p:ext uri="{D42A27DB-BD31-4B8C-83A1-F6EECF244321}">
                <p14:modId xmlns:p14="http://schemas.microsoft.com/office/powerpoint/2010/main" val="569337494"/>
              </p:ext>
            </p:extLst>
          </p:nvPr>
        </p:nvGraphicFramePr>
        <p:xfrm>
          <a:off x="7506169" y="3705377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0" name="Google Shape;280;g2c553f2c0e2_0_196"/>
          <p:cNvSpPr txBox="1"/>
          <p:nvPr/>
        </p:nvSpPr>
        <p:spPr>
          <a:xfrm>
            <a:off x="3786388" y="3181843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1" name="Google Shape;281;g2c553f2c0e2_0_196"/>
          <p:cNvSpPr txBox="1"/>
          <p:nvPr/>
        </p:nvSpPr>
        <p:spPr>
          <a:xfrm>
            <a:off x="5725907" y="3165532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2" name="Google Shape;282;g2c553f2c0e2_0_196"/>
          <p:cNvSpPr txBox="1"/>
          <p:nvPr/>
        </p:nvSpPr>
        <p:spPr>
          <a:xfrm>
            <a:off x="7578898" y="3163933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9;g2c553f2c0e2_0_257">
            <a:extLst>
              <a:ext uri="{FF2B5EF4-FFF2-40B4-BE49-F238E27FC236}">
                <a16:creationId xmlns:a16="http://schemas.microsoft.com/office/drawing/2014/main" id="{3B201B46-3F02-80BE-5BD4-F6811C363F73}"/>
              </a:ext>
            </a:extLst>
          </p:cNvPr>
          <p:cNvSpPr txBox="1">
            <a:spLocks/>
          </p:cNvSpPr>
          <p:nvPr/>
        </p:nvSpPr>
        <p:spPr>
          <a:xfrm>
            <a:off x="1178902" y="411211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c553f2c0e2_0_176"/>
          <p:cNvSpPr/>
          <p:nvPr/>
        </p:nvSpPr>
        <p:spPr>
          <a:xfrm rot="5400000">
            <a:off x="4538422" y="2817797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c553f2c0e2_0_176"/>
          <p:cNvSpPr/>
          <p:nvPr/>
        </p:nvSpPr>
        <p:spPr>
          <a:xfrm rot="5400000">
            <a:off x="2374200" y="2547396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0" name="Google Shape;290;g2c553f2c0e2_0_176"/>
          <p:cNvGraphicFramePr/>
          <p:nvPr>
            <p:extLst>
              <p:ext uri="{D42A27DB-BD31-4B8C-83A1-F6EECF244321}">
                <p14:modId xmlns:p14="http://schemas.microsoft.com/office/powerpoint/2010/main" val="1504811151"/>
              </p:ext>
            </p:extLst>
          </p:nvPr>
        </p:nvGraphicFramePr>
        <p:xfrm>
          <a:off x="1363320" y="3897197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1" name="Google Shape;291;g2c553f2c0e2_0_176"/>
          <p:cNvGraphicFramePr/>
          <p:nvPr>
            <p:extLst>
              <p:ext uri="{D42A27DB-BD31-4B8C-83A1-F6EECF244321}">
                <p14:modId xmlns:p14="http://schemas.microsoft.com/office/powerpoint/2010/main" val="2070305602"/>
              </p:ext>
            </p:extLst>
          </p:nvPr>
        </p:nvGraphicFramePr>
        <p:xfrm>
          <a:off x="3756000" y="3897197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2" name="Google Shape;292;g2c553f2c0e2_0_176"/>
          <p:cNvSpPr txBox="1"/>
          <p:nvPr/>
        </p:nvSpPr>
        <p:spPr>
          <a:xfrm>
            <a:off x="1598556" y="3306542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4" name="Google Shape;294;g2c553f2c0e2_0_176"/>
          <p:cNvSpPr/>
          <p:nvPr/>
        </p:nvSpPr>
        <p:spPr>
          <a:xfrm rot="5400000">
            <a:off x="6432410" y="2817797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5" name="Google Shape;295;g2c553f2c0e2_0_176"/>
          <p:cNvGraphicFramePr/>
          <p:nvPr>
            <p:extLst>
              <p:ext uri="{D42A27DB-BD31-4B8C-83A1-F6EECF244321}">
                <p14:modId xmlns:p14="http://schemas.microsoft.com/office/powerpoint/2010/main" val="3869389068"/>
              </p:ext>
            </p:extLst>
          </p:nvPr>
        </p:nvGraphicFramePr>
        <p:xfrm>
          <a:off x="5649988" y="3897197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6" name="Google Shape;296;g2c553f2c0e2_0_176"/>
          <p:cNvSpPr/>
          <p:nvPr/>
        </p:nvSpPr>
        <p:spPr>
          <a:xfrm rot="5400000">
            <a:off x="8288591" y="2820568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7" name="Google Shape;297;g2c553f2c0e2_0_176"/>
          <p:cNvGraphicFramePr/>
          <p:nvPr>
            <p:extLst>
              <p:ext uri="{D42A27DB-BD31-4B8C-83A1-F6EECF244321}">
                <p14:modId xmlns:p14="http://schemas.microsoft.com/office/powerpoint/2010/main" val="2767994137"/>
              </p:ext>
            </p:extLst>
          </p:nvPr>
        </p:nvGraphicFramePr>
        <p:xfrm>
          <a:off x="7506169" y="3899968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8" name="Google Shape;298;g2c553f2c0e2_0_176"/>
          <p:cNvSpPr/>
          <p:nvPr/>
        </p:nvSpPr>
        <p:spPr>
          <a:xfrm rot="5400000" flipH="1">
            <a:off x="5063440" y="583309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g2c553f2c0e2_0_176"/>
          <p:cNvSpPr txBox="1"/>
          <p:nvPr/>
        </p:nvSpPr>
        <p:spPr>
          <a:xfrm>
            <a:off x="4562454" y="4709087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0" name="Google Shape;300;g2c553f2c0e2_0_176"/>
          <p:cNvSpPr txBox="1"/>
          <p:nvPr/>
        </p:nvSpPr>
        <p:spPr>
          <a:xfrm>
            <a:off x="3771245" y="3306542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g2c553f2c0e2_0_176"/>
          <p:cNvSpPr txBox="1"/>
          <p:nvPr/>
        </p:nvSpPr>
        <p:spPr>
          <a:xfrm>
            <a:off x="5627422" y="3301988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2" name="Google Shape;302;g2c553f2c0e2_0_176"/>
          <p:cNvSpPr txBox="1"/>
          <p:nvPr/>
        </p:nvSpPr>
        <p:spPr>
          <a:xfrm>
            <a:off x="7480414" y="3327968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29;g2c553f2c0e2_0_257">
            <a:extLst>
              <a:ext uri="{FF2B5EF4-FFF2-40B4-BE49-F238E27FC236}">
                <a16:creationId xmlns:a16="http://schemas.microsoft.com/office/drawing/2014/main" id="{D38C7FDD-AB00-8D09-A884-427F6333506B}"/>
              </a:ext>
            </a:extLst>
          </p:cNvPr>
          <p:cNvSpPr txBox="1">
            <a:spLocks/>
          </p:cNvSpPr>
          <p:nvPr/>
        </p:nvSpPr>
        <p:spPr>
          <a:xfrm>
            <a:off x="1256875" y="503915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c553f2c0e2_0_155"/>
          <p:cNvSpPr txBox="1"/>
          <p:nvPr/>
        </p:nvSpPr>
        <p:spPr>
          <a:xfrm>
            <a:off x="1134133" y="5199713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1D12DB5B-52E3-774D-8235-8D8CA273D5AC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371D18C5-A09E-E60C-621D-A442817FAB9A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5623C0B1-5500-A5B3-7E05-303AD7FC6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8412949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8190AB77-69ED-2304-E768-A3A0D06487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00103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CB56EA7C-8F07-8570-D367-8769928DE63E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A6628B5D-D9A6-77CE-94E0-3A5372426418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19FAF463-3475-4766-7E36-220F9FCBB6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5750003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84CD1D3F-4F64-5437-47D1-33956FF58511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793F3BEE-72D7-FEF0-512E-42003F25CB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7575158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3D902327-B28B-72AF-ACFE-E297DFEAD5ED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9E011D7E-AB0B-086D-5BE9-A3961BD1D39E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7B22C688-4AD4-684B-9068-A76043A4C5D5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F73618F2-D35C-3037-2DB9-21AA1A248510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EE09B6FD-4DC0-8EB2-6CE2-33D2C176EF6A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922E24D8-9F48-10DF-67BB-D398419994E1}"/>
              </a:ext>
            </a:extLst>
          </p:cNvPr>
          <p:cNvSpPr txBox="1">
            <a:spLocks/>
          </p:cNvSpPr>
          <p:nvPr/>
        </p:nvSpPr>
        <p:spPr>
          <a:xfrm>
            <a:off x="1363200" y="415615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c553f2c0e2_0_133"/>
          <p:cNvSpPr txBox="1"/>
          <p:nvPr/>
        </p:nvSpPr>
        <p:spPr>
          <a:xfrm>
            <a:off x="1329017" y="5358599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g2c553f2c0e2_0_133"/>
          <p:cNvSpPr txBox="1"/>
          <p:nvPr/>
        </p:nvSpPr>
        <p:spPr>
          <a:xfrm>
            <a:off x="5103071" y="5358599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288;g2c553f2c0e2_0_176">
            <a:extLst>
              <a:ext uri="{FF2B5EF4-FFF2-40B4-BE49-F238E27FC236}">
                <a16:creationId xmlns:a16="http://schemas.microsoft.com/office/drawing/2014/main" id="{A26E1FDB-E721-7419-012E-498F33E21E8C}"/>
              </a:ext>
            </a:extLst>
          </p:cNvPr>
          <p:cNvSpPr/>
          <p:nvPr/>
        </p:nvSpPr>
        <p:spPr>
          <a:xfrm rot="5400000">
            <a:off x="5283489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9;g2c553f2c0e2_0_176">
            <a:extLst>
              <a:ext uri="{FF2B5EF4-FFF2-40B4-BE49-F238E27FC236}">
                <a16:creationId xmlns:a16="http://schemas.microsoft.com/office/drawing/2014/main" id="{00145BFB-0DC4-69EB-AD80-E50F831A92DC}"/>
              </a:ext>
            </a:extLst>
          </p:cNvPr>
          <p:cNvSpPr/>
          <p:nvPr/>
        </p:nvSpPr>
        <p:spPr>
          <a:xfrm rot="5400000">
            <a:off x="3119267" y="2314409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290;g2c553f2c0e2_0_176">
            <a:extLst>
              <a:ext uri="{FF2B5EF4-FFF2-40B4-BE49-F238E27FC236}">
                <a16:creationId xmlns:a16="http://schemas.microsoft.com/office/drawing/2014/main" id="{553E5AB9-C9F6-0E66-6E9E-AD73931EF0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70232"/>
              </p:ext>
            </p:extLst>
          </p:nvPr>
        </p:nvGraphicFramePr>
        <p:xfrm>
          <a:off x="2108387" y="3664210"/>
          <a:ext cx="2407925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240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Google Shape;291;g2c553f2c0e2_0_176">
            <a:extLst>
              <a:ext uri="{FF2B5EF4-FFF2-40B4-BE49-F238E27FC236}">
                <a16:creationId xmlns:a16="http://schemas.microsoft.com/office/drawing/2014/main" id="{39D01B7D-9461-1859-43A3-1F0BBB8C4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35530"/>
              </p:ext>
            </p:extLst>
          </p:nvPr>
        </p:nvGraphicFramePr>
        <p:xfrm>
          <a:off x="4501067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Google Shape;292;g2c553f2c0e2_0_176">
            <a:extLst>
              <a:ext uri="{FF2B5EF4-FFF2-40B4-BE49-F238E27FC236}">
                <a16:creationId xmlns:a16="http://schemas.microsoft.com/office/drawing/2014/main" id="{19B51F00-67DE-C3B0-AA83-5C5745D1181E}"/>
              </a:ext>
            </a:extLst>
          </p:cNvPr>
          <p:cNvSpPr txBox="1"/>
          <p:nvPr/>
        </p:nvSpPr>
        <p:spPr>
          <a:xfrm>
            <a:off x="2343623" y="3073555"/>
            <a:ext cx="1937451" cy="37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Manzanas: $1 700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294;g2c553f2c0e2_0_176">
            <a:extLst>
              <a:ext uri="{FF2B5EF4-FFF2-40B4-BE49-F238E27FC236}">
                <a16:creationId xmlns:a16="http://schemas.microsoft.com/office/drawing/2014/main" id="{B75B3299-A20E-E080-E0E8-96F41BEEEBF5}"/>
              </a:ext>
            </a:extLst>
          </p:cNvPr>
          <p:cNvSpPr/>
          <p:nvPr/>
        </p:nvSpPr>
        <p:spPr>
          <a:xfrm rot="5400000">
            <a:off x="7177477" y="2584810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oogle Shape;295;g2c553f2c0e2_0_176">
            <a:extLst>
              <a:ext uri="{FF2B5EF4-FFF2-40B4-BE49-F238E27FC236}">
                <a16:creationId xmlns:a16="http://schemas.microsoft.com/office/drawing/2014/main" id="{8095065C-3E2F-7404-525A-FC9CB84335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8731885"/>
              </p:ext>
            </p:extLst>
          </p:nvPr>
        </p:nvGraphicFramePr>
        <p:xfrm>
          <a:off x="6395055" y="3664210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Google Shape;296;g2c553f2c0e2_0_176">
            <a:extLst>
              <a:ext uri="{FF2B5EF4-FFF2-40B4-BE49-F238E27FC236}">
                <a16:creationId xmlns:a16="http://schemas.microsoft.com/office/drawing/2014/main" id="{7D6C6F66-346F-B852-63B5-C95A7671F4D5}"/>
              </a:ext>
            </a:extLst>
          </p:cNvPr>
          <p:cNvSpPr/>
          <p:nvPr/>
        </p:nvSpPr>
        <p:spPr>
          <a:xfrm rot="5400000">
            <a:off x="9033658" y="25875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297;g2c553f2c0e2_0_176">
            <a:extLst>
              <a:ext uri="{FF2B5EF4-FFF2-40B4-BE49-F238E27FC236}">
                <a16:creationId xmlns:a16="http://schemas.microsoft.com/office/drawing/2014/main" id="{66F0A1C2-AECF-ED81-3C43-90460275C8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5658027"/>
              </p:ext>
            </p:extLst>
          </p:nvPr>
        </p:nvGraphicFramePr>
        <p:xfrm>
          <a:off x="8251236" y="3666981"/>
          <a:ext cx="1905000" cy="370850"/>
        </p:xfrm>
        <a:graphic>
          <a:graphicData uri="http://schemas.openxmlformats.org/drawingml/2006/table">
            <a:tbl>
              <a:tblPr firstRow="1" bandRow="1">
                <a:noFill/>
                <a:tableStyleId>{834E0870-87C4-482A-87CD-5B5A77FEF2BC}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Google Shape;298;g2c553f2c0e2_0_176">
            <a:extLst>
              <a:ext uri="{FF2B5EF4-FFF2-40B4-BE49-F238E27FC236}">
                <a16:creationId xmlns:a16="http://schemas.microsoft.com/office/drawing/2014/main" id="{EA00C03A-4B08-3D97-1F19-BDDB4E7086FF}"/>
              </a:ext>
            </a:extLst>
          </p:cNvPr>
          <p:cNvSpPr/>
          <p:nvPr/>
        </p:nvSpPr>
        <p:spPr>
          <a:xfrm rot="5400000" flipH="1">
            <a:off x="5808507" y="350322"/>
            <a:ext cx="638100" cy="79902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342AF5E6-2381-0793-FBE7-53A6CC5D2BBD}"/>
              </a:ext>
            </a:extLst>
          </p:cNvPr>
          <p:cNvSpPr txBox="1"/>
          <p:nvPr/>
        </p:nvSpPr>
        <p:spPr>
          <a:xfrm>
            <a:off x="5307521" y="4476100"/>
            <a:ext cx="1771200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00;g2c553f2c0e2_0_176">
            <a:extLst>
              <a:ext uri="{FF2B5EF4-FFF2-40B4-BE49-F238E27FC236}">
                <a16:creationId xmlns:a16="http://schemas.microsoft.com/office/drawing/2014/main" id="{C7D0E122-0F19-A1F1-BC4C-687C158A48C1}"/>
              </a:ext>
            </a:extLst>
          </p:cNvPr>
          <p:cNvSpPr txBox="1"/>
          <p:nvPr/>
        </p:nvSpPr>
        <p:spPr>
          <a:xfrm>
            <a:off x="4516312" y="3073555"/>
            <a:ext cx="1937451" cy="4095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01;g2c553f2c0e2_0_176">
            <a:extLst>
              <a:ext uri="{FF2B5EF4-FFF2-40B4-BE49-F238E27FC236}">
                <a16:creationId xmlns:a16="http://schemas.microsoft.com/office/drawing/2014/main" id="{7942CB39-42EB-01A5-23AB-C9623497FED2}"/>
              </a:ext>
            </a:extLst>
          </p:cNvPr>
          <p:cNvSpPr txBox="1"/>
          <p:nvPr/>
        </p:nvSpPr>
        <p:spPr>
          <a:xfrm>
            <a:off x="6372489" y="3069001"/>
            <a:ext cx="2097661" cy="359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02;g2c553f2c0e2_0_176">
            <a:extLst>
              <a:ext uri="{FF2B5EF4-FFF2-40B4-BE49-F238E27FC236}">
                <a16:creationId xmlns:a16="http://schemas.microsoft.com/office/drawing/2014/main" id="{D83FEAC5-F997-F9FA-CEFD-66658C3114D3}"/>
              </a:ext>
            </a:extLst>
          </p:cNvPr>
          <p:cNvSpPr txBox="1"/>
          <p:nvPr/>
        </p:nvSpPr>
        <p:spPr>
          <a:xfrm>
            <a:off x="8225481" y="3094981"/>
            <a:ext cx="1846292" cy="3340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Plátanos: $ 1 000 </a:t>
            </a:r>
            <a:endParaRPr sz="16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D3478892-5C8B-54C8-934E-04906DEFFD97}"/>
              </a:ext>
            </a:extLst>
          </p:cNvPr>
          <p:cNvSpPr txBox="1">
            <a:spLocks/>
          </p:cNvSpPr>
          <p:nvPr/>
        </p:nvSpPr>
        <p:spPr>
          <a:xfrm>
            <a:off x="1329017" y="422496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Juan compró 1 kg de manzanas a $1 700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3 kg de plátanos a $1 000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1265</Words>
  <Application>Microsoft Office PowerPoint</Application>
  <PresentationFormat>Panorámica</PresentationFormat>
  <Paragraphs>200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Nunito SemiBold</vt:lpstr>
      <vt:lpstr>Nunito</vt:lpstr>
      <vt:lpstr>Calibri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2024-04-01T16:46:26Z</dcterms:modified>
</cp:coreProperties>
</file>