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Nunito SemiBold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gG3dhLKJ4Qugq//KBSDJDPk5X0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SemiBold-regular.fntdata"/><Relationship Id="rId25" Type="http://schemas.openxmlformats.org/officeDocument/2006/relationships/slide" Target="slides/slide21.xml"/><Relationship Id="rId28" Type="http://schemas.openxmlformats.org/officeDocument/2006/relationships/font" Target="fonts/NunitoSemiBold-italic.fntdata"/><Relationship Id="rId27" Type="http://schemas.openxmlformats.org/officeDocument/2006/relationships/font" Target="fonts/Nunito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Nunito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7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6.xml"/><Relationship Id="rId32" Type="http://schemas.openxmlformats.org/officeDocument/2006/relationships/font" Target="fonts/Nuni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9" name="Google Shape;4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8" name="Google Shape;48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0" name="Google Shape;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65" name="Google Shape;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76" name="Google Shape;7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os objetos">
  <p:cSld name="1_Dos objeto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3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65B32E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83" name="Google Shape;8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os objetos">
  <p:cSld name="2_Dos objeto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89" name="Google Shape;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os objetos">
  <p:cSld name="3_Dos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8"/>
          <p:cNvSpPr txBox="1"/>
          <p:nvPr>
            <p:ph idx="1" type="body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idx="2" type="body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5" name="Google Shape;95;p3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cap="flat" cmpd="sng" w="28575">
            <a:solidFill>
              <a:srgbClr val="EF7D00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descr="Imagen que contiene Logotipo&#10;&#10;Descripción generada automáticamente" id="96" name="Google Shape;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39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02" name="Google Shape;10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>
  <p:cSld name="1_Comparació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40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10" name="Google Shape;1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0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0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41"/>
          <p:cNvSpPr txBox="1"/>
          <p:nvPr>
            <p:ph idx="2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41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120" name="Google Shape;12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23" name="Google Shape;2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mparación">
  <p:cSld name="3_Comparació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42"/>
          <p:cNvSpPr txBox="1"/>
          <p:nvPr>
            <p:ph idx="2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Imagen que contiene Logotipo&#10;&#10;Descripción generada automáticamente" id="126" name="Google Shape;1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2"/>
          <p:cNvSpPr txBox="1"/>
          <p:nvPr>
            <p:ph idx="3" type="body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2"/>
          <p:cNvSpPr txBox="1"/>
          <p:nvPr>
            <p:ph idx="4" type="body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2" name="Google Shape;1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olo el título">
  <p:cSld name="1_Solo el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36" name="Google Shape;13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0" name="Google Shape;1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olo el título">
  <p:cSld name="3_Solo el títul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magen que contiene Logotipo&#10;&#10;Descripción generada automáticamente" id="144" name="Google Shape;14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47" name="Google Shape;1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0" name="Google Shape;15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3" name="Google Shape;15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Logotipo&#10;&#10;Descripción generada automáticamente" id="156" name="Google Shape;15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5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62" name="Google Shape;16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ido con título">
  <p:cSld name="1_Contenido con título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52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C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ido con título">
  <p:cSld name="2_Contenido con títul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74" name="Google Shape;1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ido con título">
  <p:cSld name="3_Contenido con título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9" name="Google Shape;179;p5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0" name="Google Shape;18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5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86" name="Google Shape;18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n con título">
  <p:cSld name="1_Imagen con títul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5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2" name="Google Shape;19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n con título">
  <p:cSld name="2_Imagen con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5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198" name="Google Shape;19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n con título">
  <p:cSld name="3_Imagen con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Imagen que contiene Logotipo&#10;&#10;Descripción generada automáticamente" id="204" name="Google Shape;20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0" name="Google Shape;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45" name="Google Shape;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objetos">
  <p:cSld name="2_Título y objet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" type="body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que contiene Logotipo&#10;&#10;Descripción generada automáticamente" id="50" name="Google Shape;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" type="body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Imagen que contiene Logotipo&#10;&#10;Descripción generada automáticamente" id="55" name="Google Shape;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35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35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35.png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"/>
          <p:cNvSpPr txBox="1"/>
          <p:nvPr>
            <p:ph idx="1" type="subTitle"/>
          </p:nvPr>
        </p:nvSpPr>
        <p:spPr>
          <a:xfrm>
            <a:off x="1524000" y="169960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b="1" lang="es-CL" sz="9600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1676400" y="313395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5400"/>
              <a:buFont typeface="Arial"/>
              <a:buNone/>
            </a:pPr>
            <a:r>
              <a:rPr b="0" i="0" lang="es-CL" sz="5400" u="none" cap="none" strike="noStrike">
                <a:solidFill>
                  <a:srgbClr val="FF7E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Juego de tarjetas</a:t>
            </a:r>
            <a:endParaRPr b="0" i="0" sz="1400" u="none" cap="none" strike="noStrike">
              <a:solidFill>
                <a:srgbClr val="FF7E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3" name="Google Shape;223;p1"/>
          <p:cNvSpPr txBox="1"/>
          <p:nvPr/>
        </p:nvSpPr>
        <p:spPr>
          <a:xfrm>
            <a:off x="1524000" y="4365696"/>
            <a:ext cx="9144000" cy="1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2º básico. Unidad 4.</a:t>
            </a:r>
            <a:endParaRPr i="0" sz="20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Capítulo 13: Tablas de Multiplicar.</a:t>
            </a:r>
            <a:endParaRPr i="0" sz="20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s-CL" sz="20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Para presentar las estrategias de gamificación.</a:t>
            </a:r>
            <a:endParaRPr i="0" sz="20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Imagen que contiene Logotipo&#10;&#10;Descripción generada automáticamente" id="224" name="Google Shape;2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0"/>
          <p:cNvGrpSpPr/>
          <p:nvPr/>
        </p:nvGrpSpPr>
        <p:grpSpPr>
          <a:xfrm>
            <a:off x="412775" y="-315065"/>
            <a:ext cx="6692175" cy="2871653"/>
            <a:chOff x="1156426" y="1985344"/>
            <a:chExt cx="6692175" cy="2871653"/>
          </a:xfrm>
        </p:grpSpPr>
        <p:pic>
          <p:nvPicPr>
            <p:cNvPr descr="Forma, Cuadrado&#10;&#10;Descripción generada automáticamente" id="430" name="Google Shape;43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0"/>
              <a:ext cx="6629194" cy="1986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ibujo animado de un animal con la boca abierta&#10;&#10;Descripción generada automáticamente con confianza media" id="431" name="Google Shape;43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6426" y="1985344"/>
              <a:ext cx="1865119" cy="224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10"/>
            <p:cNvSpPr txBox="1"/>
            <p:nvPr/>
          </p:nvSpPr>
          <p:spPr>
            <a:xfrm>
              <a:off x="2830391" y="3156409"/>
              <a:ext cx="45120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Como 7 es mayor que 2,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7 veces 2 es mayor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que 4 veces 2. 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33" name="Google Shape;433;p10"/>
          <p:cNvPicPr preferRelativeResize="0"/>
          <p:nvPr/>
        </p:nvPicPr>
        <p:blipFill rotWithShape="1">
          <a:blip r:embed="rId5">
            <a:alphaModFix/>
          </a:blip>
          <a:srcRect b="50455" l="0" r="0" t="0"/>
          <a:stretch/>
        </p:blipFill>
        <p:spPr>
          <a:xfrm>
            <a:off x="790339" y="3917781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0"/>
          <p:cNvPicPr preferRelativeResize="0"/>
          <p:nvPr/>
        </p:nvPicPr>
        <p:blipFill rotWithShape="1">
          <a:blip r:embed="rId5">
            <a:alphaModFix/>
          </a:blip>
          <a:srcRect b="50455" l="0" r="0" t="0"/>
          <a:stretch/>
        </p:blipFill>
        <p:spPr>
          <a:xfrm>
            <a:off x="6598771" y="3933898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0"/>
          <p:cNvPicPr preferRelativeResize="0"/>
          <p:nvPr/>
        </p:nvPicPr>
        <p:blipFill rotWithShape="1">
          <a:blip r:embed="rId5">
            <a:alphaModFix/>
          </a:blip>
          <a:srcRect b="50455" l="0" r="24087" t="0"/>
          <a:stretch/>
        </p:blipFill>
        <p:spPr>
          <a:xfrm>
            <a:off x="7126517" y="4965129"/>
            <a:ext cx="3326388" cy="97789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0"/>
          <p:cNvSpPr/>
          <p:nvPr/>
        </p:nvSpPr>
        <p:spPr>
          <a:xfrm>
            <a:off x="1787535" y="2898713"/>
            <a:ext cx="2284614" cy="889932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7" name="Google Shape;437;p10"/>
          <p:cNvSpPr/>
          <p:nvPr/>
        </p:nvSpPr>
        <p:spPr>
          <a:xfrm>
            <a:off x="7835017" y="2898713"/>
            <a:ext cx="2057606" cy="889932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10"/>
          <p:cNvSpPr/>
          <p:nvPr/>
        </p:nvSpPr>
        <p:spPr>
          <a:xfrm>
            <a:off x="7353600" y="2652026"/>
            <a:ext cx="2872200" cy="1383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7E00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endParaRPr b="0" i="0" sz="4800" u="none" cap="none" strike="noStrike">
              <a:solidFill>
                <a:srgbClr val="FF7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1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4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b="0" i="0" sz="4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1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• 10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2"/>
          <p:cNvGrpSpPr/>
          <p:nvPr/>
        </p:nvGrpSpPr>
        <p:grpSpPr>
          <a:xfrm>
            <a:off x="156229" y="-254520"/>
            <a:ext cx="6123093" cy="2888501"/>
            <a:chOff x="1111269" y="1947660"/>
            <a:chExt cx="6123093" cy="2888501"/>
          </a:xfrm>
        </p:grpSpPr>
        <p:pic>
          <p:nvPicPr>
            <p:cNvPr descr="Forma, Cuadrado&#10;&#10;Descripción generada automáticamente" id="452" name="Google Shape;45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1"/>
              <a:ext cx="6014955" cy="196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12"/>
            <p:cNvSpPr txBox="1"/>
            <p:nvPr/>
          </p:nvSpPr>
          <p:spPr>
            <a:xfrm>
              <a:off x="3211640" y="3314930"/>
              <a:ext cx="36534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Dan el mismo resultado: 20.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Imagen que contiene Icono&#10;&#10;Descripción generada automáticamente" id="454" name="Google Shape;454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1269" y="1947660"/>
              <a:ext cx="2100360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5" name="Google Shape;455;p12"/>
          <p:cNvSpPr/>
          <p:nvPr/>
        </p:nvSpPr>
        <p:spPr>
          <a:xfrm>
            <a:off x="2114297" y="3094845"/>
            <a:ext cx="2315094" cy="927838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7008073" y="3094713"/>
            <a:ext cx="2624674" cy="100584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• 10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3"/>
          <p:cNvGrpSpPr/>
          <p:nvPr/>
        </p:nvGrpSpPr>
        <p:grpSpPr>
          <a:xfrm>
            <a:off x="156229" y="-254520"/>
            <a:ext cx="6123093" cy="2888501"/>
            <a:chOff x="1111269" y="1947660"/>
            <a:chExt cx="6123093" cy="2888501"/>
          </a:xfrm>
        </p:grpSpPr>
        <p:pic>
          <p:nvPicPr>
            <p:cNvPr descr="Forma, Cuadrado&#10;&#10;Descripción generada automáticamente" id="462" name="Google Shape;46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1"/>
              <a:ext cx="6014955" cy="196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13"/>
            <p:cNvSpPr txBox="1"/>
            <p:nvPr/>
          </p:nvSpPr>
          <p:spPr>
            <a:xfrm>
              <a:off x="3386640" y="3314930"/>
              <a:ext cx="3478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Dan el mismo resultado: 20.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Imagen que contiene Icono&#10;&#10;Descripción generada automáticamente" id="464" name="Google Shape;464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1269" y="1947660"/>
              <a:ext cx="2100359" cy="22403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" name="Google Shape;465;p13"/>
          <p:cNvGrpSpPr/>
          <p:nvPr/>
        </p:nvGrpSpPr>
        <p:grpSpPr>
          <a:xfrm>
            <a:off x="5974522" y="4508088"/>
            <a:ext cx="1800290" cy="899238"/>
            <a:chOff x="5566233" y="4266788"/>
            <a:chExt cx="1800290" cy="899238"/>
          </a:xfrm>
        </p:grpSpPr>
        <p:pic>
          <p:nvPicPr>
            <p:cNvPr id="466" name="Google Shape;466;p13"/>
            <p:cNvPicPr preferRelativeResize="0"/>
            <p:nvPr/>
          </p:nvPicPr>
          <p:blipFill rotWithShape="1">
            <a:blip r:embed="rId5">
              <a:alphaModFix/>
            </a:blip>
            <a:srcRect b="0" l="0" r="69197" t="0"/>
            <a:stretch/>
          </p:blipFill>
          <p:spPr>
            <a:xfrm>
              <a:off x="6310225" y="4266788"/>
              <a:ext cx="1056298" cy="89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13"/>
            <p:cNvPicPr preferRelativeResize="0"/>
            <p:nvPr/>
          </p:nvPicPr>
          <p:blipFill rotWithShape="1">
            <a:blip r:embed="rId5">
              <a:alphaModFix/>
            </a:blip>
            <a:srcRect b="0" l="0" r="72912" t="0"/>
            <a:stretch/>
          </p:blipFill>
          <p:spPr>
            <a:xfrm>
              <a:off x="5566233" y="4266788"/>
              <a:ext cx="928910" cy="8992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13"/>
          <p:cNvPicPr preferRelativeResize="0"/>
          <p:nvPr/>
        </p:nvPicPr>
        <p:blipFill rotWithShape="1">
          <a:blip r:embed="rId5">
            <a:alphaModFix/>
          </a:blip>
          <a:srcRect b="0" l="0" r="69197" t="0"/>
          <a:stretch/>
        </p:blipFill>
        <p:spPr>
          <a:xfrm>
            <a:off x="1938338" y="4170124"/>
            <a:ext cx="1056298" cy="8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3"/>
          <p:cNvPicPr preferRelativeResize="0"/>
          <p:nvPr/>
        </p:nvPicPr>
        <p:blipFill rotWithShape="1">
          <a:blip r:embed="rId5">
            <a:alphaModFix/>
          </a:blip>
          <a:srcRect b="0" l="0" r="69197" t="0"/>
          <a:stretch/>
        </p:blipFill>
        <p:spPr>
          <a:xfrm>
            <a:off x="3533428" y="4157797"/>
            <a:ext cx="1056298" cy="8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3"/>
          <p:cNvPicPr preferRelativeResize="0"/>
          <p:nvPr/>
        </p:nvPicPr>
        <p:blipFill rotWithShape="1">
          <a:blip r:embed="rId5">
            <a:alphaModFix/>
          </a:blip>
          <a:srcRect b="0" l="0" r="69197" t="0"/>
          <a:stretch/>
        </p:blipFill>
        <p:spPr>
          <a:xfrm>
            <a:off x="1908935" y="5192149"/>
            <a:ext cx="1056298" cy="89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3"/>
          <p:cNvPicPr preferRelativeResize="0"/>
          <p:nvPr/>
        </p:nvPicPr>
        <p:blipFill rotWithShape="1">
          <a:blip r:embed="rId5">
            <a:alphaModFix/>
          </a:blip>
          <a:srcRect b="0" l="0" r="69197" t="0"/>
          <a:stretch/>
        </p:blipFill>
        <p:spPr>
          <a:xfrm>
            <a:off x="3533428" y="5192149"/>
            <a:ext cx="1056298" cy="89923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3"/>
          <p:cNvSpPr/>
          <p:nvPr/>
        </p:nvSpPr>
        <p:spPr>
          <a:xfrm>
            <a:off x="2114297" y="3094845"/>
            <a:ext cx="2315094" cy="927838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3" name="Google Shape;473;p13"/>
          <p:cNvSpPr/>
          <p:nvPr/>
        </p:nvSpPr>
        <p:spPr>
          <a:xfrm>
            <a:off x="7008073" y="3094713"/>
            <a:ext cx="2624674" cy="100584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 • 10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74" name="Google Shape;474;p13"/>
          <p:cNvGrpSpPr/>
          <p:nvPr/>
        </p:nvGrpSpPr>
        <p:grpSpPr>
          <a:xfrm>
            <a:off x="8842833" y="4508088"/>
            <a:ext cx="1800290" cy="899238"/>
            <a:chOff x="5566233" y="4266788"/>
            <a:chExt cx="1800290" cy="899238"/>
          </a:xfrm>
        </p:grpSpPr>
        <p:pic>
          <p:nvPicPr>
            <p:cNvPr id="475" name="Google Shape;475;p13"/>
            <p:cNvPicPr preferRelativeResize="0"/>
            <p:nvPr/>
          </p:nvPicPr>
          <p:blipFill rotWithShape="1">
            <a:blip r:embed="rId5">
              <a:alphaModFix/>
            </a:blip>
            <a:srcRect b="0" l="0" r="69197" t="0"/>
            <a:stretch/>
          </p:blipFill>
          <p:spPr>
            <a:xfrm>
              <a:off x="6310225" y="4266788"/>
              <a:ext cx="1056298" cy="89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3"/>
            <p:cNvPicPr preferRelativeResize="0"/>
            <p:nvPr/>
          </p:nvPicPr>
          <p:blipFill rotWithShape="1">
            <a:blip r:embed="rId5">
              <a:alphaModFix/>
            </a:blip>
            <a:srcRect b="0" l="0" r="72912" t="0"/>
            <a:stretch/>
          </p:blipFill>
          <p:spPr>
            <a:xfrm>
              <a:off x="5566233" y="4266788"/>
              <a:ext cx="928910" cy="899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4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④</a:t>
            </a:r>
            <a:endParaRPr b="0" i="0" sz="48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2" name="Google Shape;482;p14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4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b="0" i="0" sz="4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15"/>
          <p:cNvGrpSpPr/>
          <p:nvPr/>
        </p:nvGrpSpPr>
        <p:grpSpPr>
          <a:xfrm>
            <a:off x="-172637" y="-302603"/>
            <a:ext cx="6801831" cy="3274049"/>
            <a:chOff x="-391239" y="154951"/>
            <a:chExt cx="6801831" cy="3274049"/>
          </a:xfrm>
        </p:grpSpPr>
        <p:pic>
          <p:nvPicPr>
            <p:cNvPr descr="Forma, Cuadrado&#10;&#10;Descripción generada automáticamente" id="491" name="Google Shape;49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18602" y="794651"/>
              <a:ext cx="6629194" cy="263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15"/>
            <p:cNvSpPr txBox="1"/>
            <p:nvPr/>
          </p:nvSpPr>
          <p:spPr>
            <a:xfrm>
              <a:off x="1278748" y="1163389"/>
              <a:ext cx="45120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 es mayor que 3 y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es mayor que 2.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Hay más grupos con mayor cantidad de objetos.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Icono&#10;&#10;Descripción generada automáticamente" id="493" name="Google Shape;49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91239" y="154951"/>
              <a:ext cx="2021946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4" name="Google Shape;494;p15"/>
          <p:cNvSpPr/>
          <p:nvPr/>
        </p:nvSpPr>
        <p:spPr>
          <a:xfrm>
            <a:off x="1450120" y="3086696"/>
            <a:ext cx="2318316" cy="1203678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5" name="Google Shape;495;p15"/>
          <p:cNvSpPr/>
          <p:nvPr/>
        </p:nvSpPr>
        <p:spPr>
          <a:xfrm>
            <a:off x="6009381" y="3104783"/>
            <a:ext cx="2175570" cy="115973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Dibujo animado de un personaje animado&#10;&#10;Descripción generada automáticamente con confianza baja" id="496" name="Google Shape;49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5"/>
          <p:cNvSpPr/>
          <p:nvPr/>
        </p:nvSpPr>
        <p:spPr>
          <a:xfrm>
            <a:off x="8527601" y="1304825"/>
            <a:ext cx="3197100" cy="1112100"/>
          </a:xfrm>
          <a:prstGeom prst="wedgeRoundRectCallout">
            <a:avLst>
              <a:gd fmla="val -8384" name="adj1"/>
              <a:gd fmla="val 80975" name="adj2"/>
              <a:gd fmla="val 16667" name="adj3"/>
            </a:avLst>
          </a:prstGeom>
          <a:noFill/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16"/>
          <p:cNvGrpSpPr/>
          <p:nvPr/>
        </p:nvGrpSpPr>
        <p:grpSpPr>
          <a:xfrm>
            <a:off x="-172637" y="-302603"/>
            <a:ext cx="6801831" cy="3274049"/>
            <a:chOff x="-391239" y="154951"/>
            <a:chExt cx="6801831" cy="3274049"/>
          </a:xfrm>
        </p:grpSpPr>
        <p:pic>
          <p:nvPicPr>
            <p:cNvPr descr="Forma, Cuadrado&#10;&#10;Descripción generada automáticamente" id="504" name="Google Shape;50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18602" y="794651"/>
              <a:ext cx="6629194" cy="263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6"/>
            <p:cNvSpPr txBox="1"/>
            <p:nvPr/>
          </p:nvSpPr>
          <p:spPr>
            <a:xfrm>
              <a:off x="1278748" y="1163389"/>
              <a:ext cx="45120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 es mayor que 3 y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es mayor que 2.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Hay más grupos con mayor cantidad de objetos.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Icono&#10;&#10;Descripción generada automáticamente" id="506" name="Google Shape;50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91239" y="154951"/>
              <a:ext cx="2021946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7" name="Google Shape;507;p16"/>
          <p:cNvSpPr/>
          <p:nvPr/>
        </p:nvSpPr>
        <p:spPr>
          <a:xfrm>
            <a:off x="1450120" y="3086696"/>
            <a:ext cx="2318316" cy="1203678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8" name="Google Shape;508;p16"/>
          <p:cNvSpPr/>
          <p:nvPr/>
        </p:nvSpPr>
        <p:spPr>
          <a:xfrm>
            <a:off x="6009381" y="3104783"/>
            <a:ext cx="2175570" cy="115973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9" name="Google Shape;509;p16"/>
          <p:cNvGrpSpPr/>
          <p:nvPr/>
        </p:nvGrpSpPr>
        <p:grpSpPr>
          <a:xfrm>
            <a:off x="3244675" y="4874269"/>
            <a:ext cx="293171" cy="455401"/>
            <a:chOff x="744773" y="4137262"/>
            <a:chExt cx="357843" cy="715663"/>
          </a:xfrm>
        </p:grpSpPr>
        <p:sp>
          <p:nvSpPr>
            <p:cNvPr id="510" name="Google Shape;510;p16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16"/>
          <p:cNvGrpSpPr/>
          <p:nvPr/>
        </p:nvGrpSpPr>
        <p:grpSpPr>
          <a:xfrm>
            <a:off x="5576764" y="4710883"/>
            <a:ext cx="292259" cy="1052547"/>
            <a:chOff x="769088" y="4201126"/>
            <a:chExt cx="356729" cy="1654077"/>
          </a:xfrm>
        </p:grpSpPr>
        <p:sp>
          <p:nvSpPr>
            <p:cNvPr id="513" name="Google Shape;513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16"/>
          <p:cNvGrpSpPr/>
          <p:nvPr/>
        </p:nvGrpSpPr>
        <p:grpSpPr>
          <a:xfrm>
            <a:off x="6219384" y="4710883"/>
            <a:ext cx="292259" cy="1052547"/>
            <a:chOff x="769088" y="4201126"/>
            <a:chExt cx="356729" cy="1654077"/>
          </a:xfrm>
        </p:grpSpPr>
        <p:sp>
          <p:nvSpPr>
            <p:cNvPr id="519" name="Google Shape;519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16"/>
          <p:cNvGrpSpPr/>
          <p:nvPr/>
        </p:nvGrpSpPr>
        <p:grpSpPr>
          <a:xfrm>
            <a:off x="6862004" y="4710883"/>
            <a:ext cx="292259" cy="1052547"/>
            <a:chOff x="769088" y="4201126"/>
            <a:chExt cx="356729" cy="1654077"/>
          </a:xfrm>
        </p:grpSpPr>
        <p:sp>
          <p:nvSpPr>
            <p:cNvPr id="525" name="Google Shape;525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16"/>
          <p:cNvGrpSpPr/>
          <p:nvPr/>
        </p:nvGrpSpPr>
        <p:grpSpPr>
          <a:xfrm>
            <a:off x="7504624" y="4710883"/>
            <a:ext cx="292259" cy="1052547"/>
            <a:chOff x="769088" y="4201126"/>
            <a:chExt cx="356729" cy="1654077"/>
          </a:xfrm>
        </p:grpSpPr>
        <p:sp>
          <p:nvSpPr>
            <p:cNvPr id="531" name="Google Shape;531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16"/>
          <p:cNvGrpSpPr/>
          <p:nvPr/>
        </p:nvGrpSpPr>
        <p:grpSpPr>
          <a:xfrm>
            <a:off x="8147244" y="4710883"/>
            <a:ext cx="292259" cy="1052547"/>
            <a:chOff x="769088" y="4201126"/>
            <a:chExt cx="356729" cy="1654077"/>
          </a:xfrm>
        </p:grpSpPr>
        <p:sp>
          <p:nvSpPr>
            <p:cNvPr id="537" name="Google Shape;537;p1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16"/>
          <p:cNvGrpSpPr/>
          <p:nvPr/>
        </p:nvGrpSpPr>
        <p:grpSpPr>
          <a:xfrm>
            <a:off x="2428421" y="4849667"/>
            <a:ext cx="293171" cy="455401"/>
            <a:chOff x="744773" y="4137262"/>
            <a:chExt cx="357843" cy="715663"/>
          </a:xfrm>
        </p:grpSpPr>
        <p:sp>
          <p:nvSpPr>
            <p:cNvPr id="543" name="Google Shape;543;p16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16"/>
          <p:cNvGrpSpPr/>
          <p:nvPr/>
        </p:nvGrpSpPr>
        <p:grpSpPr>
          <a:xfrm>
            <a:off x="1613995" y="4849667"/>
            <a:ext cx="293171" cy="455401"/>
            <a:chOff x="744773" y="4137262"/>
            <a:chExt cx="357843" cy="715663"/>
          </a:xfrm>
        </p:grpSpPr>
        <p:sp>
          <p:nvSpPr>
            <p:cNvPr id="546" name="Google Shape;546;p16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Dibujo animado de un personaje animado&#10;&#10;Descripción generada automáticamente con confianza baja" id="548" name="Google Shape;54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6"/>
          <p:cNvSpPr/>
          <p:nvPr/>
        </p:nvSpPr>
        <p:spPr>
          <a:xfrm>
            <a:off x="8439526" y="1304825"/>
            <a:ext cx="3285000" cy="1112100"/>
          </a:xfrm>
          <a:prstGeom prst="wedgeRoundRectCallout">
            <a:avLst>
              <a:gd fmla="val -8384" name="adj1"/>
              <a:gd fmla="val 80975" name="adj2"/>
              <a:gd fmla="val 16667" name="adj3"/>
            </a:avLst>
          </a:prstGeom>
          <a:noFill/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17"/>
          <p:cNvGrpSpPr/>
          <p:nvPr/>
        </p:nvGrpSpPr>
        <p:grpSpPr>
          <a:xfrm>
            <a:off x="-172637" y="-302603"/>
            <a:ext cx="6801831" cy="3274049"/>
            <a:chOff x="-391239" y="154951"/>
            <a:chExt cx="6801831" cy="3274049"/>
          </a:xfrm>
        </p:grpSpPr>
        <p:pic>
          <p:nvPicPr>
            <p:cNvPr descr="Forma, Cuadrado&#10;&#10;Descripción generada automáticamente" id="556" name="Google Shape;55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218602" y="794651"/>
              <a:ext cx="6629194" cy="2634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7" name="Google Shape;557;p17"/>
            <p:cNvSpPr txBox="1"/>
            <p:nvPr/>
          </p:nvSpPr>
          <p:spPr>
            <a:xfrm>
              <a:off x="1278748" y="1163389"/>
              <a:ext cx="45120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 es mayor que 3 y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 es mayor que 2.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Hay más grupos con mayor cantidad de objetos.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Icono&#10;&#10;Descripción generada automáticamente" id="558" name="Google Shape;55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91239" y="154951"/>
              <a:ext cx="2021946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17"/>
          <p:cNvSpPr/>
          <p:nvPr/>
        </p:nvSpPr>
        <p:spPr>
          <a:xfrm>
            <a:off x="1450120" y="3086696"/>
            <a:ext cx="2318316" cy="1203678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17"/>
          <p:cNvSpPr/>
          <p:nvPr/>
        </p:nvSpPr>
        <p:spPr>
          <a:xfrm>
            <a:off x="6009381" y="3104783"/>
            <a:ext cx="2175570" cy="115973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61" name="Google Shape;561;p17"/>
          <p:cNvGrpSpPr/>
          <p:nvPr/>
        </p:nvGrpSpPr>
        <p:grpSpPr>
          <a:xfrm>
            <a:off x="3244675" y="4874269"/>
            <a:ext cx="293171" cy="455401"/>
            <a:chOff x="744773" y="4137262"/>
            <a:chExt cx="357843" cy="715663"/>
          </a:xfrm>
        </p:grpSpPr>
        <p:sp>
          <p:nvSpPr>
            <p:cNvPr id="562" name="Google Shape;562;p17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7"/>
          <p:cNvGrpSpPr/>
          <p:nvPr/>
        </p:nvGrpSpPr>
        <p:grpSpPr>
          <a:xfrm>
            <a:off x="5576764" y="4710883"/>
            <a:ext cx="292259" cy="1052547"/>
            <a:chOff x="769088" y="4201126"/>
            <a:chExt cx="356729" cy="1654077"/>
          </a:xfrm>
        </p:grpSpPr>
        <p:sp>
          <p:nvSpPr>
            <p:cNvPr id="565" name="Google Shape;565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6219384" y="4710883"/>
            <a:ext cx="292259" cy="1052547"/>
            <a:chOff x="769088" y="4201126"/>
            <a:chExt cx="356729" cy="1654077"/>
          </a:xfrm>
        </p:grpSpPr>
        <p:sp>
          <p:nvSpPr>
            <p:cNvPr id="571" name="Google Shape;571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17"/>
          <p:cNvGrpSpPr/>
          <p:nvPr/>
        </p:nvGrpSpPr>
        <p:grpSpPr>
          <a:xfrm>
            <a:off x="6862004" y="4710883"/>
            <a:ext cx="292259" cy="1052547"/>
            <a:chOff x="769088" y="4201126"/>
            <a:chExt cx="356729" cy="1654077"/>
          </a:xfrm>
        </p:grpSpPr>
        <p:sp>
          <p:nvSpPr>
            <p:cNvPr id="577" name="Google Shape;577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17"/>
          <p:cNvGrpSpPr/>
          <p:nvPr/>
        </p:nvGrpSpPr>
        <p:grpSpPr>
          <a:xfrm>
            <a:off x="7504624" y="4710883"/>
            <a:ext cx="292259" cy="1052547"/>
            <a:chOff x="769088" y="4201126"/>
            <a:chExt cx="356729" cy="1654077"/>
          </a:xfrm>
        </p:grpSpPr>
        <p:sp>
          <p:nvSpPr>
            <p:cNvPr id="583" name="Google Shape;583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17"/>
          <p:cNvGrpSpPr/>
          <p:nvPr/>
        </p:nvGrpSpPr>
        <p:grpSpPr>
          <a:xfrm>
            <a:off x="8147244" y="4710883"/>
            <a:ext cx="292259" cy="1052547"/>
            <a:chOff x="769088" y="4201126"/>
            <a:chExt cx="356729" cy="1654077"/>
          </a:xfrm>
        </p:grpSpPr>
        <p:sp>
          <p:nvSpPr>
            <p:cNvPr id="589" name="Google Shape;589;p17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17"/>
          <p:cNvGrpSpPr/>
          <p:nvPr/>
        </p:nvGrpSpPr>
        <p:grpSpPr>
          <a:xfrm>
            <a:off x="2428421" y="4849667"/>
            <a:ext cx="293171" cy="455401"/>
            <a:chOff x="744773" y="4137262"/>
            <a:chExt cx="357843" cy="715663"/>
          </a:xfrm>
        </p:grpSpPr>
        <p:sp>
          <p:nvSpPr>
            <p:cNvPr id="595" name="Google Shape;595;p17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7"/>
          <p:cNvGrpSpPr/>
          <p:nvPr/>
        </p:nvGrpSpPr>
        <p:grpSpPr>
          <a:xfrm>
            <a:off x="1613995" y="4849667"/>
            <a:ext cx="293171" cy="455401"/>
            <a:chOff x="744773" y="4137262"/>
            <a:chExt cx="357843" cy="715663"/>
          </a:xfrm>
        </p:grpSpPr>
        <p:sp>
          <p:nvSpPr>
            <p:cNvPr id="598" name="Google Shape;598;p17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17"/>
          <p:cNvSpPr/>
          <p:nvPr/>
        </p:nvSpPr>
        <p:spPr>
          <a:xfrm>
            <a:off x="5528918" y="2955954"/>
            <a:ext cx="3136500" cy="145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bujo animado de un personaje animado&#10;&#10;Descripción generada automáticamente con confianza baja" id="601" name="Google Shape;60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7"/>
          <p:cNvSpPr/>
          <p:nvPr/>
        </p:nvSpPr>
        <p:spPr>
          <a:xfrm>
            <a:off x="8511726" y="1304825"/>
            <a:ext cx="3213000" cy="1112100"/>
          </a:xfrm>
          <a:prstGeom prst="wedgeRoundRectCallout">
            <a:avLst>
              <a:gd fmla="val -8384" name="adj1"/>
              <a:gd fmla="val 80975" name="adj2"/>
              <a:gd fmla="val 16667" name="adj3"/>
            </a:avLst>
          </a:prstGeom>
          <a:noFill/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8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⑤</a:t>
            </a:r>
            <a:endParaRPr b="0" i="0" sz="48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8" name="Google Shape;608;p18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4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b="0" i="0" sz="4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9"/>
          <p:cNvGrpSpPr/>
          <p:nvPr/>
        </p:nvGrpSpPr>
        <p:grpSpPr>
          <a:xfrm>
            <a:off x="0" y="-257431"/>
            <a:ext cx="6695816" cy="3138612"/>
            <a:chOff x="1152785" y="1803573"/>
            <a:chExt cx="6695816" cy="3138612"/>
          </a:xfrm>
        </p:grpSpPr>
        <p:pic>
          <p:nvPicPr>
            <p:cNvPr descr="Forma, Cuadrado&#10;&#10;Descripción generada automáticamente" id="616" name="Google Shape;61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1"/>
              <a:ext cx="6629194" cy="2071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19"/>
            <p:cNvSpPr txBox="1"/>
            <p:nvPr/>
          </p:nvSpPr>
          <p:spPr>
            <a:xfrm>
              <a:off x="2722331" y="3213068"/>
              <a:ext cx="46875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Solo es posible saberlo calculando las multiplicaciones.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Logotipo&#10;&#10;Descripción generada automáticamente con confianza baja" id="618" name="Google Shape;61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2785" y="1803573"/>
              <a:ext cx="2038749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9" name="Google Shape;619;p19"/>
          <p:cNvSpPr/>
          <p:nvPr/>
        </p:nvSpPr>
        <p:spPr>
          <a:xfrm>
            <a:off x="1576186" y="3574472"/>
            <a:ext cx="2351578" cy="104832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6833986" y="3574472"/>
            <a:ext cx="2351578" cy="104832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o&#10;&#10;Descripción generada automáticamente" id="229" name="Google Shape;2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61" y="392980"/>
            <a:ext cx="699727" cy="89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"/>
          <p:cNvPicPr preferRelativeResize="0"/>
          <p:nvPr/>
        </p:nvPicPr>
        <p:blipFill rotWithShape="1">
          <a:blip r:embed="rId4">
            <a:alphaModFix/>
          </a:blip>
          <a:srcRect b="0" l="0" r="0" t="21481"/>
          <a:stretch/>
        </p:blipFill>
        <p:spPr>
          <a:xfrm>
            <a:off x="1431785" y="2496620"/>
            <a:ext cx="9328428" cy="346638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"/>
          <p:cNvSpPr/>
          <p:nvPr/>
        </p:nvSpPr>
        <p:spPr>
          <a:xfrm>
            <a:off x="408940" y="1655762"/>
            <a:ext cx="607060" cy="577850"/>
          </a:xfrm>
          <a:prstGeom prst="roundRect">
            <a:avLst>
              <a:gd fmla="val 16667" name="adj"/>
            </a:avLst>
          </a:prstGeom>
          <a:solidFill>
            <a:srgbClr val="FF7E00"/>
          </a:solidFill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7E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504825" y="1702117"/>
            <a:ext cx="415925" cy="461624"/>
          </a:xfrm>
          <a:prstGeom prst="rect">
            <a:avLst/>
          </a:prstGeom>
          <a:solidFill>
            <a:srgbClr val="FF7E00"/>
          </a:solidFill>
          <a:ln cap="flat" cmpd="sng" w="9525">
            <a:solidFill>
              <a:srgbClr val="FF7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None/>
            </a:pPr>
            <a:r>
              <a:rPr b="1" i="0" lang="es-CL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494675" y="10775"/>
            <a:ext cx="11380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7E00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Juguemos con las tablas de multiplicar </a:t>
            </a:r>
            <a:endParaRPr b="0" i="0" sz="4800" u="none" cap="none" strike="noStrike">
              <a:solidFill>
                <a:srgbClr val="FF7E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4" name="Google Shape;234;p2"/>
          <p:cNvSpPr txBox="1"/>
          <p:nvPr/>
        </p:nvSpPr>
        <p:spPr>
          <a:xfrm>
            <a:off x="1424940" y="1676941"/>
            <a:ext cx="10450284" cy="53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Compara tarjetas. ¿Cuál tiene el mayor resultado?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20"/>
          <p:cNvGrpSpPr/>
          <p:nvPr/>
        </p:nvGrpSpPr>
        <p:grpSpPr>
          <a:xfrm>
            <a:off x="0" y="-257431"/>
            <a:ext cx="6695816" cy="3138612"/>
            <a:chOff x="1152785" y="1803573"/>
            <a:chExt cx="6695816" cy="3138612"/>
          </a:xfrm>
        </p:grpSpPr>
        <p:pic>
          <p:nvPicPr>
            <p:cNvPr descr="Forma, Cuadrado&#10;&#10;Descripción generada automáticamente" id="626" name="Google Shape;62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1"/>
              <a:ext cx="6629194" cy="2071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p20"/>
            <p:cNvSpPr txBox="1"/>
            <p:nvPr/>
          </p:nvSpPr>
          <p:spPr>
            <a:xfrm>
              <a:off x="2722331" y="3213068"/>
              <a:ext cx="46875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Solo es posible saberlo calculando las multiplicaciones.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Logotipo&#10;&#10;Descripción generada automáticamente con confianza baja" id="628" name="Google Shape;628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2785" y="1803573"/>
              <a:ext cx="2038749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20"/>
          <p:cNvSpPr/>
          <p:nvPr/>
        </p:nvSpPr>
        <p:spPr>
          <a:xfrm>
            <a:off x="1576186" y="3574472"/>
            <a:ext cx="2351578" cy="104832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0" name="Google Shape;630;p20"/>
          <p:cNvSpPr/>
          <p:nvPr/>
        </p:nvSpPr>
        <p:spPr>
          <a:xfrm>
            <a:off x="6833986" y="3574472"/>
            <a:ext cx="2351578" cy="104832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31" name="Google Shape;631;p20"/>
          <p:cNvGrpSpPr/>
          <p:nvPr/>
        </p:nvGrpSpPr>
        <p:grpSpPr>
          <a:xfrm>
            <a:off x="1659329" y="5255269"/>
            <a:ext cx="293171" cy="455401"/>
            <a:chOff x="744773" y="4137262"/>
            <a:chExt cx="357843" cy="715663"/>
          </a:xfrm>
        </p:grpSpPr>
        <p:sp>
          <p:nvSpPr>
            <p:cNvPr id="632" name="Google Shape;632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20"/>
          <p:cNvGrpSpPr/>
          <p:nvPr/>
        </p:nvGrpSpPr>
        <p:grpSpPr>
          <a:xfrm>
            <a:off x="2128798" y="5255269"/>
            <a:ext cx="293171" cy="455401"/>
            <a:chOff x="744773" y="4137262"/>
            <a:chExt cx="357843" cy="715663"/>
          </a:xfrm>
        </p:grpSpPr>
        <p:sp>
          <p:nvSpPr>
            <p:cNvPr id="635" name="Google Shape;635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0"/>
          <p:cNvGrpSpPr/>
          <p:nvPr/>
        </p:nvGrpSpPr>
        <p:grpSpPr>
          <a:xfrm>
            <a:off x="2598267" y="5255269"/>
            <a:ext cx="293171" cy="455401"/>
            <a:chOff x="744773" y="4137262"/>
            <a:chExt cx="357843" cy="715663"/>
          </a:xfrm>
        </p:grpSpPr>
        <p:sp>
          <p:nvSpPr>
            <p:cNvPr id="638" name="Google Shape;638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20"/>
          <p:cNvGrpSpPr/>
          <p:nvPr/>
        </p:nvGrpSpPr>
        <p:grpSpPr>
          <a:xfrm>
            <a:off x="3067736" y="5255269"/>
            <a:ext cx="293171" cy="455401"/>
            <a:chOff x="744773" y="4137262"/>
            <a:chExt cx="357843" cy="715663"/>
          </a:xfrm>
        </p:grpSpPr>
        <p:sp>
          <p:nvSpPr>
            <p:cNvPr id="641" name="Google Shape;641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0"/>
          <p:cNvGrpSpPr/>
          <p:nvPr/>
        </p:nvGrpSpPr>
        <p:grpSpPr>
          <a:xfrm>
            <a:off x="3537205" y="5255269"/>
            <a:ext cx="293171" cy="455401"/>
            <a:chOff x="744773" y="4137262"/>
            <a:chExt cx="357843" cy="715663"/>
          </a:xfrm>
        </p:grpSpPr>
        <p:sp>
          <p:nvSpPr>
            <p:cNvPr id="644" name="Google Shape;644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0"/>
          <p:cNvGrpSpPr/>
          <p:nvPr/>
        </p:nvGrpSpPr>
        <p:grpSpPr>
          <a:xfrm>
            <a:off x="4006675" y="5255269"/>
            <a:ext cx="293171" cy="455401"/>
            <a:chOff x="744773" y="4137262"/>
            <a:chExt cx="357843" cy="715663"/>
          </a:xfrm>
        </p:grpSpPr>
        <p:sp>
          <p:nvSpPr>
            <p:cNvPr id="647" name="Google Shape;647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20"/>
          <p:cNvGrpSpPr/>
          <p:nvPr/>
        </p:nvGrpSpPr>
        <p:grpSpPr>
          <a:xfrm>
            <a:off x="1189860" y="5255269"/>
            <a:ext cx="293171" cy="455401"/>
            <a:chOff x="744773" y="4137262"/>
            <a:chExt cx="357843" cy="715663"/>
          </a:xfrm>
        </p:grpSpPr>
        <p:sp>
          <p:nvSpPr>
            <p:cNvPr id="650" name="Google Shape;650;p20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>
            <a:off x="7067532" y="4818467"/>
            <a:ext cx="292259" cy="1052547"/>
            <a:chOff x="769088" y="4201126"/>
            <a:chExt cx="356729" cy="1654077"/>
          </a:xfrm>
        </p:grpSpPr>
        <p:sp>
          <p:nvSpPr>
            <p:cNvPr id="653" name="Google Shape;653;p20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>
            <a:off x="8301768" y="4821006"/>
            <a:ext cx="292259" cy="1052547"/>
            <a:chOff x="769088" y="4201126"/>
            <a:chExt cx="356729" cy="1654077"/>
          </a:xfrm>
        </p:grpSpPr>
        <p:sp>
          <p:nvSpPr>
            <p:cNvPr id="659" name="Google Shape;659;p20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20"/>
          <p:cNvGrpSpPr/>
          <p:nvPr/>
        </p:nvGrpSpPr>
        <p:grpSpPr>
          <a:xfrm>
            <a:off x="7691478" y="4821006"/>
            <a:ext cx="292259" cy="1052547"/>
            <a:chOff x="769088" y="4201126"/>
            <a:chExt cx="356729" cy="1654077"/>
          </a:xfrm>
        </p:grpSpPr>
        <p:sp>
          <p:nvSpPr>
            <p:cNvPr id="665" name="Google Shape;665;p20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21"/>
          <p:cNvGrpSpPr/>
          <p:nvPr/>
        </p:nvGrpSpPr>
        <p:grpSpPr>
          <a:xfrm>
            <a:off x="0" y="-257431"/>
            <a:ext cx="6695816" cy="3138612"/>
            <a:chOff x="1152785" y="1803573"/>
            <a:chExt cx="6695816" cy="3138612"/>
          </a:xfrm>
        </p:grpSpPr>
        <p:pic>
          <p:nvPicPr>
            <p:cNvPr descr="Forma, Cuadrado&#10;&#10;Descripción generada automáticamente" id="675" name="Google Shape;67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1"/>
              <a:ext cx="6629194" cy="2071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6" name="Google Shape;676;p21"/>
            <p:cNvSpPr txBox="1"/>
            <p:nvPr/>
          </p:nvSpPr>
          <p:spPr>
            <a:xfrm>
              <a:off x="2722331" y="3213068"/>
              <a:ext cx="46875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Solo es posible saberlo calculando las multiplicaciones.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pic>
          <p:nvPicPr>
            <p:cNvPr descr="Logotipo&#10;&#10;Descripción generada automáticamente con confianza baja" id="677" name="Google Shape;67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2785" y="1803573"/>
              <a:ext cx="2038749" cy="22403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8" name="Google Shape;678;p21"/>
          <p:cNvSpPr/>
          <p:nvPr/>
        </p:nvSpPr>
        <p:spPr>
          <a:xfrm>
            <a:off x="1576186" y="3574472"/>
            <a:ext cx="2351578" cy="104832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9" name="Google Shape;679;p21"/>
          <p:cNvSpPr/>
          <p:nvPr/>
        </p:nvSpPr>
        <p:spPr>
          <a:xfrm>
            <a:off x="6833986" y="3574472"/>
            <a:ext cx="2351578" cy="1048327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680" name="Google Shape;680;p21"/>
          <p:cNvGrpSpPr/>
          <p:nvPr/>
        </p:nvGrpSpPr>
        <p:grpSpPr>
          <a:xfrm>
            <a:off x="1659329" y="5255269"/>
            <a:ext cx="293171" cy="455401"/>
            <a:chOff x="744773" y="4137262"/>
            <a:chExt cx="357843" cy="715663"/>
          </a:xfrm>
        </p:grpSpPr>
        <p:sp>
          <p:nvSpPr>
            <p:cNvPr id="681" name="Google Shape;681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1"/>
          <p:cNvGrpSpPr/>
          <p:nvPr/>
        </p:nvGrpSpPr>
        <p:grpSpPr>
          <a:xfrm>
            <a:off x="2128798" y="5255269"/>
            <a:ext cx="293171" cy="455401"/>
            <a:chOff x="744773" y="4137262"/>
            <a:chExt cx="357843" cy="715663"/>
          </a:xfrm>
        </p:grpSpPr>
        <p:sp>
          <p:nvSpPr>
            <p:cNvPr id="684" name="Google Shape;684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1"/>
          <p:cNvGrpSpPr/>
          <p:nvPr/>
        </p:nvGrpSpPr>
        <p:grpSpPr>
          <a:xfrm>
            <a:off x="2598267" y="5255269"/>
            <a:ext cx="293171" cy="455401"/>
            <a:chOff x="744773" y="4137262"/>
            <a:chExt cx="357843" cy="715663"/>
          </a:xfrm>
        </p:grpSpPr>
        <p:sp>
          <p:nvSpPr>
            <p:cNvPr id="687" name="Google Shape;687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21"/>
          <p:cNvGrpSpPr/>
          <p:nvPr/>
        </p:nvGrpSpPr>
        <p:grpSpPr>
          <a:xfrm>
            <a:off x="3067736" y="5255269"/>
            <a:ext cx="293171" cy="455401"/>
            <a:chOff x="744773" y="4137262"/>
            <a:chExt cx="357843" cy="715663"/>
          </a:xfrm>
        </p:grpSpPr>
        <p:sp>
          <p:nvSpPr>
            <p:cNvPr id="690" name="Google Shape;690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1"/>
          <p:cNvGrpSpPr/>
          <p:nvPr/>
        </p:nvGrpSpPr>
        <p:grpSpPr>
          <a:xfrm>
            <a:off x="3537205" y="5255269"/>
            <a:ext cx="293171" cy="455401"/>
            <a:chOff x="744773" y="4137262"/>
            <a:chExt cx="357843" cy="715663"/>
          </a:xfrm>
        </p:grpSpPr>
        <p:sp>
          <p:nvSpPr>
            <p:cNvPr id="693" name="Google Shape;693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p21"/>
          <p:cNvGrpSpPr/>
          <p:nvPr/>
        </p:nvGrpSpPr>
        <p:grpSpPr>
          <a:xfrm>
            <a:off x="4006675" y="5255269"/>
            <a:ext cx="293171" cy="455401"/>
            <a:chOff x="744773" y="4137262"/>
            <a:chExt cx="357843" cy="715663"/>
          </a:xfrm>
        </p:grpSpPr>
        <p:sp>
          <p:nvSpPr>
            <p:cNvPr id="696" name="Google Shape;696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21"/>
          <p:cNvGrpSpPr/>
          <p:nvPr/>
        </p:nvGrpSpPr>
        <p:grpSpPr>
          <a:xfrm>
            <a:off x="1189860" y="5255269"/>
            <a:ext cx="293171" cy="455401"/>
            <a:chOff x="744773" y="4137262"/>
            <a:chExt cx="357843" cy="715663"/>
          </a:xfrm>
        </p:grpSpPr>
        <p:sp>
          <p:nvSpPr>
            <p:cNvPr id="699" name="Google Shape;699;p21"/>
            <p:cNvSpPr/>
            <p:nvPr/>
          </p:nvSpPr>
          <p:spPr>
            <a:xfrm>
              <a:off x="745889" y="4446525"/>
              <a:ext cx="356727" cy="406400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744773" y="413726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1" name="Google Shape;701;p21"/>
          <p:cNvGrpSpPr/>
          <p:nvPr/>
        </p:nvGrpSpPr>
        <p:grpSpPr>
          <a:xfrm>
            <a:off x="7067532" y="4818467"/>
            <a:ext cx="292259" cy="1052547"/>
            <a:chOff x="769088" y="4201126"/>
            <a:chExt cx="356729" cy="1654077"/>
          </a:xfrm>
        </p:grpSpPr>
        <p:sp>
          <p:nvSpPr>
            <p:cNvPr id="702" name="Google Shape;702;p21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21"/>
          <p:cNvGrpSpPr/>
          <p:nvPr/>
        </p:nvGrpSpPr>
        <p:grpSpPr>
          <a:xfrm>
            <a:off x="8301768" y="4821006"/>
            <a:ext cx="292259" cy="1052547"/>
            <a:chOff x="769088" y="4201126"/>
            <a:chExt cx="356729" cy="1654077"/>
          </a:xfrm>
        </p:grpSpPr>
        <p:sp>
          <p:nvSpPr>
            <p:cNvPr id="708" name="Google Shape;708;p21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21"/>
          <p:cNvGrpSpPr/>
          <p:nvPr/>
        </p:nvGrpSpPr>
        <p:grpSpPr>
          <a:xfrm>
            <a:off x="7691478" y="4821006"/>
            <a:ext cx="292259" cy="1052547"/>
            <a:chOff x="769088" y="4201126"/>
            <a:chExt cx="356729" cy="1654077"/>
          </a:xfrm>
        </p:grpSpPr>
        <p:sp>
          <p:nvSpPr>
            <p:cNvPr id="714" name="Google Shape;714;p21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21"/>
          <p:cNvSpPr/>
          <p:nvPr/>
        </p:nvSpPr>
        <p:spPr>
          <a:xfrm>
            <a:off x="6540230" y="3369946"/>
            <a:ext cx="2939100" cy="145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4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b="0" i="0" sz="4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①</a:t>
            </a:r>
            <a:endParaRPr b="0" i="0" sz="48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247" name="Google Shape;2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4"/>
          <p:cNvGrpSpPr/>
          <p:nvPr/>
        </p:nvGrpSpPr>
        <p:grpSpPr>
          <a:xfrm>
            <a:off x="-70102" y="247003"/>
            <a:ext cx="6794347" cy="2218517"/>
            <a:chOff x="-751221" y="247003"/>
            <a:chExt cx="7205480" cy="2218517"/>
          </a:xfrm>
        </p:grpSpPr>
        <p:pic>
          <p:nvPicPr>
            <p:cNvPr descr="Forma, Cuadrado&#10;&#10;Descripción generada automáticamente" id="249" name="Google Shape;24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74935" y="332400"/>
              <a:ext cx="6629194" cy="213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pción generada automáticamente" id="250" name="Google Shape;250;p4"/>
            <p:cNvPicPr preferRelativeResize="0"/>
            <p:nvPr/>
          </p:nvPicPr>
          <p:blipFill rotWithShape="1">
            <a:blip r:embed="rId5">
              <a:alphaModFix/>
            </a:blip>
            <a:srcRect b="0" l="0" r="0" t="18761"/>
            <a:stretch/>
          </p:blipFill>
          <p:spPr>
            <a:xfrm>
              <a:off x="-751221" y="247003"/>
              <a:ext cx="2117163" cy="1820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4"/>
            <p:cNvSpPr txBox="1"/>
            <p:nvPr/>
          </p:nvSpPr>
          <p:spPr>
            <a:xfrm>
              <a:off x="1200323" y="703674"/>
              <a:ext cx="4635600" cy="1384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Como 10 es mayor que 5, 3 veces 10 es mayor que 3 veces 5. 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52" name="Google Shape;252;p4"/>
          <p:cNvSpPr/>
          <p:nvPr/>
        </p:nvSpPr>
        <p:spPr>
          <a:xfrm>
            <a:off x="1945659" y="2726144"/>
            <a:ext cx="2262703" cy="884803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5886016" y="2730959"/>
            <a:ext cx="2262703" cy="884803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400600" y="1304825"/>
            <a:ext cx="3324000" cy="1112100"/>
          </a:xfrm>
          <a:prstGeom prst="wedgeRoundRectCallout">
            <a:avLst>
              <a:gd fmla="val -8384" name="adj1"/>
              <a:gd fmla="val 80975" name="adj2"/>
              <a:gd fmla="val 16667" name="adj3"/>
            </a:avLst>
          </a:prstGeom>
          <a:noFill/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259" name="Google Shape;2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5"/>
          <p:cNvGrpSpPr/>
          <p:nvPr/>
        </p:nvGrpSpPr>
        <p:grpSpPr>
          <a:xfrm>
            <a:off x="-70102" y="247003"/>
            <a:ext cx="6794347" cy="2218517"/>
            <a:chOff x="-751221" y="247003"/>
            <a:chExt cx="7205480" cy="2218517"/>
          </a:xfrm>
        </p:grpSpPr>
        <p:pic>
          <p:nvPicPr>
            <p:cNvPr descr="Forma, Cuadrado&#10;&#10;Descripción generada automáticamente" id="261" name="Google Shape;26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74935" y="332400"/>
              <a:ext cx="6629194" cy="213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pción generada automáticamente" id="262" name="Google Shape;262;p5"/>
            <p:cNvPicPr preferRelativeResize="0"/>
            <p:nvPr/>
          </p:nvPicPr>
          <p:blipFill rotWithShape="1">
            <a:blip r:embed="rId5">
              <a:alphaModFix/>
            </a:blip>
            <a:srcRect b="0" l="0" r="0" t="18761"/>
            <a:stretch/>
          </p:blipFill>
          <p:spPr>
            <a:xfrm>
              <a:off x="-751221" y="247003"/>
              <a:ext cx="2117163" cy="1820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5"/>
            <p:cNvSpPr txBox="1"/>
            <p:nvPr/>
          </p:nvSpPr>
          <p:spPr>
            <a:xfrm>
              <a:off x="1200323" y="703674"/>
              <a:ext cx="46356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Como 10 es mayor que 5, 3 veces 10 es mayor que 3 veces 5. 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264" name="Google Shape;264;p5"/>
          <p:cNvSpPr/>
          <p:nvPr/>
        </p:nvSpPr>
        <p:spPr>
          <a:xfrm>
            <a:off x="1945659" y="2726144"/>
            <a:ext cx="2262703" cy="884803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5886016" y="2730959"/>
            <a:ext cx="2262703" cy="884803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66" name="Google Shape;266;p5"/>
          <p:cNvGrpSpPr/>
          <p:nvPr/>
        </p:nvGrpSpPr>
        <p:grpSpPr>
          <a:xfrm>
            <a:off x="7344554" y="3980096"/>
            <a:ext cx="292259" cy="2046241"/>
            <a:chOff x="4978184" y="4131210"/>
            <a:chExt cx="292259" cy="2046241"/>
          </a:xfrm>
        </p:grpSpPr>
        <p:grpSp>
          <p:nvGrpSpPr>
            <p:cNvPr id="267" name="Google Shape;267;p5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268" name="Google Shape;268;p5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" name="Google Shape;273;p5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274" name="Google Shape;274;p5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9" name="Google Shape;279;p5"/>
          <p:cNvGrpSpPr/>
          <p:nvPr/>
        </p:nvGrpSpPr>
        <p:grpSpPr>
          <a:xfrm>
            <a:off x="6807737" y="3980096"/>
            <a:ext cx="292259" cy="2046241"/>
            <a:chOff x="4978184" y="4131210"/>
            <a:chExt cx="292259" cy="2046241"/>
          </a:xfrm>
        </p:grpSpPr>
        <p:grpSp>
          <p:nvGrpSpPr>
            <p:cNvPr id="280" name="Google Shape;280;p5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281" name="Google Shape;281;p5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2" name="Google Shape;292;p5"/>
          <p:cNvGrpSpPr/>
          <p:nvPr/>
        </p:nvGrpSpPr>
        <p:grpSpPr>
          <a:xfrm>
            <a:off x="6270919" y="3980298"/>
            <a:ext cx="292259" cy="2046241"/>
            <a:chOff x="4978184" y="4131210"/>
            <a:chExt cx="292259" cy="2046241"/>
          </a:xfrm>
        </p:grpSpPr>
        <p:grpSp>
          <p:nvGrpSpPr>
            <p:cNvPr id="293" name="Google Shape;293;p5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" name="Google Shape;299;p5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00" name="Google Shape;300;p5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5" name="Google Shape;305;p5"/>
          <p:cNvGrpSpPr/>
          <p:nvPr/>
        </p:nvGrpSpPr>
        <p:grpSpPr>
          <a:xfrm>
            <a:off x="2145988" y="4312393"/>
            <a:ext cx="292259" cy="1052547"/>
            <a:chOff x="769088" y="4201126"/>
            <a:chExt cx="356729" cy="1654077"/>
          </a:xfrm>
        </p:grpSpPr>
        <p:sp>
          <p:nvSpPr>
            <p:cNvPr id="306" name="Google Shape;306;p5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5"/>
          <p:cNvGrpSpPr/>
          <p:nvPr/>
        </p:nvGrpSpPr>
        <p:grpSpPr>
          <a:xfrm>
            <a:off x="2872382" y="4310877"/>
            <a:ext cx="292259" cy="1052547"/>
            <a:chOff x="769088" y="4201126"/>
            <a:chExt cx="356729" cy="1654077"/>
          </a:xfrm>
        </p:grpSpPr>
        <p:sp>
          <p:nvSpPr>
            <p:cNvPr id="312" name="Google Shape;312;p5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5"/>
          <p:cNvGrpSpPr/>
          <p:nvPr/>
        </p:nvGrpSpPr>
        <p:grpSpPr>
          <a:xfrm>
            <a:off x="3598774" y="4310877"/>
            <a:ext cx="292259" cy="1052547"/>
            <a:chOff x="769088" y="4201126"/>
            <a:chExt cx="356729" cy="1654077"/>
          </a:xfrm>
        </p:grpSpPr>
        <p:sp>
          <p:nvSpPr>
            <p:cNvPr id="318" name="Google Shape;318;p5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5"/>
          <p:cNvSpPr/>
          <p:nvPr/>
        </p:nvSpPr>
        <p:spPr>
          <a:xfrm>
            <a:off x="8559350" y="1304825"/>
            <a:ext cx="3165300" cy="1112100"/>
          </a:xfrm>
          <a:prstGeom prst="wedgeRoundRectCallout">
            <a:avLst>
              <a:gd fmla="val -8384" name="adj1"/>
              <a:gd fmla="val 80975" name="adj2"/>
              <a:gd fmla="val 16667" name="adj3"/>
            </a:avLst>
          </a:prstGeom>
          <a:noFill/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animado de un personaje animado&#10;&#10;Descripción generada automáticamente con confianza baja" id="328" name="Google Shape;3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6880" y="3002911"/>
            <a:ext cx="2395448" cy="2753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6"/>
          <p:cNvGrpSpPr/>
          <p:nvPr/>
        </p:nvGrpSpPr>
        <p:grpSpPr>
          <a:xfrm>
            <a:off x="-70102" y="247003"/>
            <a:ext cx="6794347" cy="2218517"/>
            <a:chOff x="-751221" y="247003"/>
            <a:chExt cx="7205480" cy="2218517"/>
          </a:xfrm>
        </p:grpSpPr>
        <p:pic>
          <p:nvPicPr>
            <p:cNvPr descr="Forma, Cuadrado&#10;&#10;Descripción generada automáticamente" id="330" name="Google Shape;33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74935" y="332400"/>
              <a:ext cx="6629194" cy="213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tipo&#10;&#10;Descripción generada automáticamente" id="331" name="Google Shape;331;p6"/>
            <p:cNvPicPr preferRelativeResize="0"/>
            <p:nvPr/>
          </p:nvPicPr>
          <p:blipFill rotWithShape="1">
            <a:blip r:embed="rId5">
              <a:alphaModFix/>
            </a:blip>
            <a:srcRect b="0" l="0" r="0" t="18761"/>
            <a:stretch/>
          </p:blipFill>
          <p:spPr>
            <a:xfrm>
              <a:off x="-751221" y="247003"/>
              <a:ext cx="2117163" cy="1820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6"/>
            <p:cNvSpPr txBox="1"/>
            <p:nvPr/>
          </p:nvSpPr>
          <p:spPr>
            <a:xfrm>
              <a:off x="1200323" y="703674"/>
              <a:ext cx="46356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Como 10 es mayor que 5, 3 veces 10 es mayor que 3 veces 5. 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33" name="Google Shape;333;p6"/>
          <p:cNvSpPr/>
          <p:nvPr/>
        </p:nvSpPr>
        <p:spPr>
          <a:xfrm>
            <a:off x="1945659" y="2726144"/>
            <a:ext cx="2262703" cy="884803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5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4" name="Google Shape;334;p6"/>
          <p:cNvSpPr/>
          <p:nvPr/>
        </p:nvSpPr>
        <p:spPr>
          <a:xfrm>
            <a:off x="5886016" y="2730959"/>
            <a:ext cx="2262703" cy="884803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 • 10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5384130" y="2468242"/>
            <a:ext cx="3139500" cy="1460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6"/>
          <p:cNvGrpSpPr/>
          <p:nvPr/>
        </p:nvGrpSpPr>
        <p:grpSpPr>
          <a:xfrm>
            <a:off x="7344554" y="3980096"/>
            <a:ext cx="292259" cy="2046241"/>
            <a:chOff x="4978184" y="4131210"/>
            <a:chExt cx="292259" cy="2046241"/>
          </a:xfrm>
        </p:grpSpPr>
        <p:grpSp>
          <p:nvGrpSpPr>
            <p:cNvPr id="337" name="Google Shape;337;p6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6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" name="Google Shape;349;p6"/>
          <p:cNvGrpSpPr/>
          <p:nvPr/>
        </p:nvGrpSpPr>
        <p:grpSpPr>
          <a:xfrm>
            <a:off x="6807737" y="3980096"/>
            <a:ext cx="292259" cy="2046241"/>
            <a:chOff x="4978184" y="4131210"/>
            <a:chExt cx="292259" cy="2046241"/>
          </a:xfrm>
        </p:grpSpPr>
        <p:grpSp>
          <p:nvGrpSpPr>
            <p:cNvPr id="350" name="Google Shape;350;p6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351" name="Google Shape;351;p6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6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57" name="Google Shape;357;p6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" name="Google Shape;362;p6"/>
          <p:cNvGrpSpPr/>
          <p:nvPr/>
        </p:nvGrpSpPr>
        <p:grpSpPr>
          <a:xfrm>
            <a:off x="6270919" y="3980298"/>
            <a:ext cx="292259" cy="2046241"/>
            <a:chOff x="4978184" y="4131210"/>
            <a:chExt cx="292259" cy="2046241"/>
          </a:xfrm>
        </p:grpSpPr>
        <p:grpSp>
          <p:nvGrpSpPr>
            <p:cNvPr id="363" name="Google Shape;363;p6"/>
            <p:cNvGrpSpPr/>
            <p:nvPr/>
          </p:nvGrpSpPr>
          <p:grpSpPr>
            <a:xfrm>
              <a:off x="4978185" y="5129985"/>
              <a:ext cx="292257" cy="1047466"/>
              <a:chOff x="745263" y="4107658"/>
              <a:chExt cx="356727" cy="1646094"/>
            </a:xfrm>
          </p:grpSpPr>
          <p:sp>
            <p:nvSpPr>
              <p:cNvPr id="364" name="Google Shape;364;p6"/>
              <p:cNvSpPr/>
              <p:nvPr/>
            </p:nvSpPr>
            <p:spPr>
              <a:xfrm>
                <a:off x="745263" y="534735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745263" y="5041419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6"/>
              <p:cNvSpPr/>
              <p:nvPr/>
            </p:nvSpPr>
            <p:spPr>
              <a:xfrm>
                <a:off x="745263" y="4727504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6"/>
              <p:cNvSpPr/>
              <p:nvPr/>
            </p:nvSpPr>
            <p:spPr>
              <a:xfrm>
                <a:off x="745263" y="4413590"/>
                <a:ext cx="356727" cy="406400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745263" y="4107658"/>
                <a:ext cx="356727" cy="406399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6"/>
            <p:cNvGrpSpPr/>
            <p:nvPr/>
          </p:nvGrpSpPr>
          <p:grpSpPr>
            <a:xfrm>
              <a:off x="4978184" y="4131210"/>
              <a:ext cx="292259" cy="1052547"/>
              <a:chOff x="769088" y="4201126"/>
              <a:chExt cx="356729" cy="1654077"/>
            </a:xfrm>
          </p:grpSpPr>
          <p:sp>
            <p:nvSpPr>
              <p:cNvPr id="370" name="Google Shape;370;p6"/>
              <p:cNvSpPr/>
              <p:nvPr/>
            </p:nvSpPr>
            <p:spPr>
              <a:xfrm>
                <a:off x="769088" y="5448802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769088" y="5134887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769089" y="4828955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769089" y="4515041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769090" y="4201126"/>
                <a:ext cx="356727" cy="406401"/>
              </a:xfrm>
              <a:prstGeom prst="cube">
                <a:avLst>
                  <a:gd fmla="val 25000" name="adj"/>
                </a:avLst>
              </a:prstGeom>
              <a:solidFill>
                <a:srgbClr val="FFC000"/>
              </a:solidFill>
              <a:ln cap="flat" cmpd="sng" w="12700">
                <a:solidFill>
                  <a:srgbClr val="1C305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5" name="Google Shape;375;p6"/>
          <p:cNvGrpSpPr/>
          <p:nvPr/>
        </p:nvGrpSpPr>
        <p:grpSpPr>
          <a:xfrm>
            <a:off x="2145988" y="4312393"/>
            <a:ext cx="292259" cy="1052547"/>
            <a:chOff x="769088" y="4201126"/>
            <a:chExt cx="356729" cy="1654077"/>
          </a:xfrm>
        </p:grpSpPr>
        <p:sp>
          <p:nvSpPr>
            <p:cNvPr id="376" name="Google Shape;376;p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6"/>
          <p:cNvGrpSpPr/>
          <p:nvPr/>
        </p:nvGrpSpPr>
        <p:grpSpPr>
          <a:xfrm>
            <a:off x="2872382" y="4310877"/>
            <a:ext cx="292259" cy="1052547"/>
            <a:chOff x="769088" y="4201126"/>
            <a:chExt cx="356729" cy="1654077"/>
          </a:xfrm>
        </p:grpSpPr>
        <p:sp>
          <p:nvSpPr>
            <p:cNvPr id="382" name="Google Shape;382;p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6"/>
          <p:cNvGrpSpPr/>
          <p:nvPr/>
        </p:nvGrpSpPr>
        <p:grpSpPr>
          <a:xfrm>
            <a:off x="3598774" y="4310877"/>
            <a:ext cx="292259" cy="1052547"/>
            <a:chOff x="769088" y="4201126"/>
            <a:chExt cx="356729" cy="1654077"/>
          </a:xfrm>
        </p:grpSpPr>
        <p:sp>
          <p:nvSpPr>
            <p:cNvPr id="388" name="Google Shape;388;p6"/>
            <p:cNvSpPr/>
            <p:nvPr/>
          </p:nvSpPr>
          <p:spPr>
            <a:xfrm>
              <a:off x="769088" y="5448802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769088" y="5134887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769089" y="4828955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769089" y="4515041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69090" y="4201126"/>
              <a:ext cx="356727" cy="406401"/>
            </a:xfrm>
            <a:prstGeom prst="cube">
              <a:avLst>
                <a:gd fmla="val 25000" name="adj"/>
              </a:avLst>
            </a:prstGeom>
            <a:solidFill>
              <a:srgbClr val="FFC000"/>
            </a:solidFill>
            <a:ln cap="flat" cmpd="sng" w="1270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" name="Google Shape;393;p6"/>
          <p:cNvSpPr/>
          <p:nvPr/>
        </p:nvSpPr>
        <p:spPr>
          <a:xfrm>
            <a:off x="8432350" y="1304825"/>
            <a:ext cx="3292200" cy="1112100"/>
          </a:xfrm>
          <a:prstGeom prst="wedgeRoundRectCallout">
            <a:avLst>
              <a:gd fmla="val -8384" name="adj1"/>
              <a:gd fmla="val 80975" name="adj2"/>
              <a:gd fmla="val 16667" name="adj3"/>
            </a:avLst>
          </a:prstGeom>
          <a:noFill/>
          <a:ln cap="flat" cmpd="sng" w="12700">
            <a:solidFill>
              <a:srgbClr val="FF7E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¿Cómo lo supiste?</a:t>
            </a:r>
            <a:endParaRPr b="0" i="0" sz="2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"/>
          <p:cNvSpPr txBox="1"/>
          <p:nvPr/>
        </p:nvSpPr>
        <p:spPr>
          <a:xfrm>
            <a:off x="171711" y="1304008"/>
            <a:ext cx="1332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-CL" sz="4800" u="none" cap="none" strike="noStrike">
                <a:solidFill>
                  <a:srgbClr val="FF7E00"/>
                </a:solidFill>
                <a:latin typeface="Nunito"/>
                <a:ea typeface="Nunito"/>
                <a:cs typeface="Nunito"/>
                <a:sym typeface="Nunito"/>
              </a:rPr>
              <a:t>②</a:t>
            </a:r>
            <a:endParaRPr b="0" i="0" sz="4800" u="none" cap="none" strike="noStrike">
              <a:solidFill>
                <a:srgbClr val="FF7E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7"/>
          <p:cNvSpPr txBox="1"/>
          <p:nvPr/>
        </p:nvSpPr>
        <p:spPr>
          <a:xfrm>
            <a:off x="1503825" y="1304008"/>
            <a:ext cx="918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CL" sz="4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¿Cuál tiene el mayor resultado?</a:t>
            </a:r>
            <a:endParaRPr b="0" i="0" sz="4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1333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2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7429500" y="2941242"/>
            <a:ext cx="3429000" cy="1727200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s-CL" sz="6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6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8"/>
          <p:cNvGrpSpPr/>
          <p:nvPr/>
        </p:nvGrpSpPr>
        <p:grpSpPr>
          <a:xfrm>
            <a:off x="412775" y="-315065"/>
            <a:ext cx="6692175" cy="2871653"/>
            <a:chOff x="1156426" y="1985344"/>
            <a:chExt cx="6692175" cy="2871653"/>
          </a:xfrm>
        </p:grpSpPr>
        <p:pic>
          <p:nvPicPr>
            <p:cNvPr descr="Forma, Cuadrado&#10;&#10;Descripción generada automáticamente" id="407" name="Google Shape;407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0"/>
              <a:ext cx="6629194" cy="1986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ibujo animado de un animal con la boca abierta&#10;&#10;Descripción generada automáticamente con confianza media" id="408" name="Google Shape;40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6426" y="1985344"/>
              <a:ext cx="1865119" cy="224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8"/>
            <p:cNvSpPr txBox="1"/>
            <p:nvPr/>
          </p:nvSpPr>
          <p:spPr>
            <a:xfrm>
              <a:off x="2830391" y="3156409"/>
              <a:ext cx="45120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Como 7 es mayor que 2,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7 veces 2 es mayor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que 4 veces 2. 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10" name="Google Shape;410;p8"/>
          <p:cNvSpPr/>
          <p:nvPr/>
        </p:nvSpPr>
        <p:spPr>
          <a:xfrm>
            <a:off x="1787535" y="2898713"/>
            <a:ext cx="2284614" cy="889932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8"/>
          <p:cNvSpPr/>
          <p:nvPr/>
        </p:nvSpPr>
        <p:spPr>
          <a:xfrm>
            <a:off x="7835017" y="2898713"/>
            <a:ext cx="2057606" cy="889932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9"/>
          <p:cNvGrpSpPr/>
          <p:nvPr/>
        </p:nvGrpSpPr>
        <p:grpSpPr>
          <a:xfrm>
            <a:off x="412775" y="-315065"/>
            <a:ext cx="6692175" cy="2871653"/>
            <a:chOff x="1156426" y="1985344"/>
            <a:chExt cx="6692175" cy="2871653"/>
          </a:xfrm>
        </p:grpSpPr>
        <p:pic>
          <p:nvPicPr>
            <p:cNvPr descr="Forma, Cuadrado&#10;&#10;Descripción generada automáticamente" id="417" name="Google Shape;41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9407" y="2870870"/>
              <a:ext cx="6629194" cy="1986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ibujo animado de un animal con la boca abierta&#10;&#10;Descripción generada automáticamente con confianza media" id="418" name="Google Shape;41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56426" y="1985344"/>
              <a:ext cx="1865119" cy="2240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9"/>
            <p:cNvSpPr txBox="1"/>
            <p:nvPr/>
          </p:nvSpPr>
          <p:spPr>
            <a:xfrm>
              <a:off x="2830391" y="3156409"/>
              <a:ext cx="45120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Como 7 es mayor que 2,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7 veces 2 es mayor </a:t>
              </a:r>
              <a:endParaRPr b="0" i="0" sz="2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s-CL" sz="2800" u="none" cap="none" strike="noStrike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que 4 veces 2. </a:t>
              </a:r>
              <a:endPara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420" name="Google Shape;420;p9"/>
          <p:cNvPicPr preferRelativeResize="0"/>
          <p:nvPr/>
        </p:nvPicPr>
        <p:blipFill rotWithShape="1">
          <a:blip r:embed="rId5">
            <a:alphaModFix/>
          </a:blip>
          <a:srcRect b="50455" l="0" r="0" t="0"/>
          <a:stretch/>
        </p:blipFill>
        <p:spPr>
          <a:xfrm>
            <a:off x="790339" y="3917781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9"/>
          <p:cNvPicPr preferRelativeResize="0"/>
          <p:nvPr/>
        </p:nvPicPr>
        <p:blipFill rotWithShape="1">
          <a:blip r:embed="rId5">
            <a:alphaModFix/>
          </a:blip>
          <a:srcRect b="50455" l="0" r="0" t="0"/>
          <a:stretch/>
        </p:blipFill>
        <p:spPr>
          <a:xfrm>
            <a:off x="6598771" y="3933898"/>
            <a:ext cx="4381880" cy="97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"/>
          <p:cNvPicPr preferRelativeResize="0"/>
          <p:nvPr/>
        </p:nvPicPr>
        <p:blipFill rotWithShape="1">
          <a:blip r:embed="rId5">
            <a:alphaModFix/>
          </a:blip>
          <a:srcRect b="50455" l="0" r="24087" t="0"/>
          <a:stretch/>
        </p:blipFill>
        <p:spPr>
          <a:xfrm>
            <a:off x="7126517" y="4965129"/>
            <a:ext cx="3326388" cy="97789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9"/>
          <p:cNvSpPr/>
          <p:nvPr/>
        </p:nvSpPr>
        <p:spPr>
          <a:xfrm>
            <a:off x="1787535" y="2898713"/>
            <a:ext cx="2284614" cy="889932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7835017" y="2898713"/>
            <a:ext cx="2057606" cy="889932"/>
          </a:xfrm>
          <a:prstGeom prst="roundRect">
            <a:avLst>
              <a:gd fmla="val 16667" name="adj"/>
            </a:avLst>
          </a:prstGeom>
          <a:solidFill>
            <a:srgbClr val="5C57A2"/>
          </a:solidFill>
          <a:ln cap="flat" cmpd="sng" w="12700">
            <a:solidFill>
              <a:srgbClr val="5C57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s-CL" sz="45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7 • 2</a:t>
            </a:r>
            <a:endParaRPr b="0" i="0" sz="45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2023-09-12T20:21:07Z</dcterms:created>
  <dc:creator>Tomás Gonzalo Basaure Retamal</dc:creator>
</cp:coreProperties>
</file>