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embeddedFontLst>
    <p:embeddedFont>
      <p:font typeface="Nunito SemiBold"/>
      <p:regular r:id="rId37"/>
      <p:bold r:id="rId38"/>
      <p:italic r:id="rId39"/>
      <p:boldItalic r:id="rId40"/>
    </p:embeddedFont>
    <p:embeddedFont>
      <p:font typeface="Nunit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45" roundtripDataSignature="AMtx7mgMZ4d0r8+z4y4ZvIz7PmUgTi1C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SemiBold-boldItalic.fntdata"/><Relationship Id="rId20" Type="http://schemas.openxmlformats.org/officeDocument/2006/relationships/slide" Target="slides/slide15.xml"/><Relationship Id="rId42" Type="http://schemas.openxmlformats.org/officeDocument/2006/relationships/font" Target="fonts/Nunito-bold.fntdata"/><Relationship Id="rId41" Type="http://schemas.openxmlformats.org/officeDocument/2006/relationships/font" Target="fonts/Nunito-regular.fntdata"/><Relationship Id="rId22" Type="http://schemas.openxmlformats.org/officeDocument/2006/relationships/slide" Target="slides/slide17.xml"/><Relationship Id="rId44" Type="http://schemas.openxmlformats.org/officeDocument/2006/relationships/font" Target="fonts/Nunito-boldItalic.fntdata"/><Relationship Id="rId21" Type="http://schemas.openxmlformats.org/officeDocument/2006/relationships/slide" Target="slides/slide16.xml"/><Relationship Id="rId43" Type="http://schemas.openxmlformats.org/officeDocument/2006/relationships/font" Target="fonts/Nunit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NunitoSemiBold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NunitoSemiBold-italic.fntdata"/><Relationship Id="rId16" Type="http://schemas.openxmlformats.org/officeDocument/2006/relationships/slide" Target="slides/slide11.xml"/><Relationship Id="rId38" Type="http://schemas.openxmlformats.org/officeDocument/2006/relationships/font" Target="fonts/NunitoSemiBo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5" name="Google Shape;325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3" name="Google Shape;343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4" name="Google Shape;354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6" name="Google Shape;36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3" name="Google Shape;373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2" name="Google Shape;382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2" name="Google Shape;392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4" name="Google Shape;404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7" name="Google Shape;417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1" name="Google Shape;43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8" name="Google Shape;438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7" name="Google Shape;447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7" name="Google Shape;457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8" name="Google Shape;46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6" name="Google Shape;476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6" name="Google Shape;486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7" name="Google Shape;497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0" name="Google Shape;510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4" name="Google Shape;524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56" name="Google Shape;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cabezado de sección">
  <p:cSld name="3_Encabezado de secció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1" name="Google Shape;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67" name="Google Shape;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3" name="Google Shape;73;p2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65B32E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74" name="Google Shape;7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80" name="Google Shape;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os objetos">
  <p:cSld name="3_Dos objeto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6" name="Google Shape;86;p28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EF7D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87" name="Google Shape;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29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93" name="Google Shape;9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9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ción">
  <p:cSld name="1_Comparació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30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01" name="Google Shape;1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0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 type="twoTxTwoObj">
  <p:cSld name="TWO_OBJECTS_WITH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31"/>
          <p:cNvSpPr txBox="1"/>
          <p:nvPr>
            <p:ph idx="2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31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111" name="Google Shape;11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ación">
  <p:cSld name="3_Comparació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32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17" name="Google Shape;11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2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19" name="Google Shape;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23" name="Google Shape;12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lo el título">
  <p:cSld name="1_Solo el títul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27" name="Google Shape;1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1" name="Google Shape;13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olo el título">
  <p:cSld name="3_Solo el título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5" name="Google Shape;13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38" name="Google Shape;13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41" name="Google Shape;14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 blanco">
  <p:cSld name="3_En blanco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44" name="Google Shape;14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9" name="Google Shape;149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50" name="Google Shape;15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5" name="Google Shape;155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6" name="Google Shape;156;p41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ido con título">
  <p:cSld name="2_Contenido con título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1" name="Google Shape;161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62" name="Google Shape;16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ido con título">
  <p:cSld name="3_Contenido con título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7" name="Google Shape;167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68" name="Google Shape;16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74" name="Google Shape;17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n con título">
  <p:cSld name="1_Imagen con título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4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0" name="Google Shape;18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n con título">
  <p:cSld name="2_Imagen con título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6" name="Google Shape;18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n con título">
  <p:cSld name="3_Imagen con títul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2" name="Google Shape;19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de título">
  <p:cSld name="3_Diapositiva de títul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36" name="Google Shape;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y objetos">
  <p:cSld name="2_Título y objeto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1" name="Google Shape;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46" name="Google Shape;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51" name="Google Shape;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Relationship Id="rId5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Relationship Id="rId5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Relationship Id="rId5" Type="http://schemas.openxmlformats.org/officeDocument/2006/relationships/image" Target="../media/image4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Relationship Id="rId5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Relationship Id="rId5" Type="http://schemas.openxmlformats.org/officeDocument/2006/relationships/image" Target="../media/image4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Relationship Id="rId5" Type="http://schemas.openxmlformats.org/officeDocument/2006/relationships/image" Target="../media/image4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"/>
          <p:cNvSpPr txBox="1"/>
          <p:nvPr>
            <p:ph idx="1" type="subTitle"/>
          </p:nvPr>
        </p:nvSpPr>
        <p:spPr>
          <a:xfrm>
            <a:off x="1524000" y="170187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9600"/>
              <a:buNone/>
            </a:pPr>
            <a:r>
              <a:rPr b="1" lang="es-ES" sz="96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0" name="Google Shape;210;p1"/>
          <p:cNvSpPr txBox="1"/>
          <p:nvPr/>
        </p:nvSpPr>
        <p:spPr>
          <a:xfrm>
            <a:off x="1676400" y="3133953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5400"/>
              <a:buFont typeface="Arial"/>
              <a:buNone/>
            </a:pPr>
            <a:r>
              <a:rPr b="0" i="0" lang="es-ES" sz="5400" u="none" cap="none" strike="noStrike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Adiciones hasta 20</a:t>
            </a:r>
            <a:endParaRPr b="0" i="0" sz="5400" u="none" cap="none" strike="noStrike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p1"/>
          <p:cNvSpPr txBox="1"/>
          <p:nvPr/>
        </p:nvSpPr>
        <p:spPr>
          <a:xfrm>
            <a:off x="1524000" y="4491215"/>
            <a:ext cx="9144000" cy="1349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ES" sz="2000" u="none" cap="none" strike="noStrike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2° Básico. Unidad 3.</a:t>
            </a:r>
            <a:endParaRPr i="0" sz="2000" u="none" cap="none" strike="noStrike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ES" sz="2000" u="none" cap="none" strike="noStrike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Capítulo 9: Adiciones y sustracciones hasta 20.</a:t>
            </a:r>
            <a:endParaRPr i="0" sz="2000" u="none" cap="none" strike="noStrike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ES" sz="2000" u="none" cap="none" strike="noStrike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Actividad 1 - Problemas de la página 18.</a:t>
            </a:r>
            <a:endParaRPr i="0" sz="2000" u="none" cap="none" strike="noStrike">
              <a:solidFill>
                <a:srgbClr val="99198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magen que contiene Logotipo&#10;&#10;Descripción generada automáticamente" id="212" name="Google Shape;2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04039" y="2477374"/>
            <a:ext cx="1691893" cy="94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601371" y="2427030"/>
            <a:ext cx="1735269" cy="104534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2"/>
          <p:cNvSpPr txBox="1"/>
          <p:nvPr>
            <p:ph idx="1" type="body"/>
          </p:nvPr>
        </p:nvSpPr>
        <p:spPr>
          <a:xfrm>
            <a:off x="5570807" y="1547446"/>
            <a:ext cx="2504049" cy="70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>
                <a:latin typeface="Nunito"/>
                <a:ea typeface="Nunito"/>
                <a:cs typeface="Nunito"/>
                <a:sym typeface="Nunito"/>
              </a:rPr>
              <a:t>3 + 2 = 5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3" name="Google Shape;303;p52"/>
          <p:cNvSpPr/>
          <p:nvPr/>
        </p:nvSpPr>
        <p:spPr>
          <a:xfrm>
            <a:off x="1477108" y="2067951"/>
            <a:ext cx="3488788" cy="85813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2"/>
          <p:cNvSpPr/>
          <p:nvPr/>
        </p:nvSpPr>
        <p:spPr>
          <a:xfrm>
            <a:off x="1477159" y="2999999"/>
            <a:ext cx="3488700" cy="858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52"/>
          <p:cNvCxnSpPr/>
          <p:nvPr/>
        </p:nvCxnSpPr>
        <p:spPr>
          <a:xfrm flipH="1" rot="10800000">
            <a:off x="4407848" y="1845235"/>
            <a:ext cx="1045500" cy="3366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06" name="Google Shape;306;p52"/>
          <p:cNvCxnSpPr/>
          <p:nvPr/>
        </p:nvCxnSpPr>
        <p:spPr>
          <a:xfrm>
            <a:off x="4718611" y="3662699"/>
            <a:ext cx="1062000" cy="195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07" name="Google Shape;307;p52"/>
          <p:cNvSpPr txBox="1"/>
          <p:nvPr/>
        </p:nvSpPr>
        <p:spPr>
          <a:xfrm>
            <a:off x="5792491" y="3524837"/>
            <a:ext cx="275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6 + 4 = 10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8" name="Google Shape;308;p52"/>
          <p:cNvSpPr txBox="1"/>
          <p:nvPr/>
        </p:nvSpPr>
        <p:spPr>
          <a:xfrm>
            <a:off x="443206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②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04039" y="2477374"/>
            <a:ext cx="1691893" cy="94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601371" y="2427030"/>
            <a:ext cx="1735269" cy="104534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3"/>
          <p:cNvSpPr txBox="1"/>
          <p:nvPr>
            <p:ph idx="1" type="body"/>
          </p:nvPr>
        </p:nvSpPr>
        <p:spPr>
          <a:xfrm>
            <a:off x="5570807" y="1547446"/>
            <a:ext cx="2504049" cy="70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>
                <a:latin typeface="Nunito"/>
                <a:ea typeface="Nunito"/>
                <a:cs typeface="Nunito"/>
                <a:sym typeface="Nunito"/>
              </a:rPr>
              <a:t>3 + 2 = 5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6" name="Google Shape;316;p53"/>
          <p:cNvSpPr/>
          <p:nvPr/>
        </p:nvSpPr>
        <p:spPr>
          <a:xfrm>
            <a:off x="1477108" y="2067951"/>
            <a:ext cx="3488788" cy="85813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3"/>
          <p:cNvSpPr/>
          <p:nvPr/>
        </p:nvSpPr>
        <p:spPr>
          <a:xfrm>
            <a:off x="1477159" y="2999999"/>
            <a:ext cx="3488700" cy="858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53"/>
          <p:cNvCxnSpPr/>
          <p:nvPr/>
        </p:nvCxnSpPr>
        <p:spPr>
          <a:xfrm flipH="1" rot="10800000">
            <a:off x="4407848" y="1845235"/>
            <a:ext cx="1045500" cy="3366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19" name="Google Shape;319;p53"/>
          <p:cNvCxnSpPr/>
          <p:nvPr/>
        </p:nvCxnSpPr>
        <p:spPr>
          <a:xfrm>
            <a:off x="4718611" y="3662699"/>
            <a:ext cx="1062000" cy="195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20" name="Google Shape;320;p53"/>
          <p:cNvSpPr txBox="1"/>
          <p:nvPr/>
        </p:nvSpPr>
        <p:spPr>
          <a:xfrm>
            <a:off x="5792491" y="3524837"/>
            <a:ext cx="275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6 + 4 = 10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1" name="Google Shape;321;p53"/>
          <p:cNvSpPr/>
          <p:nvPr/>
        </p:nvSpPr>
        <p:spPr>
          <a:xfrm>
            <a:off x="3292332" y="4938656"/>
            <a:ext cx="560733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Entonces, 10 + 5 = 15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" name="Google Shape;322;p53"/>
          <p:cNvSpPr txBox="1"/>
          <p:nvPr/>
        </p:nvSpPr>
        <p:spPr>
          <a:xfrm>
            <a:off x="443206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②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328777" y="2524619"/>
            <a:ext cx="1659859" cy="102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657275" y="2529482"/>
            <a:ext cx="1723300" cy="1082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personaje animado&#10;&#10;Descripción generada automáticamente con confianza baja" id="329" name="Google Shape;329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4463" y="3311486"/>
            <a:ext cx="1960122" cy="221178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4"/>
          <p:cNvSpPr txBox="1"/>
          <p:nvPr/>
        </p:nvSpPr>
        <p:spPr>
          <a:xfrm>
            <a:off x="444463" y="2025589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③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328777" y="2524619"/>
            <a:ext cx="1659859" cy="102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657275" y="2529482"/>
            <a:ext cx="1723300" cy="1082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personaje animado&#10;&#10;Descripción generada automáticamente con confianza baja" id="337" name="Google Shape;337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4463" y="3311486"/>
            <a:ext cx="1960122" cy="2211784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5"/>
          <p:cNvSpPr txBox="1"/>
          <p:nvPr/>
        </p:nvSpPr>
        <p:spPr>
          <a:xfrm>
            <a:off x="444463" y="2025589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③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9" name="Google Shape;339;p55"/>
          <p:cNvSpPr/>
          <p:nvPr/>
        </p:nvSpPr>
        <p:spPr>
          <a:xfrm>
            <a:off x="2681555" y="2270589"/>
            <a:ext cx="2260315" cy="1068512"/>
          </a:xfrm>
          <a:custGeom>
            <a:rect b="b" l="l" r="r" t="t"/>
            <a:pathLst>
              <a:path extrusionOk="0" h="1068512" w="2260315">
                <a:moveTo>
                  <a:pt x="10274" y="0"/>
                </a:moveTo>
                <a:lnTo>
                  <a:pt x="0" y="811658"/>
                </a:lnTo>
                <a:lnTo>
                  <a:pt x="1458930" y="811658"/>
                </a:lnTo>
                <a:lnTo>
                  <a:pt x="1448656" y="1068512"/>
                </a:lnTo>
                <a:lnTo>
                  <a:pt x="1828800" y="1058238"/>
                </a:lnTo>
                <a:lnTo>
                  <a:pt x="1828800" y="821932"/>
                </a:lnTo>
                <a:lnTo>
                  <a:pt x="2260315" y="801384"/>
                </a:lnTo>
                <a:lnTo>
                  <a:pt x="2250041" y="20548"/>
                </a:lnTo>
                <a:lnTo>
                  <a:pt x="10274" y="0"/>
                </a:lnTo>
                <a:close/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55"/>
          <p:cNvCxnSpPr/>
          <p:nvPr/>
        </p:nvCxnSpPr>
        <p:spPr>
          <a:xfrm>
            <a:off x="4566598" y="2265743"/>
            <a:ext cx="1774800" cy="96000"/>
          </a:xfrm>
          <a:prstGeom prst="curvedConnector3">
            <a:avLst>
              <a:gd fmla="val 4999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328777" y="2524619"/>
            <a:ext cx="1659859" cy="102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657275" y="2529482"/>
            <a:ext cx="1723300" cy="1082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personaje animado&#10;&#10;Descripción generada automáticamente con confianza baja" id="347" name="Google Shape;347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4463" y="3311486"/>
            <a:ext cx="1960122" cy="221178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6"/>
          <p:cNvSpPr txBox="1"/>
          <p:nvPr/>
        </p:nvSpPr>
        <p:spPr>
          <a:xfrm>
            <a:off x="444463" y="2025589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③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9" name="Google Shape;349;p56"/>
          <p:cNvSpPr/>
          <p:nvPr/>
        </p:nvSpPr>
        <p:spPr>
          <a:xfrm>
            <a:off x="2681555" y="2270589"/>
            <a:ext cx="2260315" cy="1068512"/>
          </a:xfrm>
          <a:custGeom>
            <a:rect b="b" l="l" r="r" t="t"/>
            <a:pathLst>
              <a:path extrusionOk="0" h="1068512" w="2260315">
                <a:moveTo>
                  <a:pt x="10274" y="0"/>
                </a:moveTo>
                <a:lnTo>
                  <a:pt x="0" y="811658"/>
                </a:lnTo>
                <a:lnTo>
                  <a:pt x="1458930" y="811658"/>
                </a:lnTo>
                <a:lnTo>
                  <a:pt x="1448656" y="1068512"/>
                </a:lnTo>
                <a:lnTo>
                  <a:pt x="1828800" y="1058238"/>
                </a:lnTo>
                <a:lnTo>
                  <a:pt x="1828800" y="821932"/>
                </a:lnTo>
                <a:lnTo>
                  <a:pt x="2260315" y="801384"/>
                </a:lnTo>
                <a:lnTo>
                  <a:pt x="2250041" y="20548"/>
                </a:lnTo>
                <a:lnTo>
                  <a:pt x="10274" y="0"/>
                </a:lnTo>
                <a:close/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0" name="Google Shape;350;p56"/>
          <p:cNvCxnSpPr/>
          <p:nvPr/>
        </p:nvCxnSpPr>
        <p:spPr>
          <a:xfrm>
            <a:off x="4566598" y="2265743"/>
            <a:ext cx="1774800" cy="96000"/>
          </a:xfrm>
          <a:prstGeom prst="curvedConnector3">
            <a:avLst>
              <a:gd fmla="val 4999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51" name="Google Shape;351;p56"/>
          <p:cNvSpPr txBox="1"/>
          <p:nvPr/>
        </p:nvSpPr>
        <p:spPr>
          <a:xfrm>
            <a:off x="6416255" y="2206985"/>
            <a:ext cx="348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6  + 3 + 1 = 10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328777" y="2524619"/>
            <a:ext cx="1659859" cy="102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657275" y="2529482"/>
            <a:ext cx="1723300" cy="1082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personaje animado&#10;&#10;Descripción generada automáticamente con confianza baja" id="358" name="Google Shape;358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4463" y="3311486"/>
            <a:ext cx="1960122" cy="221178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7"/>
          <p:cNvSpPr txBox="1"/>
          <p:nvPr/>
        </p:nvSpPr>
        <p:spPr>
          <a:xfrm>
            <a:off x="444463" y="2025589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③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0" name="Google Shape;360;p57"/>
          <p:cNvSpPr/>
          <p:nvPr/>
        </p:nvSpPr>
        <p:spPr>
          <a:xfrm>
            <a:off x="2681555" y="2270589"/>
            <a:ext cx="2260315" cy="1068512"/>
          </a:xfrm>
          <a:custGeom>
            <a:rect b="b" l="l" r="r" t="t"/>
            <a:pathLst>
              <a:path extrusionOk="0" h="1068512" w="2260315">
                <a:moveTo>
                  <a:pt x="10274" y="0"/>
                </a:moveTo>
                <a:lnTo>
                  <a:pt x="0" y="811658"/>
                </a:lnTo>
                <a:lnTo>
                  <a:pt x="1458930" y="811658"/>
                </a:lnTo>
                <a:lnTo>
                  <a:pt x="1448656" y="1068512"/>
                </a:lnTo>
                <a:lnTo>
                  <a:pt x="1828800" y="1058238"/>
                </a:lnTo>
                <a:lnTo>
                  <a:pt x="1828800" y="821932"/>
                </a:lnTo>
                <a:lnTo>
                  <a:pt x="2260315" y="801384"/>
                </a:lnTo>
                <a:lnTo>
                  <a:pt x="2250041" y="20548"/>
                </a:lnTo>
                <a:lnTo>
                  <a:pt x="10274" y="0"/>
                </a:lnTo>
                <a:close/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57"/>
          <p:cNvCxnSpPr/>
          <p:nvPr/>
        </p:nvCxnSpPr>
        <p:spPr>
          <a:xfrm>
            <a:off x="4566598" y="2265743"/>
            <a:ext cx="1774800" cy="96000"/>
          </a:xfrm>
          <a:prstGeom prst="curvedConnector3">
            <a:avLst>
              <a:gd fmla="val 4999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62" name="Google Shape;362;p57"/>
          <p:cNvSpPr txBox="1"/>
          <p:nvPr/>
        </p:nvSpPr>
        <p:spPr>
          <a:xfrm>
            <a:off x="6416255" y="2206985"/>
            <a:ext cx="348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6  + 3 + 1 = 10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3" name="Google Shape;363;p57"/>
          <p:cNvSpPr/>
          <p:nvPr/>
        </p:nvSpPr>
        <p:spPr>
          <a:xfrm>
            <a:off x="3888313" y="4938535"/>
            <a:ext cx="4415374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Entonces, 10 + 4 = 14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135481" y="2410648"/>
            <a:ext cx="1765623" cy="99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326422" y="2452224"/>
            <a:ext cx="1771066" cy="105878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6"/>
          <p:cNvSpPr txBox="1"/>
          <p:nvPr/>
        </p:nvSpPr>
        <p:spPr>
          <a:xfrm>
            <a:off x="447040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④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135481" y="2410648"/>
            <a:ext cx="1765623" cy="99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326422" y="2452224"/>
            <a:ext cx="1771066" cy="105878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8"/>
          <p:cNvSpPr txBox="1"/>
          <p:nvPr/>
        </p:nvSpPr>
        <p:spPr>
          <a:xfrm>
            <a:off x="447040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④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8" name="Google Shape;378;p58"/>
          <p:cNvSpPr/>
          <p:nvPr/>
        </p:nvSpPr>
        <p:spPr>
          <a:xfrm>
            <a:off x="1081651" y="2051498"/>
            <a:ext cx="3334044" cy="85813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9" name="Google Shape;379;p58"/>
          <p:cNvCxnSpPr/>
          <p:nvPr/>
        </p:nvCxnSpPr>
        <p:spPr>
          <a:xfrm flipH="1" rot="10800000">
            <a:off x="4247425" y="2180578"/>
            <a:ext cx="1483800" cy="136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135481" y="2410648"/>
            <a:ext cx="1765623" cy="99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326422" y="2452224"/>
            <a:ext cx="1771066" cy="105878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9"/>
          <p:cNvSpPr txBox="1"/>
          <p:nvPr/>
        </p:nvSpPr>
        <p:spPr>
          <a:xfrm>
            <a:off x="447040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④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7" name="Google Shape;387;p59"/>
          <p:cNvSpPr/>
          <p:nvPr/>
        </p:nvSpPr>
        <p:spPr>
          <a:xfrm>
            <a:off x="1081651" y="2051498"/>
            <a:ext cx="3334044" cy="85813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 txBox="1"/>
          <p:nvPr/>
        </p:nvSpPr>
        <p:spPr>
          <a:xfrm>
            <a:off x="5731225" y="1888078"/>
            <a:ext cx="189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+ 4 = 5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89" name="Google Shape;389;p59"/>
          <p:cNvCxnSpPr>
            <a:endCxn id="388" idx="1"/>
          </p:cNvCxnSpPr>
          <p:nvPr/>
        </p:nvCxnSpPr>
        <p:spPr>
          <a:xfrm flipH="1" rot="10800000">
            <a:off x="4247425" y="2149678"/>
            <a:ext cx="1483800" cy="136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135481" y="2410648"/>
            <a:ext cx="1765623" cy="99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326422" y="2452224"/>
            <a:ext cx="1771066" cy="105878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60"/>
          <p:cNvSpPr/>
          <p:nvPr/>
        </p:nvSpPr>
        <p:spPr>
          <a:xfrm>
            <a:off x="913532" y="2945912"/>
            <a:ext cx="3333900" cy="858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7" name="Google Shape;397;p60"/>
          <p:cNvCxnSpPr/>
          <p:nvPr/>
        </p:nvCxnSpPr>
        <p:spPr>
          <a:xfrm>
            <a:off x="4179931" y="3234339"/>
            <a:ext cx="1618800" cy="281100"/>
          </a:xfrm>
          <a:prstGeom prst="curvedConnector3">
            <a:avLst>
              <a:gd fmla="val 49997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98" name="Google Shape;398;p60"/>
          <p:cNvSpPr txBox="1"/>
          <p:nvPr/>
        </p:nvSpPr>
        <p:spPr>
          <a:xfrm>
            <a:off x="447040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④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9" name="Google Shape;399;p60"/>
          <p:cNvSpPr/>
          <p:nvPr/>
        </p:nvSpPr>
        <p:spPr>
          <a:xfrm>
            <a:off x="1081651" y="2051498"/>
            <a:ext cx="3334044" cy="85813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0"/>
          <p:cNvSpPr txBox="1"/>
          <p:nvPr/>
        </p:nvSpPr>
        <p:spPr>
          <a:xfrm>
            <a:off x="5731225" y="1888078"/>
            <a:ext cx="189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+ 4 = 5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01" name="Google Shape;401;p60"/>
          <p:cNvCxnSpPr>
            <a:endCxn id="400" idx="1"/>
          </p:cNvCxnSpPr>
          <p:nvPr/>
        </p:nvCxnSpPr>
        <p:spPr>
          <a:xfrm flipH="1" rot="10800000">
            <a:off x="4247425" y="2149678"/>
            <a:ext cx="1483800" cy="136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"/>
          <p:cNvSpPr txBox="1"/>
          <p:nvPr>
            <p:ph type="title"/>
          </p:nvPr>
        </p:nvSpPr>
        <p:spPr>
          <a:xfrm>
            <a:off x="838200" y="2051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5400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¿Cuántos puntos hay en total?</a:t>
            </a:r>
            <a:endParaRPr sz="5400">
              <a:solidFill>
                <a:srgbClr val="5E56A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descr="Dibujo animado de un personaje animado&#10;&#10;Descripción generada automáticamente con confianza baja" id="218" name="Google Shape;2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1747" y="2771362"/>
            <a:ext cx="2395448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633722" y="2458279"/>
            <a:ext cx="1749116" cy="104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3051405" y="2472310"/>
            <a:ext cx="1742396" cy="102140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"/>
          <p:cNvSpPr txBox="1"/>
          <p:nvPr/>
        </p:nvSpPr>
        <p:spPr>
          <a:xfrm>
            <a:off x="447040" y="2025589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①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135481" y="2410648"/>
            <a:ext cx="1765623" cy="99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326422" y="2452224"/>
            <a:ext cx="1771066" cy="105878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1"/>
          <p:cNvSpPr/>
          <p:nvPr/>
        </p:nvSpPr>
        <p:spPr>
          <a:xfrm>
            <a:off x="913532" y="2945912"/>
            <a:ext cx="3333900" cy="858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1"/>
          <p:cNvSpPr txBox="1"/>
          <p:nvPr/>
        </p:nvSpPr>
        <p:spPr>
          <a:xfrm>
            <a:off x="5866228" y="3235569"/>
            <a:ext cx="2856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 + 5 = 10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10" name="Google Shape;410;p61"/>
          <p:cNvCxnSpPr/>
          <p:nvPr/>
        </p:nvCxnSpPr>
        <p:spPr>
          <a:xfrm>
            <a:off x="4179931" y="3234339"/>
            <a:ext cx="1618800" cy="281100"/>
          </a:xfrm>
          <a:prstGeom prst="curvedConnector3">
            <a:avLst>
              <a:gd fmla="val 49997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11" name="Google Shape;411;p61"/>
          <p:cNvSpPr txBox="1"/>
          <p:nvPr/>
        </p:nvSpPr>
        <p:spPr>
          <a:xfrm>
            <a:off x="447040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④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2" name="Google Shape;412;p61"/>
          <p:cNvSpPr/>
          <p:nvPr/>
        </p:nvSpPr>
        <p:spPr>
          <a:xfrm>
            <a:off x="1081651" y="2051498"/>
            <a:ext cx="3334044" cy="85813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1"/>
          <p:cNvSpPr txBox="1"/>
          <p:nvPr/>
        </p:nvSpPr>
        <p:spPr>
          <a:xfrm>
            <a:off x="5731225" y="1888078"/>
            <a:ext cx="189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+ 4 = 5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14" name="Google Shape;414;p61"/>
          <p:cNvCxnSpPr>
            <a:endCxn id="413" idx="1"/>
          </p:cNvCxnSpPr>
          <p:nvPr/>
        </p:nvCxnSpPr>
        <p:spPr>
          <a:xfrm flipH="1" rot="10800000">
            <a:off x="4247425" y="2149678"/>
            <a:ext cx="1483800" cy="136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135481" y="2410648"/>
            <a:ext cx="1765623" cy="99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326422" y="2452224"/>
            <a:ext cx="1771066" cy="105878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2"/>
          <p:cNvSpPr/>
          <p:nvPr/>
        </p:nvSpPr>
        <p:spPr>
          <a:xfrm>
            <a:off x="913532" y="2945912"/>
            <a:ext cx="3333900" cy="858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2"/>
          <p:cNvSpPr txBox="1"/>
          <p:nvPr/>
        </p:nvSpPr>
        <p:spPr>
          <a:xfrm>
            <a:off x="5866228" y="3235569"/>
            <a:ext cx="2856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 + 5 = 10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3" name="Google Shape;423;p62"/>
          <p:cNvSpPr/>
          <p:nvPr/>
        </p:nvSpPr>
        <p:spPr>
          <a:xfrm>
            <a:off x="3608828" y="4938536"/>
            <a:ext cx="4974343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Entonces, 10 + 5 = 15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24" name="Google Shape;424;p62"/>
          <p:cNvCxnSpPr/>
          <p:nvPr/>
        </p:nvCxnSpPr>
        <p:spPr>
          <a:xfrm>
            <a:off x="4179931" y="3234339"/>
            <a:ext cx="1618800" cy="281100"/>
          </a:xfrm>
          <a:prstGeom prst="curvedConnector3">
            <a:avLst>
              <a:gd fmla="val 49997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25" name="Google Shape;425;p62"/>
          <p:cNvSpPr txBox="1"/>
          <p:nvPr/>
        </p:nvSpPr>
        <p:spPr>
          <a:xfrm>
            <a:off x="447040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④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6" name="Google Shape;426;p62"/>
          <p:cNvSpPr/>
          <p:nvPr/>
        </p:nvSpPr>
        <p:spPr>
          <a:xfrm>
            <a:off x="1081651" y="2051498"/>
            <a:ext cx="3334044" cy="85813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2"/>
          <p:cNvSpPr txBox="1"/>
          <p:nvPr/>
        </p:nvSpPr>
        <p:spPr>
          <a:xfrm>
            <a:off x="5731225" y="1888078"/>
            <a:ext cx="189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+ 4 = 5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28" name="Google Shape;428;p62"/>
          <p:cNvCxnSpPr>
            <a:endCxn id="427" idx="1"/>
          </p:cNvCxnSpPr>
          <p:nvPr/>
        </p:nvCxnSpPr>
        <p:spPr>
          <a:xfrm flipH="1" rot="10800000">
            <a:off x="4247425" y="2149678"/>
            <a:ext cx="1483800" cy="136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68815" y="2652129"/>
            <a:ext cx="1765200" cy="10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2258046" y="2631427"/>
            <a:ext cx="1786967" cy="109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7"/>
          <p:cNvSpPr txBox="1"/>
          <p:nvPr/>
        </p:nvSpPr>
        <p:spPr>
          <a:xfrm>
            <a:off x="445751" y="2017584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⑤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68815" y="2652129"/>
            <a:ext cx="1765200" cy="10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2258046" y="2631427"/>
            <a:ext cx="1786967" cy="109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3"/>
          <p:cNvSpPr txBox="1"/>
          <p:nvPr/>
        </p:nvSpPr>
        <p:spPr>
          <a:xfrm>
            <a:off x="445751" y="2017584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⑤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3" name="Google Shape;443;p63"/>
          <p:cNvSpPr/>
          <p:nvPr/>
        </p:nvSpPr>
        <p:spPr>
          <a:xfrm>
            <a:off x="1289049" y="2355850"/>
            <a:ext cx="2314575" cy="1663700"/>
          </a:xfrm>
          <a:custGeom>
            <a:rect b="b" l="l" r="r" t="t"/>
            <a:pathLst>
              <a:path extrusionOk="0" h="1663700" w="2314575">
                <a:moveTo>
                  <a:pt x="0" y="0"/>
                </a:moveTo>
                <a:cubicBezTo>
                  <a:pt x="1058" y="287867"/>
                  <a:pt x="2117" y="575733"/>
                  <a:pt x="3175" y="863600"/>
                </a:cubicBezTo>
                <a:lnTo>
                  <a:pt x="1377950" y="860425"/>
                </a:lnTo>
                <a:cubicBezTo>
                  <a:pt x="1380067" y="1128183"/>
                  <a:pt x="1382183" y="1395942"/>
                  <a:pt x="1384300" y="1663700"/>
                </a:cubicBezTo>
                <a:lnTo>
                  <a:pt x="2314575" y="1663700"/>
                </a:lnTo>
                <a:cubicBezTo>
                  <a:pt x="2312458" y="1115483"/>
                  <a:pt x="2310342" y="567267"/>
                  <a:pt x="2308225" y="19050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4" name="Google Shape;444;p63"/>
          <p:cNvCxnSpPr/>
          <p:nvPr/>
        </p:nvCxnSpPr>
        <p:spPr>
          <a:xfrm>
            <a:off x="3785326" y="2734784"/>
            <a:ext cx="1109100" cy="292500"/>
          </a:xfrm>
          <a:prstGeom prst="curvedConnector3">
            <a:avLst>
              <a:gd fmla="val 53312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68815" y="2652129"/>
            <a:ext cx="1765200" cy="10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2258046" y="2631427"/>
            <a:ext cx="1786967" cy="109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64"/>
          <p:cNvSpPr txBox="1"/>
          <p:nvPr/>
        </p:nvSpPr>
        <p:spPr>
          <a:xfrm>
            <a:off x="4979963" y="2799471"/>
            <a:ext cx="256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+ 8 = 10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52" name="Google Shape;452;p64"/>
          <p:cNvCxnSpPr/>
          <p:nvPr/>
        </p:nvCxnSpPr>
        <p:spPr>
          <a:xfrm>
            <a:off x="3785326" y="2734784"/>
            <a:ext cx="1109100" cy="292500"/>
          </a:xfrm>
          <a:prstGeom prst="curvedConnector3">
            <a:avLst>
              <a:gd fmla="val 53312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53" name="Google Shape;453;p64"/>
          <p:cNvSpPr txBox="1"/>
          <p:nvPr/>
        </p:nvSpPr>
        <p:spPr>
          <a:xfrm>
            <a:off x="445751" y="2017584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⑤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4" name="Google Shape;454;p64"/>
          <p:cNvSpPr/>
          <p:nvPr/>
        </p:nvSpPr>
        <p:spPr>
          <a:xfrm>
            <a:off x="1289049" y="2355850"/>
            <a:ext cx="2314575" cy="1663700"/>
          </a:xfrm>
          <a:custGeom>
            <a:rect b="b" l="l" r="r" t="t"/>
            <a:pathLst>
              <a:path extrusionOk="0" h="1663700" w="2314575">
                <a:moveTo>
                  <a:pt x="0" y="0"/>
                </a:moveTo>
                <a:cubicBezTo>
                  <a:pt x="1058" y="287867"/>
                  <a:pt x="2117" y="575733"/>
                  <a:pt x="3175" y="863600"/>
                </a:cubicBezTo>
                <a:lnTo>
                  <a:pt x="1377950" y="860425"/>
                </a:lnTo>
                <a:cubicBezTo>
                  <a:pt x="1380067" y="1128183"/>
                  <a:pt x="1382183" y="1395942"/>
                  <a:pt x="1384300" y="1663700"/>
                </a:cubicBezTo>
                <a:lnTo>
                  <a:pt x="2314575" y="1663700"/>
                </a:lnTo>
                <a:cubicBezTo>
                  <a:pt x="2312458" y="1115483"/>
                  <a:pt x="2310342" y="567267"/>
                  <a:pt x="2308225" y="19050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68815" y="2652129"/>
            <a:ext cx="1765200" cy="10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2258046" y="2631427"/>
            <a:ext cx="1786967" cy="109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5"/>
          <p:cNvSpPr txBox="1"/>
          <p:nvPr/>
        </p:nvSpPr>
        <p:spPr>
          <a:xfrm>
            <a:off x="4979963" y="2799471"/>
            <a:ext cx="256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+ 8 = 10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2" name="Google Shape;462;p65"/>
          <p:cNvSpPr/>
          <p:nvPr/>
        </p:nvSpPr>
        <p:spPr>
          <a:xfrm>
            <a:off x="3512629" y="4938536"/>
            <a:ext cx="5166742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Entonces, 10 + 1 = 11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63" name="Google Shape;463;p65"/>
          <p:cNvCxnSpPr/>
          <p:nvPr/>
        </p:nvCxnSpPr>
        <p:spPr>
          <a:xfrm>
            <a:off x="3785326" y="2734784"/>
            <a:ext cx="1109100" cy="292500"/>
          </a:xfrm>
          <a:prstGeom prst="curvedConnector3">
            <a:avLst>
              <a:gd fmla="val 53312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64" name="Google Shape;464;p65"/>
          <p:cNvSpPr txBox="1"/>
          <p:nvPr/>
        </p:nvSpPr>
        <p:spPr>
          <a:xfrm>
            <a:off x="445751" y="2017584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⑤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5" name="Google Shape;465;p65"/>
          <p:cNvSpPr/>
          <p:nvPr/>
        </p:nvSpPr>
        <p:spPr>
          <a:xfrm>
            <a:off x="1289049" y="2355850"/>
            <a:ext cx="2314575" cy="1663700"/>
          </a:xfrm>
          <a:custGeom>
            <a:rect b="b" l="l" r="r" t="t"/>
            <a:pathLst>
              <a:path extrusionOk="0" h="1663700" w="2314575">
                <a:moveTo>
                  <a:pt x="0" y="0"/>
                </a:moveTo>
                <a:cubicBezTo>
                  <a:pt x="1058" y="287867"/>
                  <a:pt x="2117" y="575733"/>
                  <a:pt x="3175" y="863600"/>
                </a:cubicBezTo>
                <a:lnTo>
                  <a:pt x="1377950" y="860425"/>
                </a:lnTo>
                <a:cubicBezTo>
                  <a:pt x="1380067" y="1128183"/>
                  <a:pt x="1382183" y="1395942"/>
                  <a:pt x="1384300" y="1663700"/>
                </a:cubicBezTo>
                <a:lnTo>
                  <a:pt x="2314575" y="1663700"/>
                </a:lnTo>
                <a:cubicBezTo>
                  <a:pt x="2312458" y="1115483"/>
                  <a:pt x="2310342" y="567267"/>
                  <a:pt x="2308225" y="19050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516030" y="2415290"/>
            <a:ext cx="1788867" cy="111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25551" y="2521971"/>
            <a:ext cx="1724527" cy="1030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personaje animado&#10;&#10;Descripción generada automáticamente con confianza baja" id="472" name="Google Shape;47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9073792" y="2328203"/>
            <a:ext cx="2133876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8"/>
          <p:cNvSpPr txBox="1"/>
          <p:nvPr/>
        </p:nvSpPr>
        <p:spPr>
          <a:xfrm>
            <a:off x="453379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⑥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516030" y="2415290"/>
            <a:ext cx="1788867" cy="111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25551" y="2521971"/>
            <a:ext cx="1724527" cy="1030752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66"/>
          <p:cNvSpPr/>
          <p:nvPr/>
        </p:nvSpPr>
        <p:spPr>
          <a:xfrm>
            <a:off x="1392757" y="2177463"/>
            <a:ext cx="3488700" cy="900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1" name="Google Shape;481;p66"/>
          <p:cNvCxnSpPr/>
          <p:nvPr/>
        </p:nvCxnSpPr>
        <p:spPr>
          <a:xfrm>
            <a:off x="4515730" y="2349306"/>
            <a:ext cx="1238100" cy="112500"/>
          </a:xfrm>
          <a:prstGeom prst="curvedConnector3">
            <a:avLst>
              <a:gd fmla="val 4999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descr="Dibujo animado de un personaje animado&#10;&#10;Descripción generada automáticamente con confianza baja" id="482" name="Google Shape;48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9073792" y="2328203"/>
            <a:ext cx="2133876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6"/>
          <p:cNvSpPr txBox="1"/>
          <p:nvPr/>
        </p:nvSpPr>
        <p:spPr>
          <a:xfrm>
            <a:off x="453379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⑥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516030" y="2415290"/>
            <a:ext cx="1788867" cy="111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25551" y="2521971"/>
            <a:ext cx="1724527" cy="1030752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7"/>
          <p:cNvSpPr/>
          <p:nvPr/>
        </p:nvSpPr>
        <p:spPr>
          <a:xfrm>
            <a:off x="1392757" y="2177463"/>
            <a:ext cx="3488700" cy="900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67"/>
          <p:cNvSpPr txBox="1"/>
          <p:nvPr/>
        </p:nvSpPr>
        <p:spPr>
          <a:xfrm>
            <a:off x="5821483" y="2154708"/>
            <a:ext cx="215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 + 6 = 10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92" name="Google Shape;492;p67"/>
          <p:cNvCxnSpPr/>
          <p:nvPr/>
        </p:nvCxnSpPr>
        <p:spPr>
          <a:xfrm>
            <a:off x="4515730" y="2349306"/>
            <a:ext cx="1238100" cy="112500"/>
          </a:xfrm>
          <a:prstGeom prst="curvedConnector3">
            <a:avLst>
              <a:gd fmla="val 4999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descr="Dibujo animado de un personaje animado&#10;&#10;Descripción generada automáticamente con confianza baja" id="493" name="Google Shape;493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9073792" y="2328203"/>
            <a:ext cx="2133876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7"/>
          <p:cNvSpPr txBox="1"/>
          <p:nvPr/>
        </p:nvSpPr>
        <p:spPr>
          <a:xfrm>
            <a:off x="453379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⑥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516030" y="2415290"/>
            <a:ext cx="1788867" cy="111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25551" y="2521971"/>
            <a:ext cx="1724527" cy="1030752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68"/>
          <p:cNvSpPr/>
          <p:nvPr/>
        </p:nvSpPr>
        <p:spPr>
          <a:xfrm>
            <a:off x="1392757" y="2177463"/>
            <a:ext cx="3488700" cy="900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8"/>
          <p:cNvSpPr/>
          <p:nvPr/>
        </p:nvSpPr>
        <p:spPr>
          <a:xfrm>
            <a:off x="1392701" y="2954215"/>
            <a:ext cx="3488788" cy="92846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8"/>
          <p:cNvSpPr txBox="1"/>
          <p:nvPr/>
        </p:nvSpPr>
        <p:spPr>
          <a:xfrm>
            <a:off x="5821483" y="2154708"/>
            <a:ext cx="215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 + 6 = 10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04" name="Google Shape;504;p68"/>
          <p:cNvCxnSpPr/>
          <p:nvPr/>
        </p:nvCxnSpPr>
        <p:spPr>
          <a:xfrm>
            <a:off x="4515730" y="2349306"/>
            <a:ext cx="1238100" cy="112500"/>
          </a:xfrm>
          <a:prstGeom prst="curvedConnector3">
            <a:avLst>
              <a:gd fmla="val 4999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05" name="Google Shape;505;p68"/>
          <p:cNvCxnSpPr/>
          <p:nvPr/>
        </p:nvCxnSpPr>
        <p:spPr>
          <a:xfrm>
            <a:off x="4853354" y="3418449"/>
            <a:ext cx="1140900" cy="188400"/>
          </a:xfrm>
          <a:prstGeom prst="curvedConnector3">
            <a:avLst>
              <a:gd fmla="val 50006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descr="Dibujo animado de un personaje animado&#10;&#10;Descripción generada automáticamente con confianza baja" id="506" name="Google Shape;506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9073792" y="2328203"/>
            <a:ext cx="2133876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8"/>
          <p:cNvSpPr txBox="1"/>
          <p:nvPr/>
        </p:nvSpPr>
        <p:spPr>
          <a:xfrm>
            <a:off x="453379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⑥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"/>
          <p:cNvSpPr txBox="1"/>
          <p:nvPr>
            <p:ph type="title"/>
          </p:nvPr>
        </p:nvSpPr>
        <p:spPr>
          <a:xfrm>
            <a:off x="838200" y="2051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5400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¿Cuántos puntos hay en total?</a:t>
            </a:r>
            <a:endParaRPr sz="5400">
              <a:solidFill>
                <a:srgbClr val="5E56A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descr="Dibujo animado de un personaje animado&#10;&#10;Descripción generada automáticamente con confianza baja" id="227" name="Google Shape;2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1747" y="2771362"/>
            <a:ext cx="2395448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633722" y="2458279"/>
            <a:ext cx="1749116" cy="104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3051405" y="2472310"/>
            <a:ext cx="1742396" cy="102140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9"/>
          <p:cNvSpPr txBox="1"/>
          <p:nvPr/>
        </p:nvSpPr>
        <p:spPr>
          <a:xfrm>
            <a:off x="447040" y="2025589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①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1772529" y="1997612"/>
            <a:ext cx="3066757" cy="104100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9"/>
          <p:cNvCxnSpPr/>
          <p:nvPr/>
        </p:nvCxnSpPr>
        <p:spPr>
          <a:xfrm>
            <a:off x="4812201" y="2543962"/>
            <a:ext cx="1293300" cy="227400"/>
          </a:xfrm>
          <a:prstGeom prst="curvedConnector3">
            <a:avLst>
              <a:gd fmla="val 4999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516030" y="2415290"/>
            <a:ext cx="1788867" cy="111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25551" y="2521971"/>
            <a:ext cx="1724527" cy="1030752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9"/>
          <p:cNvSpPr/>
          <p:nvPr/>
        </p:nvSpPr>
        <p:spPr>
          <a:xfrm>
            <a:off x="1392757" y="2177463"/>
            <a:ext cx="3488700" cy="900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69"/>
          <p:cNvSpPr/>
          <p:nvPr/>
        </p:nvSpPr>
        <p:spPr>
          <a:xfrm>
            <a:off x="1392701" y="2954215"/>
            <a:ext cx="3488788" cy="92846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9"/>
          <p:cNvSpPr txBox="1"/>
          <p:nvPr/>
        </p:nvSpPr>
        <p:spPr>
          <a:xfrm>
            <a:off x="5821483" y="2154708"/>
            <a:ext cx="215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 + 6 = 10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17" name="Google Shape;517;p69"/>
          <p:cNvCxnSpPr/>
          <p:nvPr/>
        </p:nvCxnSpPr>
        <p:spPr>
          <a:xfrm>
            <a:off x="4515730" y="2349306"/>
            <a:ext cx="1238100" cy="112500"/>
          </a:xfrm>
          <a:prstGeom prst="curvedConnector3">
            <a:avLst>
              <a:gd fmla="val 4999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18" name="Google Shape;518;p69"/>
          <p:cNvCxnSpPr/>
          <p:nvPr/>
        </p:nvCxnSpPr>
        <p:spPr>
          <a:xfrm>
            <a:off x="4853354" y="3418449"/>
            <a:ext cx="1140900" cy="188400"/>
          </a:xfrm>
          <a:prstGeom prst="curvedConnector3">
            <a:avLst>
              <a:gd fmla="val 50006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descr="Dibujo animado de un personaje animado&#10;&#10;Descripción generada automáticamente con confianza baja" id="519" name="Google Shape;51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9073792" y="2328203"/>
            <a:ext cx="2133876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69"/>
          <p:cNvSpPr txBox="1"/>
          <p:nvPr/>
        </p:nvSpPr>
        <p:spPr>
          <a:xfrm>
            <a:off x="453379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⑥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1" name="Google Shape;521;p69"/>
          <p:cNvSpPr txBox="1"/>
          <p:nvPr/>
        </p:nvSpPr>
        <p:spPr>
          <a:xfrm>
            <a:off x="5994400" y="3223654"/>
            <a:ext cx="215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+ 6 = 9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516030" y="2415290"/>
            <a:ext cx="1788867" cy="111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25551" y="2521971"/>
            <a:ext cx="1724527" cy="1030752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0"/>
          <p:cNvSpPr/>
          <p:nvPr/>
        </p:nvSpPr>
        <p:spPr>
          <a:xfrm>
            <a:off x="1392757" y="2177463"/>
            <a:ext cx="3488700" cy="900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70"/>
          <p:cNvSpPr/>
          <p:nvPr/>
        </p:nvSpPr>
        <p:spPr>
          <a:xfrm>
            <a:off x="1392701" y="2954215"/>
            <a:ext cx="3488788" cy="92846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70"/>
          <p:cNvSpPr txBox="1"/>
          <p:nvPr/>
        </p:nvSpPr>
        <p:spPr>
          <a:xfrm>
            <a:off x="5821483" y="2154708"/>
            <a:ext cx="215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 + 6 = 10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31" name="Google Shape;531;p70"/>
          <p:cNvCxnSpPr/>
          <p:nvPr/>
        </p:nvCxnSpPr>
        <p:spPr>
          <a:xfrm>
            <a:off x="4515730" y="2349306"/>
            <a:ext cx="1238100" cy="112500"/>
          </a:xfrm>
          <a:prstGeom prst="curvedConnector3">
            <a:avLst>
              <a:gd fmla="val 4999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32" name="Google Shape;532;p70"/>
          <p:cNvSpPr/>
          <p:nvPr/>
        </p:nvSpPr>
        <p:spPr>
          <a:xfrm>
            <a:off x="3901985" y="4938535"/>
            <a:ext cx="438803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Entonces, 10 + 9 = 19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33" name="Google Shape;533;p70"/>
          <p:cNvCxnSpPr/>
          <p:nvPr/>
        </p:nvCxnSpPr>
        <p:spPr>
          <a:xfrm>
            <a:off x="4853354" y="3418449"/>
            <a:ext cx="1140900" cy="188400"/>
          </a:xfrm>
          <a:prstGeom prst="curvedConnector3">
            <a:avLst>
              <a:gd fmla="val 50006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descr="Dibujo animado de un personaje animado&#10;&#10;Descripción generada automáticamente con confianza baja" id="534" name="Google Shape;53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9073792" y="2328203"/>
            <a:ext cx="2133876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0"/>
          <p:cNvSpPr txBox="1"/>
          <p:nvPr/>
        </p:nvSpPr>
        <p:spPr>
          <a:xfrm>
            <a:off x="453379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⑥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6" name="Google Shape;536;p70"/>
          <p:cNvSpPr txBox="1"/>
          <p:nvPr/>
        </p:nvSpPr>
        <p:spPr>
          <a:xfrm>
            <a:off x="5994400" y="3223654"/>
            <a:ext cx="215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+ 6 = 9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/>
          <p:nvPr>
            <p:ph type="title"/>
          </p:nvPr>
        </p:nvSpPr>
        <p:spPr>
          <a:xfrm>
            <a:off x="838200" y="2051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5400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¿Cuántos puntos hay en total?</a:t>
            </a:r>
            <a:endParaRPr sz="5400">
              <a:solidFill>
                <a:srgbClr val="5E56A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descr="Dibujo animado de un personaje animado&#10;&#10;Descripción generada automáticamente con confianza baja" id="238" name="Google Shape;23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1747" y="2771362"/>
            <a:ext cx="2395448" cy="275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633722" y="2458279"/>
            <a:ext cx="1749116" cy="104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3051405" y="2472310"/>
            <a:ext cx="1742396" cy="102140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0"/>
          <p:cNvSpPr txBox="1"/>
          <p:nvPr/>
        </p:nvSpPr>
        <p:spPr>
          <a:xfrm>
            <a:off x="447040" y="2025589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①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1772529" y="1997612"/>
            <a:ext cx="3066757" cy="104100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10"/>
          <p:cNvCxnSpPr/>
          <p:nvPr/>
        </p:nvCxnSpPr>
        <p:spPr>
          <a:xfrm>
            <a:off x="4812201" y="2543962"/>
            <a:ext cx="1293300" cy="227400"/>
          </a:xfrm>
          <a:prstGeom prst="curvedConnector3">
            <a:avLst>
              <a:gd fmla="val 4999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44" name="Google Shape;244;p10"/>
          <p:cNvSpPr txBox="1"/>
          <p:nvPr/>
        </p:nvSpPr>
        <p:spPr>
          <a:xfrm>
            <a:off x="5795890" y="2504049"/>
            <a:ext cx="2405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6 + 4 = 10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/>
          <p:nvPr>
            <p:ph type="title"/>
          </p:nvPr>
        </p:nvSpPr>
        <p:spPr>
          <a:xfrm>
            <a:off x="838200" y="2051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5400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¿Cuántos puntos hay en total?</a:t>
            </a:r>
            <a:endParaRPr sz="5400">
              <a:solidFill>
                <a:srgbClr val="5E56A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50" name="Google Shape;250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633722" y="2458279"/>
            <a:ext cx="1749116" cy="104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051405" y="2472310"/>
            <a:ext cx="1742396" cy="1021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personaje animado&#10;&#10;Descripción generada automáticamente con confianza baja" id="252" name="Google Shape;25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1747" y="2771362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4"/>
          <p:cNvSpPr/>
          <p:nvPr/>
        </p:nvSpPr>
        <p:spPr>
          <a:xfrm>
            <a:off x="1772529" y="1997612"/>
            <a:ext cx="3066757" cy="104100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4"/>
          <p:cNvSpPr txBox="1"/>
          <p:nvPr/>
        </p:nvSpPr>
        <p:spPr>
          <a:xfrm>
            <a:off x="5795890" y="2504049"/>
            <a:ext cx="2405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6 + 4 = 10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3664297" y="4938536"/>
            <a:ext cx="486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Entonces, 10 + 2 = 12 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56" name="Google Shape;256;p14"/>
          <p:cNvCxnSpPr/>
          <p:nvPr/>
        </p:nvCxnSpPr>
        <p:spPr>
          <a:xfrm>
            <a:off x="4812201" y="2543962"/>
            <a:ext cx="1293300" cy="227400"/>
          </a:xfrm>
          <a:prstGeom prst="curvedConnector3">
            <a:avLst>
              <a:gd fmla="val 4999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57" name="Google Shape;257;p14"/>
          <p:cNvSpPr txBox="1"/>
          <p:nvPr/>
        </p:nvSpPr>
        <p:spPr>
          <a:xfrm>
            <a:off x="447040" y="2025589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①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04039" y="2477374"/>
            <a:ext cx="1691893" cy="94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601371" y="2427030"/>
            <a:ext cx="1735269" cy="104534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"/>
          <p:cNvSpPr txBox="1"/>
          <p:nvPr/>
        </p:nvSpPr>
        <p:spPr>
          <a:xfrm>
            <a:off x="443206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②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04039" y="2477374"/>
            <a:ext cx="1691893" cy="94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601371" y="2427030"/>
            <a:ext cx="1735269" cy="104534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5"/>
          <p:cNvSpPr/>
          <p:nvPr/>
        </p:nvSpPr>
        <p:spPr>
          <a:xfrm>
            <a:off x="1477159" y="2999999"/>
            <a:ext cx="3488700" cy="858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15"/>
          <p:cNvCxnSpPr/>
          <p:nvPr/>
        </p:nvCxnSpPr>
        <p:spPr>
          <a:xfrm>
            <a:off x="4718611" y="3662699"/>
            <a:ext cx="1062000" cy="195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73" name="Google Shape;273;p15"/>
          <p:cNvSpPr txBox="1"/>
          <p:nvPr/>
        </p:nvSpPr>
        <p:spPr>
          <a:xfrm>
            <a:off x="443206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②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04039" y="2477374"/>
            <a:ext cx="1691893" cy="94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601371" y="2427030"/>
            <a:ext cx="1735269" cy="104534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0"/>
          <p:cNvSpPr/>
          <p:nvPr/>
        </p:nvSpPr>
        <p:spPr>
          <a:xfrm>
            <a:off x="1477159" y="2999999"/>
            <a:ext cx="3488700" cy="858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50"/>
          <p:cNvCxnSpPr/>
          <p:nvPr/>
        </p:nvCxnSpPr>
        <p:spPr>
          <a:xfrm>
            <a:off x="4718611" y="3662699"/>
            <a:ext cx="1062000" cy="195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82" name="Google Shape;282;p50"/>
          <p:cNvSpPr txBox="1"/>
          <p:nvPr/>
        </p:nvSpPr>
        <p:spPr>
          <a:xfrm>
            <a:off x="5792491" y="3524837"/>
            <a:ext cx="275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6 + 4 = 10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50"/>
          <p:cNvSpPr txBox="1"/>
          <p:nvPr/>
        </p:nvSpPr>
        <p:spPr>
          <a:xfrm>
            <a:off x="443206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②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04039" y="2477374"/>
            <a:ext cx="1691893" cy="94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601371" y="2427030"/>
            <a:ext cx="1735269" cy="104534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/>
          <p:nvPr/>
        </p:nvSpPr>
        <p:spPr>
          <a:xfrm>
            <a:off x="1477108" y="2067951"/>
            <a:ext cx="3488788" cy="85813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1"/>
          <p:cNvSpPr/>
          <p:nvPr/>
        </p:nvSpPr>
        <p:spPr>
          <a:xfrm>
            <a:off x="1477159" y="2999999"/>
            <a:ext cx="3488700" cy="858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51"/>
          <p:cNvCxnSpPr/>
          <p:nvPr/>
        </p:nvCxnSpPr>
        <p:spPr>
          <a:xfrm flipH="1" rot="10800000">
            <a:off x="4407848" y="1845235"/>
            <a:ext cx="1045500" cy="3366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3" name="Google Shape;293;p51"/>
          <p:cNvCxnSpPr/>
          <p:nvPr/>
        </p:nvCxnSpPr>
        <p:spPr>
          <a:xfrm>
            <a:off x="4718611" y="3662699"/>
            <a:ext cx="1062000" cy="195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94" name="Google Shape;294;p51"/>
          <p:cNvSpPr txBox="1"/>
          <p:nvPr/>
        </p:nvSpPr>
        <p:spPr>
          <a:xfrm>
            <a:off x="5792491" y="3524837"/>
            <a:ext cx="275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6 + 4 = 10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5" name="Google Shape;295;p51"/>
          <p:cNvSpPr txBox="1"/>
          <p:nvPr/>
        </p:nvSpPr>
        <p:spPr>
          <a:xfrm>
            <a:off x="443206" y="2020742"/>
            <a:ext cx="782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②</a:t>
            </a:r>
            <a:endParaRPr b="0" i="0" sz="2800" u="none" cap="none" strike="noStrike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2023-09-12T20:21:07Z</dcterms:created>
  <dc:creator>Tomás Gonzalo Basaure Retamal</dc:creator>
</cp:coreProperties>
</file>