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6858000" cx="12192000"/>
  <p:notesSz cx="6858000" cy="9144000"/>
  <p:embeddedFontLst>
    <p:embeddedFont>
      <p:font typeface="Nunito SemiBold"/>
      <p:regular r:id="rId26"/>
      <p:bold r:id="rId27"/>
      <p:italic r:id="rId28"/>
      <p:boldItalic r:id="rId29"/>
    </p:embeddedFont>
    <p:embeddedFont>
      <p:font typeface="Nunito"/>
      <p:regular r:id="rId30"/>
      <p:bold r:id="rId31"/>
      <p:italic r:id="rId32"/>
      <p:boldItalic r:id="rId3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:go="http://customooxmlschemas.google.com/" r:id="rId34" roundtripDataSignature="AMtx7mgQ7JstK4xiL8Sw+u94mAtSwveq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NunitoSemiBold-regular.fntdata"/><Relationship Id="rId25" Type="http://schemas.openxmlformats.org/officeDocument/2006/relationships/slide" Target="slides/slide20.xml"/><Relationship Id="rId28" Type="http://schemas.openxmlformats.org/officeDocument/2006/relationships/font" Target="fonts/NunitoSemiBold-italic.fntdata"/><Relationship Id="rId27" Type="http://schemas.openxmlformats.org/officeDocument/2006/relationships/font" Target="fonts/NunitoSemiBol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NunitoSemiBold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Nunito-bold.fntdata"/><Relationship Id="rId30" Type="http://schemas.openxmlformats.org/officeDocument/2006/relationships/font" Target="fonts/Nunito-regular.fntdata"/><Relationship Id="rId11" Type="http://schemas.openxmlformats.org/officeDocument/2006/relationships/slide" Target="slides/slide6.xml"/><Relationship Id="rId33" Type="http://schemas.openxmlformats.org/officeDocument/2006/relationships/font" Target="fonts/Nunito-boldItalic.fntdata"/><Relationship Id="rId10" Type="http://schemas.openxmlformats.org/officeDocument/2006/relationships/slide" Target="slides/slide5.xml"/><Relationship Id="rId32" Type="http://schemas.openxmlformats.org/officeDocument/2006/relationships/font" Target="fonts/Nunito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34" Type="http://customschemas.google.com/relationships/presentationmetadata" Target="metadata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0" name="Google Shape;210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98" name="Google Shape;298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15" name="Google Shape;315;p5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35" name="Google Shape;335;p5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58" name="Google Shape;358;p5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82" name="Google Shape;382;p5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08" name="Google Shape;408;p5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3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35" name="Google Shape;435;p5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2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64" name="Google Shape;464;p5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2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p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94" name="Google Shape;494;p5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4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p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26" name="Google Shape;526;p5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8" name="Google Shape;218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7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p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59" name="Google Shape;559;p6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23" name="Google Shape;223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29" name="Google Shape;229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37" name="Google Shape;237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46" name="Google Shape;246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57" name="Google Shape;257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69" name="Google Shape;269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83" name="Google Shape;283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4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4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Relationship Id="rId3" Type="http://schemas.openxmlformats.org/officeDocument/2006/relationships/image" Target="../media/image4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Relationship Id="rId3" Type="http://schemas.openxmlformats.org/officeDocument/2006/relationships/image" Target="../media/image4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Relationship Id="rId3" Type="http://schemas.openxmlformats.org/officeDocument/2006/relationships/image" Target="../media/image4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Relationship Id="rId3" Type="http://schemas.openxmlformats.org/officeDocument/2006/relationships/image" Target="../media/image4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Relationship Id="rId3" Type="http://schemas.openxmlformats.org/officeDocument/2006/relationships/image" Target="../media/image4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Relationship Id="rId3" Type="http://schemas.openxmlformats.org/officeDocument/2006/relationships/image" Target="../media/image4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Relationship Id="rId3" Type="http://schemas.openxmlformats.org/officeDocument/2006/relationships/image" Target="../media/image4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Relationship Id="rId3" Type="http://schemas.openxmlformats.org/officeDocument/2006/relationships/image" Target="../media/image4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Relationship Id="rId3" Type="http://schemas.openxmlformats.org/officeDocument/2006/relationships/image" Target="../media/image4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Relationship Id="rId3" Type="http://schemas.openxmlformats.org/officeDocument/2006/relationships/image" Target="../media/image4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Relationship Id="rId3" Type="http://schemas.openxmlformats.org/officeDocument/2006/relationships/image" Target="../media/image4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Relationship Id="rId3" Type="http://schemas.openxmlformats.org/officeDocument/2006/relationships/image" Target="../media/image4.png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Relationship Id="rId3" Type="http://schemas.openxmlformats.org/officeDocument/2006/relationships/image" Target="../media/image4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Encabezado de sección">
  <p:cSld name="1_Encabezado de sección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23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3"/>
          <p:cNvSpPr txBox="1"/>
          <p:nvPr>
            <p:ph idx="1" type="body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descr="Imagen que contiene Logotipo&#10;&#10;Descripción generada automáticamente" id="54" name="Google Shape;54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Encabezado de sección">
  <p:cSld name="2_Encabezado de sección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2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4"/>
          <p:cNvSpPr txBox="1"/>
          <p:nvPr>
            <p:ph idx="1" type="body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descr="Imagen que contiene Logotipo&#10;&#10;Descripción generada automáticamente" id="59" name="Google Shape;59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Encabezado de sección">
  <p:cSld name="3_Encabezado de sección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2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5"/>
          <p:cNvSpPr txBox="1"/>
          <p:nvPr>
            <p:ph idx="1" type="body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descr="Imagen que contiene Logotipo&#10;&#10;Descripción generada automáticamente" id="64" name="Google Shape;64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>
  <p:cSld name="Dos objeto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2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6"/>
          <p:cNvSpPr txBox="1"/>
          <p:nvPr>
            <p:ph idx="1" type="body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" name="Google Shape;69;p26"/>
          <p:cNvSpPr txBox="1"/>
          <p:nvPr>
            <p:ph idx="2" type="body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Imagen que contiene Logotipo&#10;&#10;Descripción generada automáticamente" id="70" name="Google Shape;70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os objetos">
  <p:cSld name="1_Dos objetos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7"/>
          <p:cNvSpPr txBox="1"/>
          <p:nvPr>
            <p:ph idx="1" type="body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7"/>
          <p:cNvSpPr txBox="1"/>
          <p:nvPr>
            <p:ph idx="2" type="body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6" name="Google Shape;76;p27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cap="flat" cmpd="sng" w="28575">
            <a:solidFill>
              <a:srgbClr val="65B32E"/>
            </a:solidFill>
            <a:prstDash val="dash"/>
            <a:round/>
            <a:headEnd len="sm" w="sm" type="none"/>
            <a:tailEnd len="sm" w="sm" type="none"/>
          </a:ln>
        </p:spPr>
      </p:cxnSp>
      <p:pic>
        <p:nvPicPr>
          <p:cNvPr descr="Imagen que contiene Logotipo&#10;&#10;Descripción generada automáticamente" id="77" name="Google Shape;77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Dos objetos">
  <p:cSld name="2_Dos objetos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2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8"/>
          <p:cNvSpPr txBox="1"/>
          <p:nvPr>
            <p:ph idx="1" type="body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28"/>
          <p:cNvSpPr txBox="1"/>
          <p:nvPr>
            <p:ph idx="2" type="body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Imagen que contiene Logotipo&#10;&#10;Descripción generada automáticamente" id="83" name="Google Shape;83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Dos objetos">
  <p:cSld name="3_Dos objetos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2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9"/>
          <p:cNvSpPr txBox="1"/>
          <p:nvPr>
            <p:ph idx="1" type="body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29"/>
          <p:cNvSpPr txBox="1"/>
          <p:nvPr>
            <p:ph idx="2" type="body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89" name="Google Shape;89;p29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cap="flat" cmpd="sng" w="28575">
            <a:solidFill>
              <a:srgbClr val="EF7D00"/>
            </a:solidFill>
            <a:prstDash val="dash"/>
            <a:round/>
            <a:headEnd len="sm" w="sm" type="none"/>
            <a:tailEnd len="sm" w="sm" type="none"/>
          </a:ln>
        </p:spPr>
      </p:cxnSp>
      <p:pic>
        <p:nvPicPr>
          <p:cNvPr descr="Imagen que contiene Logotipo&#10;&#10;Descripción generada automáticamente" id="90" name="Google Shape;90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>
  <p:cSld name="Comparació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30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30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5" name="Google Shape;95;p30"/>
          <p:cNvSpPr txBox="1"/>
          <p:nvPr>
            <p:ph idx="2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pic>
        <p:nvPicPr>
          <p:cNvPr descr="Imagen que contiene Logotipo&#10;&#10;Descripción generada automáticamente" id="96" name="Google Shape;96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30"/>
          <p:cNvSpPr txBox="1"/>
          <p:nvPr>
            <p:ph idx="3" type="body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" name="Google Shape;98;p30"/>
          <p:cNvSpPr txBox="1"/>
          <p:nvPr>
            <p:ph idx="4" type="body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Comparación">
  <p:cSld name="1_Comparación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3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3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03" name="Google Shape;103;p31"/>
          <p:cNvSpPr txBox="1"/>
          <p:nvPr>
            <p:ph idx="2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pic>
        <p:nvPicPr>
          <p:cNvPr descr="Imagen que contiene Logotipo&#10;&#10;Descripción generada automáticamente" id="104" name="Google Shape;104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31"/>
          <p:cNvSpPr txBox="1"/>
          <p:nvPr>
            <p:ph idx="3" type="body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" name="Google Shape;106;p31"/>
          <p:cNvSpPr txBox="1"/>
          <p:nvPr>
            <p:ph idx="4" type="body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Comparación" type="twoTxTwoObj">
  <p:cSld name="TWO_OBJECTS_WITH_TEXT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3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3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1" name="Google Shape;111;p32"/>
          <p:cNvSpPr txBox="1"/>
          <p:nvPr>
            <p:ph idx="2" type="body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3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3" name="Google Shape;113;p32"/>
          <p:cNvSpPr txBox="1"/>
          <p:nvPr>
            <p:ph idx="4" type="body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Imagen que contiene Logotipo&#10;&#10;Descripción generada automáticamente" id="114" name="Google Shape;114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4"/>
          <p:cNvSpPr txBox="1"/>
          <p:nvPr>
            <p:ph idx="1" type="body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Imagen que contiene Logotipo&#10;&#10;Descripción generada automáticamente" id="19" name="Google Shape;1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Comparación">
  <p:cSld name="3_Comparación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3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3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9" name="Google Shape;119;p33"/>
          <p:cNvSpPr txBox="1"/>
          <p:nvPr>
            <p:ph idx="2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pic>
        <p:nvPicPr>
          <p:cNvPr descr="Imagen que contiene Logotipo&#10;&#10;Descripción generada automáticamente" id="120" name="Google Shape;120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33"/>
          <p:cNvSpPr txBox="1"/>
          <p:nvPr>
            <p:ph idx="3" type="body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" name="Google Shape;122;p33"/>
          <p:cNvSpPr txBox="1"/>
          <p:nvPr>
            <p:ph idx="4" type="body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3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Imagen que contiene Logotipo&#10;&#10;Descripción generada automáticamente" id="126" name="Google Shape;126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Solo el título">
  <p:cSld name="1_Solo el título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p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3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Imagen que contiene Logotipo&#10;&#10;Descripción generada automáticamente" id="130" name="Google Shape;130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Solo el título">
  <p:cSld name="2_Solo el título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3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Imagen que contiene Logotipo&#10;&#10;Descripción generada automáticamente" id="134" name="Google Shape;134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Solo el título">
  <p:cSld name="3_Solo el título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Google Shape;136;p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3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Imagen que contiene Logotipo&#10;&#10;Descripción generada automáticamente" id="138" name="Google Shape;138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En blanco">
  <p:cSld name="1_En blanco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40;p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n que contiene Logotipo&#10;&#10;Descripción generada automáticamente" id="141" name="Google Shape;141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En blanco">
  <p:cSld name="2_En blanco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n que contiene Logotipo&#10;&#10;Descripción generada automáticamente" id="144" name="Google Shape;144;p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En blanco">
  <p:cSld name="3_En blanco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n que contiene Logotipo&#10;&#10;Descripción generada automáticamente" id="147" name="Google Shape;147;p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4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4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52" name="Google Shape;152;p4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descr="Imagen que contiene Logotipo&#10;&#10;Descripción generada automáticamente" id="153" name="Google Shape;153;p4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Contenido con título">
  <p:cSld name="1_Contenido con título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4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42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58" name="Google Shape;158;p42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59" name="Google Shape;159;p42"/>
          <p:cNvSpPr txBox="1"/>
          <p:nvPr/>
        </p:nvSpPr>
        <p:spPr>
          <a:xfrm>
            <a:off x="232756" y="6390700"/>
            <a:ext cx="149629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CL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Sumo Primero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n que contiene Logotipo&#10;&#10;Descripción generada automáticamente" id="22" name="Google Shape;22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Contenido con título">
  <p:cSld name="2_Contenido con título"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p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4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4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64" name="Google Shape;164;p4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descr="Imagen que contiene Logotipo&#10;&#10;Descripción generada automáticamente" id="165" name="Google Shape;165;p4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Contenido con título">
  <p:cSld name="3_Contenido con título"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Google Shape;167;p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4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9" name="Google Shape;169;p4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70" name="Google Shape;170;p4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descr="Imagen que contiene Logotipo&#10;&#10;Descripción generada automáticamente" id="171" name="Google Shape;171;p4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Google Shape;173;p4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4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5" name="Google Shape;175;p4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76" name="Google Shape;176;p4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descr="Imagen que contiene Logotipo&#10;&#10;Descripción generada automáticamente" id="177" name="Google Shape;177;p4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Imagen con título">
  <p:cSld name="1_Imagen con título"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p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4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1" name="Google Shape;181;p4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2" name="Google Shape;182;p4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descr="Imagen que contiene Logotipo&#10;&#10;Descripción generada automáticamente" id="183" name="Google Shape;183;p4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Imagen con título">
  <p:cSld name="2_Imagen con título"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Google Shape;185;p4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4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7" name="Google Shape;187;p4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8" name="Google Shape;188;p4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descr="Imagen que contiene Logotipo&#10;&#10;Descripción generada automáticamente" id="189" name="Google Shape;189;p4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Imagen con título">
  <p:cSld name="3_Imagen con título"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Google Shape;191;p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2" name="Google Shape;192;p4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3" name="Google Shape;193;p48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4" name="Google Shape;194;p4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descr="Imagen que contiene Logotipo&#10;&#10;Descripción generada automáticamente" id="195" name="Google Shape;195;p4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4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8" name="Google Shape;198;p49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9" name="Google Shape;199;p4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0" name="Google Shape;200;p4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1" name="Google Shape;201;p4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50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4" name="Google Shape;204;p5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5" name="Google Shape;205;p5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6" name="Google Shape;206;p5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7" name="Google Shape;207;p5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apositiva de título">
  <p:cSld name="1_Diapositiva de título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oogle Shape;24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1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Diapositiva de título">
  <p:cSld name="2_Diapositiva de título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1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Diapositiva de título">
  <p:cSld name="3_Diapositiva de título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Google Shape;32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1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ítulo y objetos">
  <p:cSld name="1_Título y objeto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Google Shape;36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0"/>
          <p:cNvSpPr txBox="1"/>
          <p:nvPr>
            <p:ph idx="1" type="body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Imagen que contiene Logotipo&#10;&#10;Descripción generada automáticamente" id="39" name="Google Shape;39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ítulo y objetos">
  <p:cSld name="2_Título y objeto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Google Shape;41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1"/>
          <p:cNvSpPr txBox="1"/>
          <p:nvPr>
            <p:ph idx="1" type="body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Imagen que contiene Logotipo&#10;&#10;Descripción generada automáticamente" id="44" name="Google Shape;44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Google Shape;46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2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2"/>
          <p:cNvSpPr txBox="1"/>
          <p:nvPr>
            <p:ph idx="1" type="body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descr="Imagen que contiene Logotipo&#10;&#10;Descripción generada automáticamente" id="49" name="Google Shape;49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slideLayout" Target="../slideLayouts/slideLayout29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11.xml"/><Relationship Id="rId33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10.xml"/><Relationship Id="rId32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13.xml"/><Relationship Id="rId35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12.xml"/><Relationship Id="rId34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15.xml"/><Relationship Id="rId37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14.xml"/><Relationship Id="rId36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38" Type="http://schemas.openxmlformats.org/officeDocument/2006/relationships/theme" Target="../theme/theme1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5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5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5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5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5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5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5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5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"/>
          <p:cNvSpPr txBox="1"/>
          <p:nvPr>
            <p:ph idx="1" type="subTitle"/>
          </p:nvPr>
        </p:nvSpPr>
        <p:spPr>
          <a:xfrm>
            <a:off x="1524000" y="1706716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38EC4"/>
              </a:buClr>
              <a:buSzPts val="9600"/>
              <a:buNone/>
            </a:pPr>
            <a:r>
              <a:rPr b="1" lang="es-CL" sz="9600">
                <a:solidFill>
                  <a:srgbClr val="674EA7"/>
                </a:solidFill>
                <a:latin typeface="Nunito"/>
                <a:ea typeface="Nunito"/>
                <a:cs typeface="Nunito"/>
                <a:sym typeface="Nunito"/>
              </a:rPr>
              <a:t>Sumo Primero</a:t>
            </a:r>
            <a:endParaRPr b="1">
              <a:solidFill>
                <a:srgbClr val="674EA7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13" name="Google Shape;213;p1"/>
          <p:cNvSpPr txBox="1"/>
          <p:nvPr/>
        </p:nvSpPr>
        <p:spPr>
          <a:xfrm>
            <a:off x="1676400" y="3133953"/>
            <a:ext cx="9144000" cy="7849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lnSpcReduction="1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38EC4"/>
              </a:buClr>
              <a:buSzPts val="5400"/>
              <a:buFont typeface="Arial"/>
              <a:buNone/>
            </a:pPr>
            <a:r>
              <a:rPr b="0" i="0" lang="es-CL" sz="5400" u="none" cap="none" strike="noStrike">
                <a:solidFill>
                  <a:srgbClr val="674EA7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Dobles</a:t>
            </a:r>
            <a:endParaRPr b="0" i="0" sz="5400" u="none" cap="none" strike="noStrike">
              <a:solidFill>
                <a:srgbClr val="674EA7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214" name="Google Shape;214;p1"/>
          <p:cNvSpPr txBox="1"/>
          <p:nvPr/>
        </p:nvSpPr>
        <p:spPr>
          <a:xfrm>
            <a:off x="1524000" y="4021950"/>
            <a:ext cx="9144000" cy="181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i="0" lang="es-CL" sz="2000" u="none" cap="none" strike="noStrike">
                <a:solidFill>
                  <a:srgbClr val="674EA7"/>
                </a:solidFill>
                <a:latin typeface="Nunito"/>
                <a:ea typeface="Nunito"/>
                <a:cs typeface="Nunito"/>
                <a:sym typeface="Nunito"/>
              </a:rPr>
              <a:t>2° Básico. Unidad 3.</a:t>
            </a:r>
            <a:endParaRPr i="0" sz="2000" u="none" cap="none" strike="noStrike">
              <a:solidFill>
                <a:srgbClr val="674EA7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i="0" lang="es-CL" sz="2000" u="none" cap="none" strike="noStrike">
                <a:solidFill>
                  <a:srgbClr val="674EA7"/>
                </a:solidFill>
                <a:latin typeface="Nunito"/>
                <a:ea typeface="Nunito"/>
                <a:cs typeface="Nunito"/>
                <a:sym typeface="Nunito"/>
              </a:rPr>
              <a:t>Capítulo 9: Adiciones y sustracciones hasta 20.</a:t>
            </a:r>
            <a:endParaRPr i="0" sz="2000" u="none" cap="none" strike="noStrike">
              <a:solidFill>
                <a:srgbClr val="674EA7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i="0" lang="es-CL" sz="2000" u="none" cap="none" strike="noStrike">
                <a:solidFill>
                  <a:srgbClr val="674EA7"/>
                </a:solidFill>
                <a:latin typeface="Nunito"/>
                <a:ea typeface="Nunito"/>
                <a:cs typeface="Nunito"/>
                <a:sym typeface="Nunito"/>
              </a:rPr>
              <a:t>Actividad 2 de la página 9.</a:t>
            </a:r>
            <a:endParaRPr i="0" sz="2000" u="none" cap="none" strike="noStrike">
              <a:solidFill>
                <a:srgbClr val="99198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descr="Imagen que contiene Logotipo&#10;&#10;Descripción generada automáticamente" id="215" name="Google Shape;21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0" name="Google Shape;300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6975" y="486963"/>
            <a:ext cx="5294275" cy="5269825"/>
          </a:xfrm>
          <a:prstGeom prst="rect">
            <a:avLst/>
          </a:prstGeom>
          <a:noFill/>
          <a:ln>
            <a:noFill/>
          </a:ln>
        </p:spPr>
      </p:pic>
      <p:sp>
        <p:nvSpPr>
          <p:cNvPr id="301" name="Google Shape;301;p15"/>
          <p:cNvSpPr/>
          <p:nvPr/>
        </p:nvSpPr>
        <p:spPr>
          <a:xfrm>
            <a:off x="7657564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15"/>
          <p:cNvSpPr/>
          <p:nvPr/>
        </p:nvSpPr>
        <p:spPr>
          <a:xfrm>
            <a:off x="7657564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15"/>
          <p:cNvSpPr txBox="1"/>
          <p:nvPr/>
        </p:nvSpPr>
        <p:spPr>
          <a:xfrm>
            <a:off x="1153160" y="963550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4" name="Google Shape;304;p15"/>
          <p:cNvSpPr txBox="1"/>
          <p:nvPr/>
        </p:nvSpPr>
        <p:spPr>
          <a:xfrm>
            <a:off x="1649720" y="1455962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5" name="Google Shape;305;p15"/>
          <p:cNvSpPr txBox="1"/>
          <p:nvPr/>
        </p:nvSpPr>
        <p:spPr>
          <a:xfrm>
            <a:off x="2574279" y="2409937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8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6" name="Google Shape;306;p15"/>
          <p:cNvSpPr txBox="1"/>
          <p:nvPr/>
        </p:nvSpPr>
        <p:spPr>
          <a:xfrm>
            <a:off x="2112000" y="1917525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6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7" name="Google Shape;307;p15"/>
          <p:cNvSpPr/>
          <p:nvPr/>
        </p:nvSpPr>
        <p:spPr>
          <a:xfrm>
            <a:off x="7137063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15"/>
          <p:cNvSpPr/>
          <p:nvPr/>
        </p:nvSpPr>
        <p:spPr>
          <a:xfrm>
            <a:off x="7137063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p15"/>
          <p:cNvSpPr/>
          <p:nvPr/>
        </p:nvSpPr>
        <p:spPr>
          <a:xfrm>
            <a:off x="6096051" y="3849175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p15"/>
          <p:cNvSpPr/>
          <p:nvPr/>
        </p:nvSpPr>
        <p:spPr>
          <a:xfrm>
            <a:off x="6096049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15"/>
          <p:cNvSpPr/>
          <p:nvPr/>
        </p:nvSpPr>
        <p:spPr>
          <a:xfrm>
            <a:off x="6616562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15"/>
          <p:cNvSpPr/>
          <p:nvPr/>
        </p:nvSpPr>
        <p:spPr>
          <a:xfrm>
            <a:off x="6616562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" name="Google Shape;317;p5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6975" y="486963"/>
            <a:ext cx="5294275" cy="5269825"/>
          </a:xfrm>
          <a:prstGeom prst="rect">
            <a:avLst/>
          </a:prstGeom>
          <a:noFill/>
          <a:ln>
            <a:noFill/>
          </a:ln>
        </p:spPr>
      </p:pic>
      <p:sp>
        <p:nvSpPr>
          <p:cNvPr id="318" name="Google Shape;318;p51"/>
          <p:cNvSpPr txBox="1"/>
          <p:nvPr/>
        </p:nvSpPr>
        <p:spPr>
          <a:xfrm>
            <a:off x="3051848" y="2875675"/>
            <a:ext cx="570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10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19" name="Google Shape;319;p51"/>
          <p:cNvSpPr/>
          <p:nvPr/>
        </p:nvSpPr>
        <p:spPr>
          <a:xfrm>
            <a:off x="8178065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p51"/>
          <p:cNvSpPr/>
          <p:nvPr/>
        </p:nvSpPr>
        <p:spPr>
          <a:xfrm>
            <a:off x="8178065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" name="Google Shape;321;p51"/>
          <p:cNvSpPr txBox="1"/>
          <p:nvPr/>
        </p:nvSpPr>
        <p:spPr>
          <a:xfrm>
            <a:off x="1153160" y="963550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2" name="Google Shape;322;p51"/>
          <p:cNvSpPr txBox="1"/>
          <p:nvPr/>
        </p:nvSpPr>
        <p:spPr>
          <a:xfrm>
            <a:off x="1649720" y="1455962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3" name="Google Shape;323;p51"/>
          <p:cNvSpPr txBox="1"/>
          <p:nvPr/>
        </p:nvSpPr>
        <p:spPr>
          <a:xfrm>
            <a:off x="2574279" y="2409937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8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4" name="Google Shape;324;p51"/>
          <p:cNvSpPr txBox="1"/>
          <p:nvPr/>
        </p:nvSpPr>
        <p:spPr>
          <a:xfrm>
            <a:off x="2112000" y="1917525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6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5" name="Google Shape;325;p51"/>
          <p:cNvSpPr/>
          <p:nvPr/>
        </p:nvSpPr>
        <p:spPr>
          <a:xfrm>
            <a:off x="7657564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51"/>
          <p:cNvSpPr/>
          <p:nvPr/>
        </p:nvSpPr>
        <p:spPr>
          <a:xfrm>
            <a:off x="7657564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51"/>
          <p:cNvSpPr/>
          <p:nvPr/>
        </p:nvSpPr>
        <p:spPr>
          <a:xfrm>
            <a:off x="7137063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Google Shape;328;p51"/>
          <p:cNvSpPr/>
          <p:nvPr/>
        </p:nvSpPr>
        <p:spPr>
          <a:xfrm>
            <a:off x="7137063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p51"/>
          <p:cNvSpPr/>
          <p:nvPr/>
        </p:nvSpPr>
        <p:spPr>
          <a:xfrm>
            <a:off x="6096051" y="3849175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0" name="Google Shape;330;p51"/>
          <p:cNvSpPr/>
          <p:nvPr/>
        </p:nvSpPr>
        <p:spPr>
          <a:xfrm>
            <a:off x="6096049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p51"/>
          <p:cNvSpPr/>
          <p:nvPr/>
        </p:nvSpPr>
        <p:spPr>
          <a:xfrm>
            <a:off x="6616562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51"/>
          <p:cNvSpPr/>
          <p:nvPr/>
        </p:nvSpPr>
        <p:spPr>
          <a:xfrm>
            <a:off x="6616562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" name="Google Shape;337;p5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6975" y="486963"/>
            <a:ext cx="5294275" cy="5269825"/>
          </a:xfrm>
          <a:prstGeom prst="rect">
            <a:avLst/>
          </a:prstGeom>
          <a:noFill/>
          <a:ln>
            <a:noFill/>
          </a:ln>
        </p:spPr>
      </p:pic>
      <p:sp>
        <p:nvSpPr>
          <p:cNvPr id="338" name="Google Shape;338;p52"/>
          <p:cNvSpPr txBox="1"/>
          <p:nvPr/>
        </p:nvSpPr>
        <p:spPr>
          <a:xfrm>
            <a:off x="3501151" y="3368082"/>
            <a:ext cx="6018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12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39" name="Google Shape;339;p52"/>
          <p:cNvSpPr/>
          <p:nvPr/>
        </p:nvSpPr>
        <p:spPr>
          <a:xfrm>
            <a:off x="9343550" y="3849194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52"/>
          <p:cNvSpPr/>
          <p:nvPr/>
        </p:nvSpPr>
        <p:spPr>
          <a:xfrm>
            <a:off x="9343550" y="4387253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p52"/>
          <p:cNvSpPr txBox="1"/>
          <p:nvPr/>
        </p:nvSpPr>
        <p:spPr>
          <a:xfrm>
            <a:off x="1153160" y="963550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42" name="Google Shape;342;p52"/>
          <p:cNvSpPr txBox="1"/>
          <p:nvPr/>
        </p:nvSpPr>
        <p:spPr>
          <a:xfrm>
            <a:off x="1649720" y="1455962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43" name="Google Shape;343;p52"/>
          <p:cNvSpPr txBox="1"/>
          <p:nvPr/>
        </p:nvSpPr>
        <p:spPr>
          <a:xfrm>
            <a:off x="3051848" y="2875675"/>
            <a:ext cx="6018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10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44" name="Google Shape;344;p52"/>
          <p:cNvSpPr txBox="1"/>
          <p:nvPr/>
        </p:nvSpPr>
        <p:spPr>
          <a:xfrm>
            <a:off x="2574279" y="2409937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8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45" name="Google Shape;345;p52"/>
          <p:cNvSpPr txBox="1"/>
          <p:nvPr/>
        </p:nvSpPr>
        <p:spPr>
          <a:xfrm>
            <a:off x="2112000" y="1917525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6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46" name="Google Shape;346;p52"/>
          <p:cNvSpPr/>
          <p:nvPr/>
        </p:nvSpPr>
        <p:spPr>
          <a:xfrm>
            <a:off x="8178065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52"/>
          <p:cNvSpPr/>
          <p:nvPr/>
        </p:nvSpPr>
        <p:spPr>
          <a:xfrm>
            <a:off x="8178065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8" name="Google Shape;348;p52"/>
          <p:cNvSpPr/>
          <p:nvPr/>
        </p:nvSpPr>
        <p:spPr>
          <a:xfrm>
            <a:off x="7657564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Google Shape;349;p52"/>
          <p:cNvSpPr/>
          <p:nvPr/>
        </p:nvSpPr>
        <p:spPr>
          <a:xfrm>
            <a:off x="7657564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0" name="Google Shape;350;p52"/>
          <p:cNvSpPr/>
          <p:nvPr/>
        </p:nvSpPr>
        <p:spPr>
          <a:xfrm>
            <a:off x="7137063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" name="Google Shape;351;p52"/>
          <p:cNvSpPr/>
          <p:nvPr/>
        </p:nvSpPr>
        <p:spPr>
          <a:xfrm>
            <a:off x="7137063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2" name="Google Shape;352;p52"/>
          <p:cNvSpPr/>
          <p:nvPr/>
        </p:nvSpPr>
        <p:spPr>
          <a:xfrm>
            <a:off x="6096051" y="3849175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Google Shape;353;p52"/>
          <p:cNvSpPr/>
          <p:nvPr/>
        </p:nvSpPr>
        <p:spPr>
          <a:xfrm>
            <a:off x="6096049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52"/>
          <p:cNvSpPr/>
          <p:nvPr/>
        </p:nvSpPr>
        <p:spPr>
          <a:xfrm>
            <a:off x="6616562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Google Shape;355;p52"/>
          <p:cNvSpPr/>
          <p:nvPr/>
        </p:nvSpPr>
        <p:spPr>
          <a:xfrm>
            <a:off x="6616562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0" name="Google Shape;360;p5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6975" y="486963"/>
            <a:ext cx="5294275" cy="5269825"/>
          </a:xfrm>
          <a:prstGeom prst="rect">
            <a:avLst/>
          </a:prstGeom>
          <a:noFill/>
          <a:ln>
            <a:noFill/>
          </a:ln>
        </p:spPr>
      </p:pic>
      <p:sp>
        <p:nvSpPr>
          <p:cNvPr id="361" name="Google Shape;361;p53"/>
          <p:cNvSpPr txBox="1"/>
          <p:nvPr/>
        </p:nvSpPr>
        <p:spPr>
          <a:xfrm>
            <a:off x="3973733" y="3849228"/>
            <a:ext cx="6216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14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62" name="Google Shape;362;p53"/>
          <p:cNvSpPr txBox="1"/>
          <p:nvPr/>
        </p:nvSpPr>
        <p:spPr>
          <a:xfrm>
            <a:off x="1153160" y="963550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63" name="Google Shape;363;p53"/>
          <p:cNvSpPr txBox="1"/>
          <p:nvPr/>
        </p:nvSpPr>
        <p:spPr>
          <a:xfrm>
            <a:off x="1649720" y="1455962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64" name="Google Shape;364;p53"/>
          <p:cNvSpPr txBox="1"/>
          <p:nvPr/>
        </p:nvSpPr>
        <p:spPr>
          <a:xfrm>
            <a:off x="3521142" y="3368085"/>
            <a:ext cx="6216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12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65" name="Google Shape;365;p53"/>
          <p:cNvSpPr txBox="1"/>
          <p:nvPr/>
        </p:nvSpPr>
        <p:spPr>
          <a:xfrm>
            <a:off x="3051847" y="2875675"/>
            <a:ext cx="6216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10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66" name="Google Shape;366;p53"/>
          <p:cNvSpPr txBox="1"/>
          <p:nvPr/>
        </p:nvSpPr>
        <p:spPr>
          <a:xfrm>
            <a:off x="2574279" y="2409937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8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67" name="Google Shape;367;p53"/>
          <p:cNvSpPr txBox="1"/>
          <p:nvPr/>
        </p:nvSpPr>
        <p:spPr>
          <a:xfrm>
            <a:off x="2112000" y="1917525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6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68" name="Google Shape;368;p53"/>
          <p:cNvSpPr/>
          <p:nvPr/>
        </p:nvSpPr>
        <p:spPr>
          <a:xfrm>
            <a:off x="9343550" y="3849194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9" name="Google Shape;369;p53"/>
          <p:cNvSpPr/>
          <p:nvPr/>
        </p:nvSpPr>
        <p:spPr>
          <a:xfrm>
            <a:off x="9343550" y="4387253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" name="Google Shape;370;p53"/>
          <p:cNvSpPr/>
          <p:nvPr/>
        </p:nvSpPr>
        <p:spPr>
          <a:xfrm>
            <a:off x="8178065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" name="Google Shape;371;p53"/>
          <p:cNvSpPr/>
          <p:nvPr/>
        </p:nvSpPr>
        <p:spPr>
          <a:xfrm>
            <a:off x="8178065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" name="Google Shape;372;p53"/>
          <p:cNvSpPr/>
          <p:nvPr/>
        </p:nvSpPr>
        <p:spPr>
          <a:xfrm>
            <a:off x="7657564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p53"/>
          <p:cNvSpPr/>
          <p:nvPr/>
        </p:nvSpPr>
        <p:spPr>
          <a:xfrm>
            <a:off x="7657564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4" name="Google Shape;374;p53"/>
          <p:cNvSpPr/>
          <p:nvPr/>
        </p:nvSpPr>
        <p:spPr>
          <a:xfrm>
            <a:off x="7137063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5" name="Google Shape;375;p53"/>
          <p:cNvSpPr/>
          <p:nvPr/>
        </p:nvSpPr>
        <p:spPr>
          <a:xfrm>
            <a:off x="7137063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6" name="Google Shape;376;p53"/>
          <p:cNvSpPr/>
          <p:nvPr/>
        </p:nvSpPr>
        <p:spPr>
          <a:xfrm>
            <a:off x="6096051" y="3849175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7" name="Google Shape;377;p53"/>
          <p:cNvSpPr/>
          <p:nvPr/>
        </p:nvSpPr>
        <p:spPr>
          <a:xfrm>
            <a:off x="6096049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8" name="Google Shape;378;p53"/>
          <p:cNvSpPr/>
          <p:nvPr/>
        </p:nvSpPr>
        <p:spPr>
          <a:xfrm>
            <a:off x="6616562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9" name="Google Shape;379;p53"/>
          <p:cNvSpPr/>
          <p:nvPr/>
        </p:nvSpPr>
        <p:spPr>
          <a:xfrm>
            <a:off x="6616562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4" name="Google Shape;384;p5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6975" y="486963"/>
            <a:ext cx="5294275" cy="5269825"/>
          </a:xfrm>
          <a:prstGeom prst="rect">
            <a:avLst/>
          </a:prstGeom>
          <a:noFill/>
          <a:ln>
            <a:noFill/>
          </a:ln>
        </p:spPr>
      </p:pic>
      <p:sp>
        <p:nvSpPr>
          <p:cNvPr id="385" name="Google Shape;385;p54"/>
          <p:cNvSpPr/>
          <p:nvPr/>
        </p:nvSpPr>
        <p:spPr>
          <a:xfrm>
            <a:off x="9864051" y="3849130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6" name="Google Shape;386;p54"/>
          <p:cNvSpPr/>
          <p:nvPr/>
        </p:nvSpPr>
        <p:spPr>
          <a:xfrm>
            <a:off x="9864051" y="4387253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7" name="Google Shape;387;p54"/>
          <p:cNvSpPr txBox="1"/>
          <p:nvPr/>
        </p:nvSpPr>
        <p:spPr>
          <a:xfrm>
            <a:off x="1153160" y="963550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88" name="Google Shape;388;p54"/>
          <p:cNvSpPr txBox="1"/>
          <p:nvPr/>
        </p:nvSpPr>
        <p:spPr>
          <a:xfrm>
            <a:off x="1649185" y="1455962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89" name="Google Shape;389;p54"/>
          <p:cNvSpPr txBox="1"/>
          <p:nvPr/>
        </p:nvSpPr>
        <p:spPr>
          <a:xfrm>
            <a:off x="4011936" y="3849221"/>
            <a:ext cx="537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14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90" name="Google Shape;390;p54"/>
          <p:cNvSpPr txBox="1"/>
          <p:nvPr/>
        </p:nvSpPr>
        <p:spPr>
          <a:xfrm>
            <a:off x="3488982" y="3368074"/>
            <a:ext cx="537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12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91" name="Google Shape;391;p54"/>
          <p:cNvSpPr txBox="1"/>
          <p:nvPr/>
        </p:nvSpPr>
        <p:spPr>
          <a:xfrm>
            <a:off x="3027789" y="2875659"/>
            <a:ext cx="537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10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92" name="Google Shape;392;p54"/>
          <p:cNvSpPr txBox="1"/>
          <p:nvPr/>
        </p:nvSpPr>
        <p:spPr>
          <a:xfrm>
            <a:off x="2574275" y="2409925"/>
            <a:ext cx="512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8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93" name="Google Shape;393;p54"/>
          <p:cNvSpPr txBox="1"/>
          <p:nvPr/>
        </p:nvSpPr>
        <p:spPr>
          <a:xfrm>
            <a:off x="2112000" y="1917525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6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94" name="Google Shape;394;p54"/>
          <p:cNvSpPr/>
          <p:nvPr/>
        </p:nvSpPr>
        <p:spPr>
          <a:xfrm>
            <a:off x="9343550" y="3849194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5" name="Google Shape;395;p54"/>
          <p:cNvSpPr/>
          <p:nvPr/>
        </p:nvSpPr>
        <p:spPr>
          <a:xfrm>
            <a:off x="9343550" y="4387253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6" name="Google Shape;396;p54"/>
          <p:cNvSpPr/>
          <p:nvPr/>
        </p:nvSpPr>
        <p:spPr>
          <a:xfrm>
            <a:off x="8178065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7" name="Google Shape;397;p54"/>
          <p:cNvSpPr/>
          <p:nvPr/>
        </p:nvSpPr>
        <p:spPr>
          <a:xfrm>
            <a:off x="8178065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8" name="Google Shape;398;p54"/>
          <p:cNvSpPr/>
          <p:nvPr/>
        </p:nvSpPr>
        <p:spPr>
          <a:xfrm>
            <a:off x="7657564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9" name="Google Shape;399;p54"/>
          <p:cNvSpPr/>
          <p:nvPr/>
        </p:nvSpPr>
        <p:spPr>
          <a:xfrm>
            <a:off x="7657564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0" name="Google Shape;400;p54"/>
          <p:cNvSpPr/>
          <p:nvPr/>
        </p:nvSpPr>
        <p:spPr>
          <a:xfrm>
            <a:off x="7137063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1" name="Google Shape;401;p54"/>
          <p:cNvSpPr/>
          <p:nvPr/>
        </p:nvSpPr>
        <p:spPr>
          <a:xfrm>
            <a:off x="7137063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2" name="Google Shape;402;p54"/>
          <p:cNvSpPr/>
          <p:nvPr/>
        </p:nvSpPr>
        <p:spPr>
          <a:xfrm>
            <a:off x="6096051" y="3849175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" name="Google Shape;403;p54"/>
          <p:cNvSpPr/>
          <p:nvPr/>
        </p:nvSpPr>
        <p:spPr>
          <a:xfrm>
            <a:off x="6096049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4" name="Google Shape;404;p54"/>
          <p:cNvSpPr/>
          <p:nvPr/>
        </p:nvSpPr>
        <p:spPr>
          <a:xfrm>
            <a:off x="6616562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p54"/>
          <p:cNvSpPr/>
          <p:nvPr/>
        </p:nvSpPr>
        <p:spPr>
          <a:xfrm>
            <a:off x="6616562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" name="Google Shape;410;p5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6975" y="486963"/>
            <a:ext cx="5294275" cy="5269825"/>
          </a:xfrm>
          <a:prstGeom prst="rect">
            <a:avLst/>
          </a:prstGeom>
          <a:noFill/>
          <a:ln>
            <a:noFill/>
          </a:ln>
        </p:spPr>
      </p:pic>
      <p:sp>
        <p:nvSpPr>
          <p:cNvPr id="411" name="Google Shape;411;p55"/>
          <p:cNvSpPr txBox="1"/>
          <p:nvPr/>
        </p:nvSpPr>
        <p:spPr>
          <a:xfrm>
            <a:off x="4509297" y="4293127"/>
            <a:ext cx="510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16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12" name="Google Shape;412;p55"/>
          <p:cNvSpPr txBox="1"/>
          <p:nvPr/>
        </p:nvSpPr>
        <p:spPr>
          <a:xfrm>
            <a:off x="1153160" y="963550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13" name="Google Shape;413;p55"/>
          <p:cNvSpPr txBox="1"/>
          <p:nvPr/>
        </p:nvSpPr>
        <p:spPr>
          <a:xfrm>
            <a:off x="1649720" y="1455962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14" name="Google Shape;414;p55"/>
          <p:cNvSpPr txBox="1"/>
          <p:nvPr/>
        </p:nvSpPr>
        <p:spPr>
          <a:xfrm>
            <a:off x="4006760" y="3849228"/>
            <a:ext cx="5226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14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15" name="Google Shape;415;p55"/>
          <p:cNvSpPr txBox="1"/>
          <p:nvPr/>
        </p:nvSpPr>
        <p:spPr>
          <a:xfrm>
            <a:off x="3498225" y="3368086"/>
            <a:ext cx="5226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12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16" name="Google Shape;416;p55"/>
          <p:cNvSpPr txBox="1"/>
          <p:nvPr/>
        </p:nvSpPr>
        <p:spPr>
          <a:xfrm>
            <a:off x="3051849" y="2875675"/>
            <a:ext cx="5226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10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17" name="Google Shape;417;p55"/>
          <p:cNvSpPr txBox="1"/>
          <p:nvPr/>
        </p:nvSpPr>
        <p:spPr>
          <a:xfrm>
            <a:off x="2574279" y="2409937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8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18" name="Google Shape;418;p55"/>
          <p:cNvSpPr txBox="1"/>
          <p:nvPr/>
        </p:nvSpPr>
        <p:spPr>
          <a:xfrm>
            <a:off x="2112000" y="1917525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6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19" name="Google Shape;419;p55"/>
          <p:cNvSpPr/>
          <p:nvPr/>
        </p:nvSpPr>
        <p:spPr>
          <a:xfrm>
            <a:off x="9864051" y="3849130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0" name="Google Shape;420;p55"/>
          <p:cNvSpPr/>
          <p:nvPr/>
        </p:nvSpPr>
        <p:spPr>
          <a:xfrm>
            <a:off x="9864051" y="4387253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Google Shape;421;p55"/>
          <p:cNvSpPr/>
          <p:nvPr/>
        </p:nvSpPr>
        <p:spPr>
          <a:xfrm>
            <a:off x="9343550" y="3849194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2" name="Google Shape;422;p55"/>
          <p:cNvSpPr/>
          <p:nvPr/>
        </p:nvSpPr>
        <p:spPr>
          <a:xfrm>
            <a:off x="9343550" y="4387253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3" name="Google Shape;423;p55"/>
          <p:cNvSpPr/>
          <p:nvPr/>
        </p:nvSpPr>
        <p:spPr>
          <a:xfrm>
            <a:off x="8178065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4" name="Google Shape;424;p55"/>
          <p:cNvSpPr/>
          <p:nvPr/>
        </p:nvSpPr>
        <p:spPr>
          <a:xfrm>
            <a:off x="8178065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5" name="Google Shape;425;p55"/>
          <p:cNvSpPr/>
          <p:nvPr/>
        </p:nvSpPr>
        <p:spPr>
          <a:xfrm>
            <a:off x="7657564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6" name="Google Shape;426;p55"/>
          <p:cNvSpPr/>
          <p:nvPr/>
        </p:nvSpPr>
        <p:spPr>
          <a:xfrm>
            <a:off x="7657564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7" name="Google Shape;427;p55"/>
          <p:cNvSpPr/>
          <p:nvPr/>
        </p:nvSpPr>
        <p:spPr>
          <a:xfrm>
            <a:off x="7137063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8" name="Google Shape;428;p55"/>
          <p:cNvSpPr/>
          <p:nvPr/>
        </p:nvSpPr>
        <p:spPr>
          <a:xfrm>
            <a:off x="7137063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9" name="Google Shape;429;p55"/>
          <p:cNvSpPr/>
          <p:nvPr/>
        </p:nvSpPr>
        <p:spPr>
          <a:xfrm>
            <a:off x="6096051" y="3849175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0" name="Google Shape;430;p55"/>
          <p:cNvSpPr/>
          <p:nvPr/>
        </p:nvSpPr>
        <p:spPr>
          <a:xfrm>
            <a:off x="6096049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1" name="Google Shape;431;p55"/>
          <p:cNvSpPr/>
          <p:nvPr/>
        </p:nvSpPr>
        <p:spPr>
          <a:xfrm>
            <a:off x="6616562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2" name="Google Shape;432;p55"/>
          <p:cNvSpPr/>
          <p:nvPr/>
        </p:nvSpPr>
        <p:spPr>
          <a:xfrm>
            <a:off x="6616562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6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7" name="Google Shape;437;p5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6975" y="486963"/>
            <a:ext cx="5294275" cy="5269825"/>
          </a:xfrm>
          <a:prstGeom prst="rect">
            <a:avLst/>
          </a:prstGeom>
          <a:noFill/>
          <a:ln>
            <a:noFill/>
          </a:ln>
        </p:spPr>
      </p:pic>
      <p:sp>
        <p:nvSpPr>
          <p:cNvPr id="438" name="Google Shape;438;p56"/>
          <p:cNvSpPr/>
          <p:nvPr/>
        </p:nvSpPr>
        <p:spPr>
          <a:xfrm>
            <a:off x="10384552" y="3849130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9" name="Google Shape;439;p56"/>
          <p:cNvSpPr/>
          <p:nvPr/>
        </p:nvSpPr>
        <p:spPr>
          <a:xfrm>
            <a:off x="10384552" y="4387253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0" name="Google Shape;440;p56"/>
          <p:cNvSpPr txBox="1"/>
          <p:nvPr/>
        </p:nvSpPr>
        <p:spPr>
          <a:xfrm>
            <a:off x="1153160" y="963550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41" name="Google Shape;441;p56"/>
          <p:cNvSpPr txBox="1"/>
          <p:nvPr/>
        </p:nvSpPr>
        <p:spPr>
          <a:xfrm>
            <a:off x="1649720" y="1455962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42" name="Google Shape;442;p56"/>
          <p:cNvSpPr txBox="1"/>
          <p:nvPr/>
        </p:nvSpPr>
        <p:spPr>
          <a:xfrm>
            <a:off x="4468275" y="4293127"/>
            <a:ext cx="521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16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43" name="Google Shape;443;p56"/>
          <p:cNvSpPr txBox="1"/>
          <p:nvPr/>
        </p:nvSpPr>
        <p:spPr>
          <a:xfrm>
            <a:off x="3954211" y="3849228"/>
            <a:ext cx="5346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14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44" name="Google Shape;444;p56"/>
          <p:cNvSpPr txBox="1"/>
          <p:nvPr/>
        </p:nvSpPr>
        <p:spPr>
          <a:xfrm>
            <a:off x="3510211" y="3368086"/>
            <a:ext cx="5346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12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45" name="Google Shape;445;p56"/>
          <p:cNvSpPr txBox="1"/>
          <p:nvPr/>
        </p:nvSpPr>
        <p:spPr>
          <a:xfrm>
            <a:off x="3051849" y="2875675"/>
            <a:ext cx="5346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10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46" name="Google Shape;446;p56"/>
          <p:cNvSpPr txBox="1"/>
          <p:nvPr/>
        </p:nvSpPr>
        <p:spPr>
          <a:xfrm>
            <a:off x="2574279" y="2409937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8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47" name="Google Shape;447;p56"/>
          <p:cNvSpPr txBox="1"/>
          <p:nvPr/>
        </p:nvSpPr>
        <p:spPr>
          <a:xfrm>
            <a:off x="2112000" y="1917525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6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48" name="Google Shape;448;p56"/>
          <p:cNvSpPr/>
          <p:nvPr/>
        </p:nvSpPr>
        <p:spPr>
          <a:xfrm>
            <a:off x="9864051" y="3849130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" name="Google Shape;449;p56"/>
          <p:cNvSpPr/>
          <p:nvPr/>
        </p:nvSpPr>
        <p:spPr>
          <a:xfrm>
            <a:off x="9864051" y="4387253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0" name="Google Shape;450;p56"/>
          <p:cNvSpPr/>
          <p:nvPr/>
        </p:nvSpPr>
        <p:spPr>
          <a:xfrm>
            <a:off x="9343550" y="3849194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1" name="Google Shape;451;p56"/>
          <p:cNvSpPr/>
          <p:nvPr/>
        </p:nvSpPr>
        <p:spPr>
          <a:xfrm>
            <a:off x="9343550" y="4387253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2" name="Google Shape;452;p56"/>
          <p:cNvSpPr/>
          <p:nvPr/>
        </p:nvSpPr>
        <p:spPr>
          <a:xfrm>
            <a:off x="8178065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3" name="Google Shape;453;p56"/>
          <p:cNvSpPr/>
          <p:nvPr/>
        </p:nvSpPr>
        <p:spPr>
          <a:xfrm>
            <a:off x="8178065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4" name="Google Shape;454;p56"/>
          <p:cNvSpPr/>
          <p:nvPr/>
        </p:nvSpPr>
        <p:spPr>
          <a:xfrm>
            <a:off x="7657564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5" name="Google Shape;455;p56"/>
          <p:cNvSpPr/>
          <p:nvPr/>
        </p:nvSpPr>
        <p:spPr>
          <a:xfrm>
            <a:off x="7657564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6" name="Google Shape;456;p56"/>
          <p:cNvSpPr/>
          <p:nvPr/>
        </p:nvSpPr>
        <p:spPr>
          <a:xfrm>
            <a:off x="7137063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7" name="Google Shape;457;p56"/>
          <p:cNvSpPr/>
          <p:nvPr/>
        </p:nvSpPr>
        <p:spPr>
          <a:xfrm>
            <a:off x="7137063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8" name="Google Shape;458;p56"/>
          <p:cNvSpPr/>
          <p:nvPr/>
        </p:nvSpPr>
        <p:spPr>
          <a:xfrm>
            <a:off x="6096051" y="3849175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9" name="Google Shape;459;p56"/>
          <p:cNvSpPr/>
          <p:nvPr/>
        </p:nvSpPr>
        <p:spPr>
          <a:xfrm>
            <a:off x="6096049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0" name="Google Shape;460;p56"/>
          <p:cNvSpPr/>
          <p:nvPr/>
        </p:nvSpPr>
        <p:spPr>
          <a:xfrm>
            <a:off x="6616562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1" name="Google Shape;461;p56"/>
          <p:cNvSpPr/>
          <p:nvPr/>
        </p:nvSpPr>
        <p:spPr>
          <a:xfrm>
            <a:off x="6616562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5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6" name="Google Shape;466;p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6975" y="486963"/>
            <a:ext cx="5294275" cy="5269825"/>
          </a:xfrm>
          <a:prstGeom prst="rect">
            <a:avLst/>
          </a:prstGeom>
          <a:noFill/>
          <a:ln>
            <a:noFill/>
          </a:ln>
        </p:spPr>
      </p:pic>
      <p:sp>
        <p:nvSpPr>
          <p:cNvPr id="467" name="Google Shape;467;p57"/>
          <p:cNvSpPr txBox="1"/>
          <p:nvPr/>
        </p:nvSpPr>
        <p:spPr>
          <a:xfrm>
            <a:off x="4972535" y="4785530"/>
            <a:ext cx="517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18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68" name="Google Shape;468;p57"/>
          <p:cNvSpPr txBox="1"/>
          <p:nvPr/>
        </p:nvSpPr>
        <p:spPr>
          <a:xfrm>
            <a:off x="1153160" y="963550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69" name="Google Shape;469;p57"/>
          <p:cNvSpPr txBox="1"/>
          <p:nvPr/>
        </p:nvSpPr>
        <p:spPr>
          <a:xfrm>
            <a:off x="1649720" y="1455962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70" name="Google Shape;470;p57"/>
          <p:cNvSpPr txBox="1"/>
          <p:nvPr/>
        </p:nvSpPr>
        <p:spPr>
          <a:xfrm>
            <a:off x="4455163" y="4293122"/>
            <a:ext cx="517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16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71" name="Google Shape;471;p57"/>
          <p:cNvSpPr txBox="1"/>
          <p:nvPr/>
        </p:nvSpPr>
        <p:spPr>
          <a:xfrm>
            <a:off x="4021596" y="3849225"/>
            <a:ext cx="5301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14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72" name="Google Shape;472;p57"/>
          <p:cNvSpPr txBox="1"/>
          <p:nvPr/>
        </p:nvSpPr>
        <p:spPr>
          <a:xfrm>
            <a:off x="3505744" y="3368084"/>
            <a:ext cx="5301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12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73" name="Google Shape;473;p57"/>
          <p:cNvSpPr txBox="1"/>
          <p:nvPr/>
        </p:nvSpPr>
        <p:spPr>
          <a:xfrm>
            <a:off x="3051849" y="2875675"/>
            <a:ext cx="5301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10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74" name="Google Shape;474;p57"/>
          <p:cNvSpPr txBox="1"/>
          <p:nvPr/>
        </p:nvSpPr>
        <p:spPr>
          <a:xfrm>
            <a:off x="2574279" y="2409937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8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75" name="Google Shape;475;p57"/>
          <p:cNvSpPr txBox="1"/>
          <p:nvPr/>
        </p:nvSpPr>
        <p:spPr>
          <a:xfrm>
            <a:off x="2112000" y="1917525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6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76" name="Google Shape;476;p57"/>
          <p:cNvSpPr/>
          <p:nvPr/>
        </p:nvSpPr>
        <p:spPr>
          <a:xfrm>
            <a:off x="10384552" y="3849130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7" name="Google Shape;477;p57"/>
          <p:cNvSpPr/>
          <p:nvPr/>
        </p:nvSpPr>
        <p:spPr>
          <a:xfrm>
            <a:off x="10384552" y="4387253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8" name="Google Shape;478;p57"/>
          <p:cNvSpPr/>
          <p:nvPr/>
        </p:nvSpPr>
        <p:spPr>
          <a:xfrm>
            <a:off x="9864051" y="3849130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9" name="Google Shape;479;p57"/>
          <p:cNvSpPr/>
          <p:nvPr/>
        </p:nvSpPr>
        <p:spPr>
          <a:xfrm>
            <a:off x="9864051" y="4387253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0" name="Google Shape;480;p57"/>
          <p:cNvSpPr/>
          <p:nvPr/>
        </p:nvSpPr>
        <p:spPr>
          <a:xfrm>
            <a:off x="9343550" y="3849194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1" name="Google Shape;481;p57"/>
          <p:cNvSpPr/>
          <p:nvPr/>
        </p:nvSpPr>
        <p:spPr>
          <a:xfrm>
            <a:off x="9343550" y="4387253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2" name="Google Shape;482;p57"/>
          <p:cNvSpPr/>
          <p:nvPr/>
        </p:nvSpPr>
        <p:spPr>
          <a:xfrm>
            <a:off x="8178065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" name="Google Shape;483;p57"/>
          <p:cNvSpPr/>
          <p:nvPr/>
        </p:nvSpPr>
        <p:spPr>
          <a:xfrm>
            <a:off x="8178065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" name="Google Shape;484;p57"/>
          <p:cNvSpPr/>
          <p:nvPr/>
        </p:nvSpPr>
        <p:spPr>
          <a:xfrm>
            <a:off x="7657564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5" name="Google Shape;485;p57"/>
          <p:cNvSpPr/>
          <p:nvPr/>
        </p:nvSpPr>
        <p:spPr>
          <a:xfrm>
            <a:off x="7657564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6" name="Google Shape;486;p57"/>
          <p:cNvSpPr/>
          <p:nvPr/>
        </p:nvSpPr>
        <p:spPr>
          <a:xfrm>
            <a:off x="7137063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7" name="Google Shape;487;p57"/>
          <p:cNvSpPr/>
          <p:nvPr/>
        </p:nvSpPr>
        <p:spPr>
          <a:xfrm>
            <a:off x="7137063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8" name="Google Shape;488;p57"/>
          <p:cNvSpPr/>
          <p:nvPr/>
        </p:nvSpPr>
        <p:spPr>
          <a:xfrm>
            <a:off x="6096051" y="3849175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9" name="Google Shape;489;p57"/>
          <p:cNvSpPr/>
          <p:nvPr/>
        </p:nvSpPr>
        <p:spPr>
          <a:xfrm>
            <a:off x="6096049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0" name="Google Shape;490;p57"/>
          <p:cNvSpPr/>
          <p:nvPr/>
        </p:nvSpPr>
        <p:spPr>
          <a:xfrm>
            <a:off x="6616562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1" name="Google Shape;491;p57"/>
          <p:cNvSpPr/>
          <p:nvPr/>
        </p:nvSpPr>
        <p:spPr>
          <a:xfrm>
            <a:off x="6616562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6" name="Google Shape;496;p5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6975" y="486963"/>
            <a:ext cx="5294275" cy="5269825"/>
          </a:xfrm>
          <a:prstGeom prst="rect">
            <a:avLst/>
          </a:prstGeom>
          <a:noFill/>
          <a:ln>
            <a:noFill/>
          </a:ln>
        </p:spPr>
      </p:pic>
      <p:sp>
        <p:nvSpPr>
          <p:cNvPr id="497" name="Google Shape;497;p58"/>
          <p:cNvSpPr/>
          <p:nvPr/>
        </p:nvSpPr>
        <p:spPr>
          <a:xfrm>
            <a:off x="10905053" y="3849130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8" name="Google Shape;498;p58"/>
          <p:cNvSpPr/>
          <p:nvPr/>
        </p:nvSpPr>
        <p:spPr>
          <a:xfrm>
            <a:off x="10905053" y="4387253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9" name="Google Shape;499;p58"/>
          <p:cNvSpPr txBox="1"/>
          <p:nvPr/>
        </p:nvSpPr>
        <p:spPr>
          <a:xfrm>
            <a:off x="1153160" y="963550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00" name="Google Shape;500;p58"/>
          <p:cNvSpPr txBox="1"/>
          <p:nvPr/>
        </p:nvSpPr>
        <p:spPr>
          <a:xfrm>
            <a:off x="1649720" y="1455962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01" name="Google Shape;501;p58"/>
          <p:cNvSpPr txBox="1"/>
          <p:nvPr/>
        </p:nvSpPr>
        <p:spPr>
          <a:xfrm>
            <a:off x="4985039" y="4785530"/>
            <a:ext cx="520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18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02" name="Google Shape;502;p58"/>
          <p:cNvSpPr txBox="1"/>
          <p:nvPr/>
        </p:nvSpPr>
        <p:spPr>
          <a:xfrm>
            <a:off x="4464547" y="4293122"/>
            <a:ext cx="520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16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03" name="Google Shape;503;p58"/>
          <p:cNvSpPr txBox="1"/>
          <p:nvPr/>
        </p:nvSpPr>
        <p:spPr>
          <a:xfrm>
            <a:off x="3951705" y="3849225"/>
            <a:ext cx="5334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14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04" name="Google Shape;504;p58"/>
          <p:cNvSpPr txBox="1"/>
          <p:nvPr/>
        </p:nvSpPr>
        <p:spPr>
          <a:xfrm>
            <a:off x="3508941" y="3368084"/>
            <a:ext cx="5334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12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05" name="Google Shape;505;p58"/>
          <p:cNvSpPr txBox="1"/>
          <p:nvPr/>
        </p:nvSpPr>
        <p:spPr>
          <a:xfrm>
            <a:off x="3051849" y="2875675"/>
            <a:ext cx="5334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10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06" name="Google Shape;506;p58"/>
          <p:cNvSpPr txBox="1"/>
          <p:nvPr/>
        </p:nvSpPr>
        <p:spPr>
          <a:xfrm>
            <a:off x="2574279" y="2409937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8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07" name="Google Shape;507;p58"/>
          <p:cNvSpPr txBox="1"/>
          <p:nvPr/>
        </p:nvSpPr>
        <p:spPr>
          <a:xfrm>
            <a:off x="2112000" y="1917525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6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08" name="Google Shape;508;p58"/>
          <p:cNvSpPr/>
          <p:nvPr/>
        </p:nvSpPr>
        <p:spPr>
          <a:xfrm>
            <a:off x="10384552" y="3849130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9" name="Google Shape;509;p58"/>
          <p:cNvSpPr/>
          <p:nvPr/>
        </p:nvSpPr>
        <p:spPr>
          <a:xfrm>
            <a:off x="10384552" y="4387253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0" name="Google Shape;510;p58"/>
          <p:cNvSpPr/>
          <p:nvPr/>
        </p:nvSpPr>
        <p:spPr>
          <a:xfrm>
            <a:off x="9864051" y="3849130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1" name="Google Shape;511;p58"/>
          <p:cNvSpPr/>
          <p:nvPr/>
        </p:nvSpPr>
        <p:spPr>
          <a:xfrm>
            <a:off x="9864051" y="4387253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2" name="Google Shape;512;p58"/>
          <p:cNvSpPr/>
          <p:nvPr/>
        </p:nvSpPr>
        <p:spPr>
          <a:xfrm>
            <a:off x="9343550" y="3849194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3" name="Google Shape;513;p58"/>
          <p:cNvSpPr/>
          <p:nvPr/>
        </p:nvSpPr>
        <p:spPr>
          <a:xfrm>
            <a:off x="9343550" y="4387253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4" name="Google Shape;514;p58"/>
          <p:cNvSpPr/>
          <p:nvPr/>
        </p:nvSpPr>
        <p:spPr>
          <a:xfrm>
            <a:off x="8178065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5" name="Google Shape;515;p58"/>
          <p:cNvSpPr/>
          <p:nvPr/>
        </p:nvSpPr>
        <p:spPr>
          <a:xfrm>
            <a:off x="8178065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6" name="Google Shape;516;p58"/>
          <p:cNvSpPr/>
          <p:nvPr/>
        </p:nvSpPr>
        <p:spPr>
          <a:xfrm>
            <a:off x="7657564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7" name="Google Shape;517;p58"/>
          <p:cNvSpPr/>
          <p:nvPr/>
        </p:nvSpPr>
        <p:spPr>
          <a:xfrm>
            <a:off x="7657564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8" name="Google Shape;518;p58"/>
          <p:cNvSpPr/>
          <p:nvPr/>
        </p:nvSpPr>
        <p:spPr>
          <a:xfrm>
            <a:off x="7137063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9" name="Google Shape;519;p58"/>
          <p:cNvSpPr/>
          <p:nvPr/>
        </p:nvSpPr>
        <p:spPr>
          <a:xfrm>
            <a:off x="7137063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0" name="Google Shape;520;p58"/>
          <p:cNvSpPr/>
          <p:nvPr/>
        </p:nvSpPr>
        <p:spPr>
          <a:xfrm>
            <a:off x="6096051" y="3849175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1" name="Google Shape;521;p58"/>
          <p:cNvSpPr/>
          <p:nvPr/>
        </p:nvSpPr>
        <p:spPr>
          <a:xfrm>
            <a:off x="6096049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2" name="Google Shape;522;p58"/>
          <p:cNvSpPr/>
          <p:nvPr/>
        </p:nvSpPr>
        <p:spPr>
          <a:xfrm>
            <a:off x="6616562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3" name="Google Shape;523;p58"/>
          <p:cNvSpPr/>
          <p:nvPr/>
        </p:nvSpPr>
        <p:spPr>
          <a:xfrm>
            <a:off x="6616562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8" name="Google Shape;528;p5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6975" y="486963"/>
            <a:ext cx="5294275" cy="5269825"/>
          </a:xfrm>
          <a:prstGeom prst="rect">
            <a:avLst/>
          </a:prstGeom>
          <a:noFill/>
          <a:ln>
            <a:noFill/>
          </a:ln>
        </p:spPr>
      </p:pic>
      <p:sp>
        <p:nvSpPr>
          <p:cNvPr id="529" name="Google Shape;529;p59"/>
          <p:cNvSpPr txBox="1"/>
          <p:nvPr/>
        </p:nvSpPr>
        <p:spPr>
          <a:xfrm>
            <a:off x="5470740" y="5274624"/>
            <a:ext cx="549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20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30" name="Google Shape;530;p59"/>
          <p:cNvSpPr txBox="1"/>
          <p:nvPr/>
        </p:nvSpPr>
        <p:spPr>
          <a:xfrm>
            <a:off x="1153160" y="963550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31" name="Google Shape;531;p59"/>
          <p:cNvSpPr txBox="1"/>
          <p:nvPr/>
        </p:nvSpPr>
        <p:spPr>
          <a:xfrm>
            <a:off x="1649720" y="1455962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32" name="Google Shape;532;p59"/>
          <p:cNvSpPr txBox="1"/>
          <p:nvPr/>
        </p:nvSpPr>
        <p:spPr>
          <a:xfrm>
            <a:off x="4975557" y="4785547"/>
            <a:ext cx="498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18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33" name="Google Shape;533;p59"/>
          <p:cNvSpPr txBox="1"/>
          <p:nvPr/>
        </p:nvSpPr>
        <p:spPr>
          <a:xfrm>
            <a:off x="4476448" y="4293134"/>
            <a:ext cx="498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16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34" name="Google Shape;534;p59"/>
          <p:cNvSpPr txBox="1"/>
          <p:nvPr/>
        </p:nvSpPr>
        <p:spPr>
          <a:xfrm>
            <a:off x="3984675" y="3849233"/>
            <a:ext cx="511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14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35" name="Google Shape;535;p59"/>
          <p:cNvSpPr txBox="1"/>
          <p:nvPr/>
        </p:nvSpPr>
        <p:spPr>
          <a:xfrm>
            <a:off x="3487032" y="3368088"/>
            <a:ext cx="511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12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36" name="Google Shape;536;p59"/>
          <p:cNvSpPr txBox="1"/>
          <p:nvPr/>
        </p:nvSpPr>
        <p:spPr>
          <a:xfrm>
            <a:off x="3051850" y="2875675"/>
            <a:ext cx="511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10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37" name="Google Shape;537;p59"/>
          <p:cNvSpPr txBox="1"/>
          <p:nvPr/>
        </p:nvSpPr>
        <p:spPr>
          <a:xfrm>
            <a:off x="2574279" y="2409937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8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38" name="Google Shape;538;p59"/>
          <p:cNvSpPr txBox="1"/>
          <p:nvPr/>
        </p:nvSpPr>
        <p:spPr>
          <a:xfrm>
            <a:off x="2112000" y="1917525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6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39" name="Google Shape;539;p59"/>
          <p:cNvSpPr/>
          <p:nvPr/>
        </p:nvSpPr>
        <p:spPr>
          <a:xfrm>
            <a:off x="10905053" y="3849130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0" name="Google Shape;540;p59"/>
          <p:cNvSpPr/>
          <p:nvPr/>
        </p:nvSpPr>
        <p:spPr>
          <a:xfrm>
            <a:off x="10905053" y="4387253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59"/>
          <p:cNvSpPr/>
          <p:nvPr/>
        </p:nvSpPr>
        <p:spPr>
          <a:xfrm>
            <a:off x="10384552" y="3849130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2" name="Google Shape;542;p59"/>
          <p:cNvSpPr/>
          <p:nvPr/>
        </p:nvSpPr>
        <p:spPr>
          <a:xfrm>
            <a:off x="10384552" y="4387253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3" name="Google Shape;543;p59"/>
          <p:cNvSpPr/>
          <p:nvPr/>
        </p:nvSpPr>
        <p:spPr>
          <a:xfrm>
            <a:off x="9864051" y="3849130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59"/>
          <p:cNvSpPr/>
          <p:nvPr/>
        </p:nvSpPr>
        <p:spPr>
          <a:xfrm>
            <a:off x="9864051" y="4387253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5" name="Google Shape;545;p59"/>
          <p:cNvSpPr/>
          <p:nvPr/>
        </p:nvSpPr>
        <p:spPr>
          <a:xfrm>
            <a:off x="9343550" y="3849194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6" name="Google Shape;546;p59"/>
          <p:cNvSpPr/>
          <p:nvPr/>
        </p:nvSpPr>
        <p:spPr>
          <a:xfrm>
            <a:off x="9343550" y="4387253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59"/>
          <p:cNvSpPr/>
          <p:nvPr/>
        </p:nvSpPr>
        <p:spPr>
          <a:xfrm>
            <a:off x="8178065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8" name="Google Shape;548;p59"/>
          <p:cNvSpPr/>
          <p:nvPr/>
        </p:nvSpPr>
        <p:spPr>
          <a:xfrm>
            <a:off x="8178065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9" name="Google Shape;549;p59"/>
          <p:cNvSpPr/>
          <p:nvPr/>
        </p:nvSpPr>
        <p:spPr>
          <a:xfrm>
            <a:off x="7657564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59"/>
          <p:cNvSpPr/>
          <p:nvPr/>
        </p:nvSpPr>
        <p:spPr>
          <a:xfrm>
            <a:off x="7657564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1" name="Google Shape;551;p59"/>
          <p:cNvSpPr/>
          <p:nvPr/>
        </p:nvSpPr>
        <p:spPr>
          <a:xfrm>
            <a:off x="7137063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2" name="Google Shape;552;p59"/>
          <p:cNvSpPr/>
          <p:nvPr/>
        </p:nvSpPr>
        <p:spPr>
          <a:xfrm>
            <a:off x="7137063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3" name="Google Shape;553;p59"/>
          <p:cNvSpPr/>
          <p:nvPr/>
        </p:nvSpPr>
        <p:spPr>
          <a:xfrm>
            <a:off x="6096051" y="3849175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54" name="Google Shape;554;p59"/>
          <p:cNvSpPr/>
          <p:nvPr/>
        </p:nvSpPr>
        <p:spPr>
          <a:xfrm>
            <a:off x="6096049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55" name="Google Shape;555;p59"/>
          <p:cNvSpPr/>
          <p:nvPr/>
        </p:nvSpPr>
        <p:spPr>
          <a:xfrm>
            <a:off x="6616562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59"/>
          <p:cNvSpPr/>
          <p:nvPr/>
        </p:nvSpPr>
        <p:spPr>
          <a:xfrm>
            <a:off x="6616562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0" name="Google Shape;22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6975" y="486963"/>
            <a:ext cx="5294275" cy="526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0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1" name="Google Shape;561;p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6975" y="486963"/>
            <a:ext cx="5294275" cy="5269825"/>
          </a:xfrm>
          <a:prstGeom prst="rect">
            <a:avLst/>
          </a:prstGeom>
          <a:noFill/>
          <a:ln>
            <a:noFill/>
          </a:ln>
        </p:spPr>
      </p:pic>
      <p:sp>
        <p:nvSpPr>
          <p:cNvPr id="562" name="Google Shape;562;p60"/>
          <p:cNvSpPr/>
          <p:nvPr/>
        </p:nvSpPr>
        <p:spPr>
          <a:xfrm>
            <a:off x="11425554" y="4387253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60"/>
          <p:cNvSpPr/>
          <p:nvPr/>
        </p:nvSpPr>
        <p:spPr>
          <a:xfrm>
            <a:off x="11425554" y="3849130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4" name="Google Shape;564;p60"/>
          <p:cNvSpPr txBox="1"/>
          <p:nvPr/>
        </p:nvSpPr>
        <p:spPr>
          <a:xfrm>
            <a:off x="1153160" y="963550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65" name="Google Shape;565;p60"/>
          <p:cNvSpPr txBox="1"/>
          <p:nvPr/>
        </p:nvSpPr>
        <p:spPr>
          <a:xfrm>
            <a:off x="5415806" y="5274613"/>
            <a:ext cx="520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20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66" name="Google Shape;566;p60"/>
          <p:cNvSpPr txBox="1"/>
          <p:nvPr/>
        </p:nvSpPr>
        <p:spPr>
          <a:xfrm>
            <a:off x="1649720" y="1455962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67" name="Google Shape;567;p60"/>
          <p:cNvSpPr txBox="1"/>
          <p:nvPr/>
        </p:nvSpPr>
        <p:spPr>
          <a:xfrm>
            <a:off x="4936213" y="4785530"/>
            <a:ext cx="489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18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68" name="Google Shape;568;p60"/>
          <p:cNvSpPr txBox="1"/>
          <p:nvPr/>
        </p:nvSpPr>
        <p:spPr>
          <a:xfrm>
            <a:off x="4446923" y="4293122"/>
            <a:ext cx="489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16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69" name="Google Shape;569;p60"/>
          <p:cNvSpPr txBox="1"/>
          <p:nvPr/>
        </p:nvSpPr>
        <p:spPr>
          <a:xfrm>
            <a:off x="3964824" y="3849225"/>
            <a:ext cx="501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14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70" name="Google Shape;570;p60"/>
          <p:cNvSpPr txBox="1"/>
          <p:nvPr/>
        </p:nvSpPr>
        <p:spPr>
          <a:xfrm>
            <a:off x="3476972" y="3368084"/>
            <a:ext cx="501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12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71" name="Google Shape;571;p60"/>
          <p:cNvSpPr txBox="1"/>
          <p:nvPr/>
        </p:nvSpPr>
        <p:spPr>
          <a:xfrm>
            <a:off x="3051850" y="2875675"/>
            <a:ext cx="501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10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72" name="Google Shape;572;p60"/>
          <p:cNvSpPr txBox="1"/>
          <p:nvPr/>
        </p:nvSpPr>
        <p:spPr>
          <a:xfrm>
            <a:off x="2574279" y="2409937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8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73" name="Google Shape;573;p60"/>
          <p:cNvSpPr txBox="1"/>
          <p:nvPr/>
        </p:nvSpPr>
        <p:spPr>
          <a:xfrm>
            <a:off x="2112000" y="1917525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6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74" name="Google Shape;574;p60"/>
          <p:cNvSpPr/>
          <p:nvPr/>
        </p:nvSpPr>
        <p:spPr>
          <a:xfrm>
            <a:off x="10905053" y="3849130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60"/>
          <p:cNvSpPr/>
          <p:nvPr/>
        </p:nvSpPr>
        <p:spPr>
          <a:xfrm>
            <a:off x="10905053" y="4387253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6" name="Google Shape;576;p60"/>
          <p:cNvSpPr/>
          <p:nvPr/>
        </p:nvSpPr>
        <p:spPr>
          <a:xfrm>
            <a:off x="10384552" y="3849130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7" name="Google Shape;577;p60"/>
          <p:cNvSpPr/>
          <p:nvPr/>
        </p:nvSpPr>
        <p:spPr>
          <a:xfrm>
            <a:off x="10384552" y="4387253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8" name="Google Shape;578;p60"/>
          <p:cNvSpPr/>
          <p:nvPr/>
        </p:nvSpPr>
        <p:spPr>
          <a:xfrm>
            <a:off x="9864051" y="3849130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9" name="Google Shape;579;p60"/>
          <p:cNvSpPr/>
          <p:nvPr/>
        </p:nvSpPr>
        <p:spPr>
          <a:xfrm>
            <a:off x="9864051" y="4387253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60"/>
          <p:cNvSpPr/>
          <p:nvPr/>
        </p:nvSpPr>
        <p:spPr>
          <a:xfrm>
            <a:off x="9343550" y="3849194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1" name="Google Shape;581;p60"/>
          <p:cNvSpPr/>
          <p:nvPr/>
        </p:nvSpPr>
        <p:spPr>
          <a:xfrm>
            <a:off x="9343550" y="4387253"/>
            <a:ext cx="365700" cy="365700"/>
          </a:xfrm>
          <a:prstGeom prst="ellipse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2" name="Google Shape;582;p60"/>
          <p:cNvSpPr/>
          <p:nvPr/>
        </p:nvSpPr>
        <p:spPr>
          <a:xfrm>
            <a:off x="8178065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3" name="Google Shape;583;p60"/>
          <p:cNvSpPr/>
          <p:nvPr/>
        </p:nvSpPr>
        <p:spPr>
          <a:xfrm>
            <a:off x="8178065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4" name="Google Shape;584;p60"/>
          <p:cNvSpPr/>
          <p:nvPr/>
        </p:nvSpPr>
        <p:spPr>
          <a:xfrm>
            <a:off x="7657564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" name="Google Shape;585;p60"/>
          <p:cNvSpPr/>
          <p:nvPr/>
        </p:nvSpPr>
        <p:spPr>
          <a:xfrm>
            <a:off x="7657564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6" name="Google Shape;586;p60"/>
          <p:cNvSpPr/>
          <p:nvPr/>
        </p:nvSpPr>
        <p:spPr>
          <a:xfrm>
            <a:off x="7137063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7" name="Google Shape;587;p60"/>
          <p:cNvSpPr/>
          <p:nvPr/>
        </p:nvSpPr>
        <p:spPr>
          <a:xfrm>
            <a:off x="7137063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8" name="Google Shape;588;p60"/>
          <p:cNvSpPr/>
          <p:nvPr/>
        </p:nvSpPr>
        <p:spPr>
          <a:xfrm>
            <a:off x="6096051" y="3849175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9" name="Google Shape;589;p60"/>
          <p:cNvSpPr/>
          <p:nvPr/>
        </p:nvSpPr>
        <p:spPr>
          <a:xfrm>
            <a:off x="6096049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0" name="Google Shape;590;p60"/>
          <p:cNvSpPr/>
          <p:nvPr/>
        </p:nvSpPr>
        <p:spPr>
          <a:xfrm>
            <a:off x="6616562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1" name="Google Shape;591;p60"/>
          <p:cNvSpPr/>
          <p:nvPr/>
        </p:nvSpPr>
        <p:spPr>
          <a:xfrm>
            <a:off x="6616562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" name="Google Shape;225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6975" y="486963"/>
            <a:ext cx="5294275" cy="5269825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Google Shape;226;p5"/>
          <p:cNvSpPr txBox="1"/>
          <p:nvPr/>
        </p:nvSpPr>
        <p:spPr>
          <a:xfrm>
            <a:off x="1153160" y="963550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1" name="Google Shape;231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6975" y="486963"/>
            <a:ext cx="5294275" cy="5269825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Google Shape;232;p6"/>
          <p:cNvSpPr/>
          <p:nvPr/>
        </p:nvSpPr>
        <p:spPr>
          <a:xfrm>
            <a:off x="6096051" y="3849175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6"/>
          <p:cNvSpPr/>
          <p:nvPr/>
        </p:nvSpPr>
        <p:spPr>
          <a:xfrm>
            <a:off x="6096049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6"/>
          <p:cNvSpPr txBox="1"/>
          <p:nvPr/>
        </p:nvSpPr>
        <p:spPr>
          <a:xfrm>
            <a:off x="1153160" y="963550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9" name="Google Shape;239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6975" y="486963"/>
            <a:ext cx="5294275" cy="5269825"/>
          </a:xfrm>
          <a:prstGeom prst="rect">
            <a:avLst/>
          </a:prstGeom>
          <a:noFill/>
          <a:ln>
            <a:noFill/>
          </a:ln>
        </p:spPr>
      </p:pic>
      <p:sp>
        <p:nvSpPr>
          <p:cNvPr id="240" name="Google Shape;240;p7"/>
          <p:cNvSpPr/>
          <p:nvPr/>
        </p:nvSpPr>
        <p:spPr>
          <a:xfrm>
            <a:off x="6096051" y="3849175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7"/>
          <p:cNvSpPr/>
          <p:nvPr/>
        </p:nvSpPr>
        <p:spPr>
          <a:xfrm>
            <a:off x="6096049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7"/>
          <p:cNvSpPr txBox="1"/>
          <p:nvPr/>
        </p:nvSpPr>
        <p:spPr>
          <a:xfrm>
            <a:off x="1649720" y="1455962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43" name="Google Shape;243;p7"/>
          <p:cNvSpPr txBox="1"/>
          <p:nvPr/>
        </p:nvSpPr>
        <p:spPr>
          <a:xfrm>
            <a:off x="1153160" y="963550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8" name="Google Shape;248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6975" y="486963"/>
            <a:ext cx="5294275" cy="5269825"/>
          </a:xfrm>
          <a:prstGeom prst="rect">
            <a:avLst/>
          </a:prstGeom>
          <a:noFill/>
          <a:ln>
            <a:noFill/>
          </a:ln>
        </p:spPr>
      </p:pic>
      <p:sp>
        <p:nvSpPr>
          <p:cNvPr id="249" name="Google Shape;249;p8"/>
          <p:cNvSpPr/>
          <p:nvPr/>
        </p:nvSpPr>
        <p:spPr>
          <a:xfrm>
            <a:off x="6096051" y="3849175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8"/>
          <p:cNvSpPr/>
          <p:nvPr/>
        </p:nvSpPr>
        <p:spPr>
          <a:xfrm>
            <a:off x="6096049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8"/>
          <p:cNvSpPr/>
          <p:nvPr/>
        </p:nvSpPr>
        <p:spPr>
          <a:xfrm>
            <a:off x="6616562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"/>
          <p:cNvSpPr/>
          <p:nvPr/>
        </p:nvSpPr>
        <p:spPr>
          <a:xfrm>
            <a:off x="6616562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p8"/>
          <p:cNvSpPr txBox="1"/>
          <p:nvPr/>
        </p:nvSpPr>
        <p:spPr>
          <a:xfrm>
            <a:off x="1153160" y="963550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54" name="Google Shape;254;p8"/>
          <p:cNvSpPr txBox="1"/>
          <p:nvPr/>
        </p:nvSpPr>
        <p:spPr>
          <a:xfrm>
            <a:off x="1649720" y="1455962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9" name="Google Shape;259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6975" y="486963"/>
            <a:ext cx="5294275" cy="5269825"/>
          </a:xfrm>
          <a:prstGeom prst="rect">
            <a:avLst/>
          </a:prstGeom>
          <a:noFill/>
          <a:ln>
            <a:noFill/>
          </a:ln>
        </p:spPr>
      </p:pic>
      <p:sp>
        <p:nvSpPr>
          <p:cNvPr id="260" name="Google Shape;260;p9"/>
          <p:cNvSpPr txBox="1"/>
          <p:nvPr/>
        </p:nvSpPr>
        <p:spPr>
          <a:xfrm>
            <a:off x="2112000" y="1917525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6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61" name="Google Shape;261;p9"/>
          <p:cNvSpPr txBox="1"/>
          <p:nvPr/>
        </p:nvSpPr>
        <p:spPr>
          <a:xfrm>
            <a:off x="1153160" y="963550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62" name="Google Shape;262;p9"/>
          <p:cNvSpPr txBox="1"/>
          <p:nvPr/>
        </p:nvSpPr>
        <p:spPr>
          <a:xfrm>
            <a:off x="1649720" y="1455962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63" name="Google Shape;263;p9"/>
          <p:cNvSpPr/>
          <p:nvPr/>
        </p:nvSpPr>
        <p:spPr>
          <a:xfrm>
            <a:off x="6096051" y="3849175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p9"/>
          <p:cNvSpPr/>
          <p:nvPr/>
        </p:nvSpPr>
        <p:spPr>
          <a:xfrm>
            <a:off x="6096049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Google Shape;265;p9"/>
          <p:cNvSpPr/>
          <p:nvPr/>
        </p:nvSpPr>
        <p:spPr>
          <a:xfrm>
            <a:off x="6616562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p9"/>
          <p:cNvSpPr/>
          <p:nvPr/>
        </p:nvSpPr>
        <p:spPr>
          <a:xfrm>
            <a:off x="6616562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1" name="Google Shape;271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6975" y="486963"/>
            <a:ext cx="5294275" cy="5269825"/>
          </a:xfrm>
          <a:prstGeom prst="rect">
            <a:avLst/>
          </a:prstGeom>
          <a:noFill/>
          <a:ln>
            <a:noFill/>
          </a:ln>
        </p:spPr>
      </p:pic>
      <p:sp>
        <p:nvSpPr>
          <p:cNvPr id="272" name="Google Shape;272;p10"/>
          <p:cNvSpPr/>
          <p:nvPr/>
        </p:nvSpPr>
        <p:spPr>
          <a:xfrm>
            <a:off x="7137063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10"/>
          <p:cNvSpPr/>
          <p:nvPr/>
        </p:nvSpPr>
        <p:spPr>
          <a:xfrm>
            <a:off x="7137063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10"/>
          <p:cNvSpPr txBox="1"/>
          <p:nvPr/>
        </p:nvSpPr>
        <p:spPr>
          <a:xfrm>
            <a:off x="1153160" y="963550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75" name="Google Shape;275;p10"/>
          <p:cNvSpPr txBox="1"/>
          <p:nvPr/>
        </p:nvSpPr>
        <p:spPr>
          <a:xfrm>
            <a:off x="1649720" y="1455962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76" name="Google Shape;276;p10"/>
          <p:cNvSpPr txBox="1"/>
          <p:nvPr/>
        </p:nvSpPr>
        <p:spPr>
          <a:xfrm>
            <a:off x="2112000" y="1917525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6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77" name="Google Shape;277;p10"/>
          <p:cNvSpPr/>
          <p:nvPr/>
        </p:nvSpPr>
        <p:spPr>
          <a:xfrm>
            <a:off x="6096051" y="3849175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10"/>
          <p:cNvSpPr/>
          <p:nvPr/>
        </p:nvSpPr>
        <p:spPr>
          <a:xfrm>
            <a:off x="6096049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10"/>
          <p:cNvSpPr/>
          <p:nvPr/>
        </p:nvSpPr>
        <p:spPr>
          <a:xfrm>
            <a:off x="6616562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10"/>
          <p:cNvSpPr/>
          <p:nvPr/>
        </p:nvSpPr>
        <p:spPr>
          <a:xfrm>
            <a:off x="6616562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5" name="Google Shape;285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6975" y="486963"/>
            <a:ext cx="5294275" cy="5269825"/>
          </a:xfrm>
          <a:prstGeom prst="rect">
            <a:avLst/>
          </a:prstGeom>
          <a:noFill/>
          <a:ln>
            <a:noFill/>
          </a:ln>
        </p:spPr>
      </p:pic>
      <p:sp>
        <p:nvSpPr>
          <p:cNvPr id="286" name="Google Shape;286;p11"/>
          <p:cNvSpPr txBox="1"/>
          <p:nvPr/>
        </p:nvSpPr>
        <p:spPr>
          <a:xfrm>
            <a:off x="2574279" y="2409937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8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87" name="Google Shape;287;p11"/>
          <p:cNvSpPr txBox="1"/>
          <p:nvPr/>
        </p:nvSpPr>
        <p:spPr>
          <a:xfrm>
            <a:off x="1153160" y="963550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88" name="Google Shape;288;p11"/>
          <p:cNvSpPr txBox="1"/>
          <p:nvPr/>
        </p:nvSpPr>
        <p:spPr>
          <a:xfrm>
            <a:off x="1649720" y="1455962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89" name="Google Shape;289;p11"/>
          <p:cNvSpPr txBox="1"/>
          <p:nvPr/>
        </p:nvSpPr>
        <p:spPr>
          <a:xfrm>
            <a:off x="2112000" y="1917525"/>
            <a:ext cx="462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CL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6</a:t>
            </a:r>
            <a:endParaRPr b="0" i="0" sz="2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90" name="Google Shape;290;p11"/>
          <p:cNvSpPr/>
          <p:nvPr/>
        </p:nvSpPr>
        <p:spPr>
          <a:xfrm>
            <a:off x="7137063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11"/>
          <p:cNvSpPr/>
          <p:nvPr/>
        </p:nvSpPr>
        <p:spPr>
          <a:xfrm>
            <a:off x="7137063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11"/>
          <p:cNvSpPr/>
          <p:nvPr/>
        </p:nvSpPr>
        <p:spPr>
          <a:xfrm>
            <a:off x="6096051" y="3849175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11"/>
          <p:cNvSpPr/>
          <p:nvPr/>
        </p:nvSpPr>
        <p:spPr>
          <a:xfrm>
            <a:off x="6096049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p11"/>
          <p:cNvSpPr/>
          <p:nvPr/>
        </p:nvSpPr>
        <p:spPr>
          <a:xfrm>
            <a:off x="6616562" y="3849130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11"/>
          <p:cNvSpPr/>
          <p:nvPr/>
        </p:nvSpPr>
        <p:spPr>
          <a:xfrm>
            <a:off x="6616562" y="4387253"/>
            <a:ext cx="365700" cy="365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2023-09-12T20:21:07Z</dcterms:created>
  <dc:creator>Tomás Gonzalo Basaure Retamal</dc:creator>
</cp:coreProperties>
</file>