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Nunito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qwIaKSf8p3fzKH3eoxCBeWtX2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C14365-5707-42F5-82FA-959D87E7EC07}">
  <a:tblStyle styleId="{04C14365-5707-42F5-82FA-959D87E7EC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NunitoMedium-bold.fntdata"/><Relationship Id="rId27" Type="http://schemas.openxmlformats.org/officeDocument/2006/relationships/font" Target="fonts/Nunit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Nunito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524000" y="3038699"/>
            <a:ext cx="91439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54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Números hasta 100</a:t>
            </a:r>
            <a:endParaRPr i="0" sz="18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523999" y="4274506"/>
            <a:ext cx="9144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2° básico. Unidad 1.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1: Números hasta 100.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Sistematizar colecciones hasta 100 agrupando de 10.</a:t>
            </a:r>
            <a:endParaRPr i="0" sz="2000" u="none" cap="none" strike="noStrike">
              <a:solidFill>
                <a:srgbClr val="EF818A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23999" y="1677058"/>
            <a:ext cx="91440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9600"/>
              <a:buFont typeface="Arial"/>
              <a:buNone/>
            </a:pPr>
            <a:r>
              <a:rPr b="1" i="0" lang="es-CL" sz="9600" u="none" cap="none" strike="noStrike">
                <a:solidFill>
                  <a:srgbClr val="EF818A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i="0" sz="96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magen que contiene Logotipo&#10;&#10;Descripción generada automáticamente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10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56190" y="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239" y="319251"/>
            <a:ext cx="725670" cy="3697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0" name="Google Shape;500;p10"/>
          <p:cNvGraphicFramePr/>
          <p:nvPr/>
        </p:nvGraphicFramePr>
        <p:xfrm>
          <a:off x="2031516" y="23245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{04C14365-5707-42F5-82FA-959D87E7EC07}</a:tableStyleId>
              </a:tblPr>
              <a:tblGrid>
                <a:gridCol w="548350"/>
              </a:tblGrid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01" name="Google Shape;50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564" y="2297743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7932" y="241563"/>
            <a:ext cx="725670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1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56190" y="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239" y="319251"/>
            <a:ext cx="725670" cy="3697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3" name="Google Shape;523;p11"/>
          <p:cNvGraphicFramePr/>
          <p:nvPr/>
        </p:nvGraphicFramePr>
        <p:xfrm>
          <a:off x="2031516" y="23245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{04C14365-5707-42F5-82FA-959D87E7EC07}</a:tableStyleId>
              </a:tblPr>
              <a:tblGrid>
                <a:gridCol w="548350"/>
              </a:tblGrid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24" name="Google Shape;52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564" y="2297743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7932" y="241563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3287" y="2268269"/>
            <a:ext cx="725670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12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56190" y="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239" y="319251"/>
            <a:ext cx="725670" cy="3697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7" name="Google Shape;537;p12"/>
          <p:cNvGraphicFramePr/>
          <p:nvPr/>
        </p:nvGraphicFramePr>
        <p:xfrm>
          <a:off x="2031516" y="23245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{04C14365-5707-42F5-82FA-959D87E7EC07}</a:tableStyleId>
              </a:tblPr>
              <a:tblGrid>
                <a:gridCol w="548350"/>
              </a:tblGrid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38" name="Google Shape;53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564" y="2297743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7932" y="241563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3287" y="2268269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15807" y="220141"/>
            <a:ext cx="725670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4990" y="54870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507" y="530006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507" y="44794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239" y="319251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5840" y="223219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7932" y="241563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287" y="2268269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5807" y="220141"/>
            <a:ext cx="725670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4"/>
          <p:cNvPicPr preferRelativeResize="0"/>
          <p:nvPr/>
        </p:nvPicPr>
        <p:blipFill rotWithShape="1">
          <a:blip r:embed="rId3">
            <a:alphaModFix/>
          </a:blip>
          <a:srcRect b="19283" l="0" r="0" t="0"/>
          <a:stretch/>
        </p:blipFill>
        <p:spPr>
          <a:xfrm>
            <a:off x="0" y="0"/>
            <a:ext cx="12192000" cy="55328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0" name="Google Shape;560;p14"/>
          <p:cNvGraphicFramePr/>
          <p:nvPr/>
        </p:nvGraphicFramePr>
        <p:xfrm>
          <a:off x="1486567" y="2887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{04C14365-5707-42F5-82FA-959D87E7EC07}</a:tableStyleId>
              </a:tblPr>
              <a:tblGrid>
                <a:gridCol w="6678875"/>
                <a:gridCol w="2422350"/>
              </a:tblGrid>
              <a:tr h="90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4100"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Decenas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4100"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Unidades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421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Dibujo animado de un personaje animado&#10;&#10;Descripción generada automáticamente con confianza baja" id="561" name="Google Shape;5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86738" y="4596053"/>
            <a:ext cx="2985999" cy="343218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4"/>
          <p:cNvSpPr/>
          <p:nvPr/>
        </p:nvSpPr>
        <p:spPr>
          <a:xfrm>
            <a:off x="9265121" y="2798284"/>
            <a:ext cx="2485990" cy="1797769"/>
          </a:xfrm>
          <a:prstGeom prst="wedgeRoundRectCallout">
            <a:avLst>
              <a:gd fmla="val -5322" name="adj1"/>
              <a:gd fmla="val 66556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 es una tabla de valor posicional.</a:t>
            </a:r>
            <a:endParaRPr i="0" sz="24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8339" y="0"/>
            <a:ext cx="3915321" cy="401058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15"/>
          <p:cNvSpPr/>
          <p:nvPr/>
        </p:nvSpPr>
        <p:spPr>
          <a:xfrm>
            <a:off x="7764379" y="304800"/>
            <a:ext cx="1187116" cy="19892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920" y="4563978"/>
            <a:ext cx="8935697" cy="12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Google Shape;570;p15"/>
          <p:cNvCxnSpPr/>
          <p:nvPr/>
        </p:nvCxnSpPr>
        <p:spPr>
          <a:xfrm flipH="1" rot="10800000">
            <a:off x="4315327" y="1036547"/>
            <a:ext cx="224590" cy="3689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15"/>
          <p:cNvCxnSpPr/>
          <p:nvPr/>
        </p:nvCxnSpPr>
        <p:spPr>
          <a:xfrm flipH="1" rot="10800000">
            <a:off x="4636696" y="1036546"/>
            <a:ext cx="224590" cy="3689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15"/>
          <p:cNvCxnSpPr/>
          <p:nvPr/>
        </p:nvCxnSpPr>
        <p:spPr>
          <a:xfrm flipH="1" rot="10800000">
            <a:off x="4958065" y="1030356"/>
            <a:ext cx="224590" cy="3689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15"/>
          <p:cNvCxnSpPr/>
          <p:nvPr/>
        </p:nvCxnSpPr>
        <p:spPr>
          <a:xfrm flipH="1" rot="10800000">
            <a:off x="5245768" y="1066102"/>
            <a:ext cx="224590" cy="3689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15"/>
          <p:cNvCxnSpPr/>
          <p:nvPr/>
        </p:nvCxnSpPr>
        <p:spPr>
          <a:xfrm flipH="1" rot="10800000">
            <a:off x="5574632" y="1066101"/>
            <a:ext cx="224590" cy="3689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5"/>
          <p:cNvCxnSpPr/>
          <p:nvPr/>
        </p:nvCxnSpPr>
        <p:spPr>
          <a:xfrm flipH="1" rot="10800000">
            <a:off x="5840382" y="1066101"/>
            <a:ext cx="224590" cy="3689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6" name="Google Shape;576;p15"/>
          <p:cNvSpPr txBox="1"/>
          <p:nvPr/>
        </p:nvSpPr>
        <p:spPr>
          <a:xfrm>
            <a:off x="5105927" y="2147228"/>
            <a:ext cx="7288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cxnSp>
        <p:nvCxnSpPr>
          <p:cNvPr id="577" name="Google Shape;577;p15"/>
          <p:cNvCxnSpPr/>
          <p:nvPr/>
        </p:nvCxnSpPr>
        <p:spPr>
          <a:xfrm>
            <a:off x="6784756" y="1739870"/>
            <a:ext cx="502897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5"/>
          <p:cNvCxnSpPr/>
          <p:nvPr/>
        </p:nvCxnSpPr>
        <p:spPr>
          <a:xfrm>
            <a:off x="6784755" y="1860186"/>
            <a:ext cx="502897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5"/>
          <p:cNvCxnSpPr/>
          <p:nvPr/>
        </p:nvCxnSpPr>
        <p:spPr>
          <a:xfrm>
            <a:off x="6784755" y="2005292"/>
            <a:ext cx="502897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0" name="Google Shape;580;p15"/>
          <p:cNvSpPr txBox="1"/>
          <p:nvPr/>
        </p:nvSpPr>
        <p:spPr>
          <a:xfrm>
            <a:off x="6784755" y="2159695"/>
            <a:ext cx="9796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81" name="Google Shape;581;p15"/>
          <p:cNvSpPr txBox="1"/>
          <p:nvPr/>
        </p:nvSpPr>
        <p:spPr>
          <a:xfrm>
            <a:off x="5952677" y="3174940"/>
            <a:ext cx="13349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6  3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2" name="Google Shape;582;p15"/>
          <p:cNvSpPr txBox="1"/>
          <p:nvPr/>
        </p:nvSpPr>
        <p:spPr>
          <a:xfrm>
            <a:off x="1032933" y="4760788"/>
            <a:ext cx="10502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3" name="Google Shape;583;p15"/>
          <p:cNvSpPr txBox="1"/>
          <p:nvPr/>
        </p:nvSpPr>
        <p:spPr>
          <a:xfrm>
            <a:off x="4524401" y="4771128"/>
            <a:ext cx="10502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4" name="Google Shape;584;p15"/>
          <p:cNvSpPr txBox="1"/>
          <p:nvPr/>
        </p:nvSpPr>
        <p:spPr>
          <a:xfrm>
            <a:off x="8284007" y="4728357"/>
            <a:ext cx="13349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6  3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6"/>
          <p:cNvPicPr preferRelativeResize="0"/>
          <p:nvPr/>
        </p:nvPicPr>
        <p:blipFill rotWithShape="1">
          <a:blip r:embed="rId3">
            <a:alphaModFix/>
          </a:blip>
          <a:srcRect b="254" l="7065" r="49760" t="13142"/>
          <a:stretch/>
        </p:blipFill>
        <p:spPr>
          <a:xfrm>
            <a:off x="535459" y="1454007"/>
            <a:ext cx="4347410" cy="404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6"/>
          <p:cNvPicPr preferRelativeResize="0"/>
          <p:nvPr/>
        </p:nvPicPr>
        <p:blipFill rotWithShape="1">
          <a:blip r:embed="rId3">
            <a:alphaModFix/>
          </a:blip>
          <a:srcRect b="0" l="52230" r="0" t="0"/>
          <a:stretch/>
        </p:blipFill>
        <p:spPr>
          <a:xfrm>
            <a:off x="6095998" y="828717"/>
            <a:ext cx="4810076" cy="466790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6"/>
          <p:cNvSpPr txBox="1"/>
          <p:nvPr/>
        </p:nvSpPr>
        <p:spPr>
          <a:xfrm>
            <a:off x="2155533" y="3737521"/>
            <a:ext cx="6737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7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92" name="Google Shape;592;p16"/>
          <p:cNvSpPr txBox="1"/>
          <p:nvPr/>
        </p:nvSpPr>
        <p:spPr>
          <a:xfrm>
            <a:off x="3888570" y="3699421"/>
            <a:ext cx="8662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6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93" name="Google Shape;593;p16"/>
          <p:cNvSpPr txBox="1"/>
          <p:nvPr/>
        </p:nvSpPr>
        <p:spPr>
          <a:xfrm>
            <a:off x="2960403" y="4701121"/>
            <a:ext cx="11069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7  6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4" name="Google Shape;594;p16"/>
          <p:cNvSpPr txBox="1"/>
          <p:nvPr/>
        </p:nvSpPr>
        <p:spPr>
          <a:xfrm>
            <a:off x="7565028" y="3730198"/>
            <a:ext cx="7366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8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95" name="Google Shape;595;p16"/>
          <p:cNvSpPr txBox="1"/>
          <p:nvPr/>
        </p:nvSpPr>
        <p:spPr>
          <a:xfrm>
            <a:off x="9404955" y="3730198"/>
            <a:ext cx="7626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96" name="Google Shape;596;p16"/>
          <p:cNvSpPr txBox="1"/>
          <p:nvPr/>
        </p:nvSpPr>
        <p:spPr>
          <a:xfrm>
            <a:off x="8501036" y="4701121"/>
            <a:ext cx="12686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8  0</a:t>
            </a:r>
            <a:r>
              <a:rPr b="1" lang="es-CL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97" name="Google Shape;597;p16"/>
          <p:cNvSpPr/>
          <p:nvPr/>
        </p:nvSpPr>
        <p:spPr>
          <a:xfrm>
            <a:off x="231929" y="337201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FF1C54"/>
          </a:solidFill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1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6"/>
          <p:cNvSpPr txBox="1"/>
          <p:nvPr/>
        </p:nvSpPr>
        <p:spPr>
          <a:xfrm>
            <a:off x="327497" y="395314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lang="es-CL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6"/>
          <p:cNvSpPr txBox="1"/>
          <p:nvPr/>
        </p:nvSpPr>
        <p:spPr>
          <a:xfrm>
            <a:off x="1064567" y="-201755"/>
            <a:ext cx="100628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3600">
                <a:solidFill>
                  <a:srgbClr val="FF1C54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cubos hay?</a:t>
            </a:r>
            <a:endParaRPr sz="3600">
              <a:solidFill>
                <a:srgbClr val="FF1C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604" name="Google Shape;6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3049" y="1079501"/>
            <a:ext cx="4639851" cy="5333162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7"/>
          <p:cNvSpPr/>
          <p:nvPr/>
        </p:nvSpPr>
        <p:spPr>
          <a:xfrm>
            <a:off x="1073620" y="359884"/>
            <a:ext cx="5581179" cy="2891316"/>
          </a:xfrm>
          <a:prstGeom prst="wedgeRoundRectCallout">
            <a:avLst>
              <a:gd fmla="val 67722" name="adj1"/>
              <a:gd fmla="val 17800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puntos alcanzaste a pintar en el árbol? </a:t>
            </a:r>
            <a:r>
              <a:rPr lang="es-CL" sz="24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7960" y="1254381"/>
            <a:ext cx="5156075" cy="56036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31929" y="337201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FF1C54"/>
          </a:solidFill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1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27497" y="395314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064567" y="-201755"/>
            <a:ext cx="100628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3600" u="none" cap="none" strike="noStrike">
                <a:solidFill>
                  <a:srgbClr val="FF1C54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puntos alcanzas a pintar?</a:t>
            </a:r>
            <a:endParaRPr i="0" sz="3600" u="none" cap="none" strike="noStrike">
              <a:solidFill>
                <a:srgbClr val="FF1C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1796" l="9678" r="6551" t="0"/>
          <a:stretch/>
        </p:blipFill>
        <p:spPr>
          <a:xfrm>
            <a:off x="3579982" y="1257275"/>
            <a:ext cx="5032036" cy="56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231929" y="337201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FF1C54"/>
          </a:solidFill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1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27497" y="395314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064567" y="-201755"/>
            <a:ext cx="100628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3600" u="none" cap="none" strike="noStrike">
                <a:solidFill>
                  <a:srgbClr val="FF1C54"/>
                </a:solidFill>
                <a:latin typeface="Nunito Medium"/>
                <a:ea typeface="Nunito Medium"/>
                <a:cs typeface="Nunito Medium"/>
                <a:sym typeface="Nunito Medium"/>
              </a:rPr>
              <a:t>Sofía pintó algunos puntos en el dibujo.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3600" u="none" cap="none" strike="noStrike">
                <a:solidFill>
                  <a:srgbClr val="FF1C54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puntos pintó?</a:t>
            </a:r>
            <a:endParaRPr i="0" sz="3600" u="none" cap="none" strike="noStrike">
              <a:solidFill>
                <a:srgbClr val="FF1C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40148" y="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486" y="39992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40522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480" y="34290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32022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35762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637" y="39199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968" y="37632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870" y="32685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390" y="287655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1943" y="26412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2594" y="208026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217" y="16619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41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12271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5501" y="240168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243" y="1646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3374" y="20554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334" y="28102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469" y="33780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980" y="75906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0221" y="130068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4848" y="6684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0206" y="8531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542" y="148768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55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541" y="25886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023" y="19541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278" y="1419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0930" y="43777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795" y="375202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559" y="30635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206" y="23453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195" y="9573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85" y="6173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6439" y="6630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089" y="12898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987" y="12127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7726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913" y="14768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447" y="127275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171" name="Google Shape;17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2677" y="4636176"/>
            <a:ext cx="381474" cy="37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9198683" y="2020740"/>
            <a:ext cx="2485990" cy="1901390"/>
          </a:xfrm>
          <a:prstGeom prst="wedgeRoundRectCallout">
            <a:avLst>
              <a:gd fmla="val -5322" name="adj1"/>
              <a:gd fmla="val 66556" name="adj2"/>
              <a:gd fmla="val 16667" name="adj3"/>
            </a:avLst>
          </a:prstGeom>
          <a:noFill/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Puse un cubo sobre cada punto.</a:t>
            </a:r>
            <a:r>
              <a:rPr i="0" lang="es-CL" sz="2400" u="none" cap="none" strike="noStrik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40148" y="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486" y="39992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40522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480" y="34290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32022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35762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637" y="39199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968" y="37632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870" y="32685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390" y="287655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1943" y="26412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2594" y="208026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217" y="16619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41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12271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5501" y="240168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243" y="1646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3374" y="20554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334" y="28102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469" y="33780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980" y="75906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0221" y="130068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4848" y="6684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0206" y="8531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542" y="148768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55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541" y="25886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023" y="19541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278" y="1419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0930" y="43777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795" y="375202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559" y="30635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206" y="23453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195" y="9573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85" y="6173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6439" y="6630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089" y="12898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987" y="12127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7726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913" y="14768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447" y="127275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242" name="Google Shape;24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"/>
          <p:cNvSpPr/>
          <p:nvPr/>
        </p:nvSpPr>
        <p:spPr>
          <a:xfrm>
            <a:off x="9198683" y="2436254"/>
            <a:ext cx="2485990" cy="1485876"/>
          </a:xfrm>
          <a:prstGeom prst="wedgeRoundRectCallout">
            <a:avLst>
              <a:gd fmla="val -5322" name="adj1"/>
              <a:gd fmla="val 66556" name="adj2"/>
              <a:gd fmla="val 16667" name="adj3"/>
            </a:avLst>
          </a:prstGeom>
          <a:noFill/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Haré grupos de 10.</a:t>
            </a:r>
            <a:endParaRPr i="0" sz="24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6"/>
          <p:cNvPicPr preferRelativeResize="0"/>
          <p:nvPr/>
        </p:nvPicPr>
        <p:blipFill rotWithShape="1">
          <a:blip r:embed="rId3">
            <a:alphaModFix/>
          </a:blip>
          <a:srcRect b="1797" l="9868" r="6358" t="0"/>
          <a:stretch/>
        </p:blipFill>
        <p:spPr>
          <a:xfrm>
            <a:off x="2940148" y="0"/>
            <a:ext cx="6161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486" y="39992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40522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480" y="34290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32022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35762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637" y="39199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968" y="37632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870" y="32685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390" y="287655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1943" y="26412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2594" y="208026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217" y="16619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41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12271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5501" y="240168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243" y="1646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3374" y="20554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334" y="28102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469" y="33780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980" y="75906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0221" y="130068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4848" y="6684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0206" y="8531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542" y="148768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55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541" y="25886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023" y="19541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278" y="1419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0930" y="43777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795" y="375202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559" y="30635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206" y="23453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195" y="9573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85" y="6173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6439" y="6630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089" y="12898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987" y="12127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7726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913" y="14768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447" y="127275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312" name="Google Shape;31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573" y="430972"/>
            <a:ext cx="590632" cy="335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7">
            <a:alphaModFix/>
          </a:blip>
          <a:srcRect b="0" l="11268" r="6236" t="0"/>
          <a:stretch/>
        </p:blipFill>
        <p:spPr>
          <a:xfrm>
            <a:off x="2989074" y="-11621"/>
            <a:ext cx="60477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"/>
          <p:cNvSpPr/>
          <p:nvPr/>
        </p:nvSpPr>
        <p:spPr>
          <a:xfrm>
            <a:off x="9198683" y="2436254"/>
            <a:ext cx="2485990" cy="1485875"/>
          </a:xfrm>
          <a:prstGeom prst="wedgeRoundRectCallout">
            <a:avLst>
              <a:gd fmla="val -5322" name="adj1"/>
              <a:gd fmla="val 66556" name="adj2"/>
              <a:gd fmla="val 16667" name="adj3"/>
            </a:avLst>
          </a:prstGeom>
          <a:noFill/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Formé una decena.</a:t>
            </a:r>
            <a:endParaRPr i="0" sz="24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7"/>
          <p:cNvPicPr preferRelativeResize="0"/>
          <p:nvPr/>
        </p:nvPicPr>
        <p:blipFill rotWithShape="1">
          <a:blip r:embed="rId3">
            <a:alphaModFix/>
          </a:blip>
          <a:srcRect b="1797" l="9868" r="6358" t="0"/>
          <a:stretch/>
        </p:blipFill>
        <p:spPr>
          <a:xfrm>
            <a:off x="2956190" y="0"/>
            <a:ext cx="6161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486" y="39992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40522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480" y="34290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32022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35762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637" y="39199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968" y="37632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870" y="32685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390" y="287655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1943" y="26412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2594" y="208026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41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5501" y="240168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334" y="28102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469" y="33780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556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541" y="25886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023" y="19541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278" y="1419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795" y="375202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559" y="30635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206" y="23453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195" y="9573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85" y="6173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6439" y="6630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089" y="12898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987" y="12127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7726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913" y="14768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447" y="127275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375" name="Google Shape;37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"/>
          <p:cNvSpPr/>
          <p:nvPr/>
        </p:nvSpPr>
        <p:spPr>
          <a:xfrm>
            <a:off x="9198683" y="2436254"/>
            <a:ext cx="2485990" cy="1485875"/>
          </a:xfrm>
          <a:prstGeom prst="wedgeRoundRectCallout">
            <a:avLst>
              <a:gd fmla="val -5322" name="adj1"/>
              <a:gd fmla="val 66556" name="adj2"/>
              <a:gd fmla="val 16667" name="adj3"/>
            </a:avLst>
          </a:prstGeom>
          <a:noFill/>
          <a:ln cap="flat" cmpd="sng" w="12700">
            <a:solidFill>
              <a:srgbClr val="FF1C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Haré más grupos de 10.</a:t>
            </a:r>
            <a:endParaRPr i="0" sz="24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8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56190" y="0"/>
            <a:ext cx="6161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40522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190" y="32022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163" y="35762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637" y="39199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968" y="37632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469" y="33780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541" y="25886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023" y="19541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278" y="1419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795" y="375202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559" y="30635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206" y="23453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195" y="9573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85" y="6173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6439" y="6630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089" y="12898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987" y="12127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7726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913" y="14768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447" y="127275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239" y="319251"/>
            <a:ext cx="725670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9"/>
          <p:cNvPicPr preferRelativeResize="0"/>
          <p:nvPr/>
        </p:nvPicPr>
        <p:blipFill rotWithShape="1">
          <a:blip r:embed="rId3">
            <a:alphaModFix/>
          </a:blip>
          <a:srcRect b="1796" l="9867" r="6360" t="0"/>
          <a:stretch/>
        </p:blipFill>
        <p:spPr>
          <a:xfrm>
            <a:off x="2956190" y="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023" y="19541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278" y="1419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195" y="9573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585" y="6173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6439" y="6630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089" y="12898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011" y="18616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932" y="38652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106" y="32934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872" y="28284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236343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84" y="17939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987" y="12127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7726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913" y="14768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447" y="127275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73" y="20091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81" y="16814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371" y="2513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188" y="2268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7912" y="18337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662" y="211074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70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136" y="24362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24" y="27196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85" y="30100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715" y="40412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592" y="35401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334" y="3584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60" y="30348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8371" y="33282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514" y="389989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857" y="35650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25" y="303256"/>
            <a:ext cx="725670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239" y="319251"/>
            <a:ext cx="725670" cy="3697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8" name="Google Shape;468;p9"/>
          <p:cNvGraphicFramePr/>
          <p:nvPr/>
        </p:nvGraphicFramePr>
        <p:xfrm>
          <a:off x="2031516" y="23245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{04C14365-5707-42F5-82FA-959D87E7EC07}</a:tableStyleId>
              </a:tblPr>
              <a:tblGrid>
                <a:gridCol w="548350"/>
              </a:tblGrid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469" name="Google Shape;46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564" y="2297743"/>
            <a:ext cx="725670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2023-10-27T03:50:49Z</dcterms:created>
  <dc:creator>Javiera Aguirre</dc:creator>
</cp:coreProperties>
</file>