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embeddedFontLst>
    <p:embeddedFont>
      <p:font typeface="Nunito" pitchFamily="2" charset="0"/>
      <p:regular r:id="rId17"/>
      <p:bold r:id="rId18"/>
      <p:italic r:id="rId19"/>
      <p:boldItalic r:id="rId20"/>
    </p:embeddedFont>
    <p:embeddedFont>
      <p:font typeface="Nunito SemiBold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nu/bv3ya1U7hG3aXneDRyW+hj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6" name="Google Shape;8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8" name="Google Shape;8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0" name="Google Shape;97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2" name="Google Shape;10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7" name="Google Shape;1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7" name="Google Shape;37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1" name="Google Shape;5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0" name="Google Shape;61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2" name="Google Shape;6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4" name="Google Shape;7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5" name="Google Shape;155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6" name="Google Shape;156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2" name="Google Shape;162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8" name="Google Shape;168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17" name="Google Shape;21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"/>
          <p:cNvSpPr txBox="1"/>
          <p:nvPr/>
        </p:nvSpPr>
        <p:spPr>
          <a:xfrm>
            <a:off x="1524000" y="3036547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4000" b="0" i="0" u="none" strike="noStrike" cap="none">
                <a:solidFill>
                  <a:srgbClr val="5C57A2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Media como nivelación</a:t>
            </a:r>
            <a:endParaRPr sz="4000" b="0" i="0" u="none" strike="noStrike" cap="none">
              <a:solidFill>
                <a:srgbClr val="5C57A2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621861" y="4426520"/>
            <a:ext cx="6264300" cy="13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b="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5° Básico. Unidad 3. </a:t>
            </a:r>
            <a:endParaRPr sz="2000" b="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b="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Capítulo 13: Media.</a:t>
            </a:r>
            <a:endParaRPr sz="2000" b="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b="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Sistematización problema 1. </a:t>
            </a:r>
            <a:endParaRPr sz="2000" b="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b="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Páginas 84, 85, 86 y 87. </a:t>
            </a:r>
            <a:endParaRPr sz="2000" b="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8" name="Google Shape;828;p4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29" name="Google Shape;829;p4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30" name="Google Shape;830;p4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4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4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4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4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4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6" name="Google Shape;836;p4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p4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p4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p4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p4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1" name="Google Shape;841;p4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4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3" name="Google Shape;843;p4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4" name="Google Shape;844;p4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4"/>
          <p:cNvSpPr/>
          <p:nvPr/>
        </p:nvSpPr>
        <p:spPr>
          <a:xfrm>
            <a:off x="4455280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4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4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4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4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p4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4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4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4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4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4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4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4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p4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59" name="Google Shape;859;p4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0" name="Google Shape;860;p4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1" name="Google Shape;861;p4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2" name="Google Shape;862;p4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3" name="Google Shape;863;p4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4" name="Google Shape;864;p4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5" name="Google Shape;865;p4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6" name="Google Shape;866;p4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7" name="Google Shape;867;p4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8" name="Google Shape;868;p4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869" name="Google Shape;869;p4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0" name="Google Shape;870;p4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1" name="Google Shape;871;p4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2" name="Google Shape;872;p4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3" name="Google Shape;873;p4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4" name="Google Shape;874;p4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5" name="Google Shape;875;p4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6" name="Google Shape;876;p4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7" name="Google Shape;877;p4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8" name="Google Shape;878;p4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9" name="Google Shape;879;p4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0" name="Google Shape;880;p4"/>
          <p:cNvSpPr txBox="1"/>
          <p:nvPr/>
        </p:nvSpPr>
        <p:spPr>
          <a:xfrm rot="16200000">
            <a:off x="2125526" y="2507421"/>
            <a:ext cx="221519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81" name="Google Shape;881;p4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882" name="Google Shape;882;p4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3" name="Google Shape;883;p4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84" name="Google Shape;884;p4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85" name="Google Shape;885;p4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86" name="Google Shape;886;p4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87" name="Google Shape;887;p4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888" name="Google Shape;888;p4"/>
          <p:cNvSpPr/>
          <p:nvPr/>
        </p:nvSpPr>
        <p:spPr>
          <a:xfrm>
            <a:off x="4455280" y="169017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4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4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4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4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3" name="Google Shape;893;p4"/>
          <p:cNvSpPr/>
          <p:nvPr/>
        </p:nvSpPr>
        <p:spPr>
          <a:xfrm>
            <a:off x="5987981" y="210612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4"/>
          <p:cNvSpPr/>
          <p:nvPr/>
        </p:nvSpPr>
        <p:spPr>
          <a:xfrm>
            <a:off x="5987545" y="247745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4"/>
          <p:cNvSpPr/>
          <p:nvPr/>
        </p:nvSpPr>
        <p:spPr>
          <a:xfrm>
            <a:off x="5987545" y="28379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081694D6-2386-889E-F0FC-20EB14554EC3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0" name="Google Shape;900;p5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01" name="Google Shape;901;p5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02" name="Google Shape;902;p5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5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5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5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5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7" name="Google Shape;907;p5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5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p5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5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5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p5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5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5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5" name="Google Shape;915;p5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5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5"/>
          <p:cNvSpPr/>
          <p:nvPr/>
        </p:nvSpPr>
        <p:spPr>
          <a:xfrm>
            <a:off x="4455280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5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5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5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Google Shape;921;p5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2" name="Google Shape;922;p5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p5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4" name="Google Shape;924;p5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5" name="Google Shape;925;p5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6" name="Google Shape;926;p5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7" name="Google Shape;927;p5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Google Shape;928;p5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Google Shape;929;p5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p5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1" name="Google Shape;931;p5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2" name="Google Shape;932;p5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3" name="Google Shape;933;p5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4" name="Google Shape;934;p5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5" name="Google Shape;935;p5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6" name="Google Shape;936;p5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7" name="Google Shape;937;p5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8" name="Google Shape;938;p5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9" name="Google Shape;939;p5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40" name="Google Shape;940;p5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41" name="Google Shape;941;p5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2" name="Google Shape;942;p5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3" name="Google Shape;943;p5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4" name="Google Shape;944;p5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5" name="Google Shape;945;p5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6" name="Google Shape;946;p5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7" name="Google Shape;947;p5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8" name="Google Shape;948;p5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9" name="Google Shape;949;p5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0" name="Google Shape;950;p5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1" name="Google Shape;951;p5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2" name="Google Shape;952;p5"/>
          <p:cNvSpPr txBox="1"/>
          <p:nvPr/>
        </p:nvSpPr>
        <p:spPr>
          <a:xfrm rot="16200000">
            <a:off x="2090575" y="2470649"/>
            <a:ext cx="2209244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Cantidad de vueltas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3" name="Google Shape;953;p5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54" name="Google Shape;954;p5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5" name="Google Shape;955;p5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6" name="Google Shape;956;p5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7" name="Google Shape;957;p5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8" name="Google Shape;958;p5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59" name="Google Shape;959;p5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960" name="Google Shape;960;p5"/>
          <p:cNvSpPr/>
          <p:nvPr/>
        </p:nvSpPr>
        <p:spPr>
          <a:xfrm>
            <a:off x="4455280" y="169017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1" name="Google Shape;961;p5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2" name="Google Shape;962;p5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3" name="Google Shape;963;p5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4" name="Google Shape;964;p5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5" name="Google Shape;965;p5"/>
          <p:cNvSpPr/>
          <p:nvPr/>
        </p:nvSpPr>
        <p:spPr>
          <a:xfrm>
            <a:off x="5987981" y="210612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6" name="Google Shape;966;p5"/>
          <p:cNvSpPr/>
          <p:nvPr/>
        </p:nvSpPr>
        <p:spPr>
          <a:xfrm>
            <a:off x="5987545" y="247745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7" name="Google Shape;967;p5"/>
          <p:cNvSpPr/>
          <p:nvPr/>
        </p:nvSpPr>
        <p:spPr>
          <a:xfrm>
            <a:off x="5987545" y="28379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9C241567-3097-0791-D0C5-D77766397321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2" name="Google Shape;972;p17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3" name="Google Shape;973;p17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74" name="Google Shape;974;p17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5" name="Google Shape;975;p17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6" name="Google Shape;976;p17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7" name="Google Shape;977;p17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8" name="Google Shape;978;p17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9" name="Google Shape;979;p17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0" name="Google Shape;980;p17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1" name="Google Shape;981;p17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2" name="Google Shape;982;p17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3" name="Google Shape;983;p17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4" name="Google Shape;984;p17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17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6" name="Google Shape;986;p17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7" name="Google Shape;987;p17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8" name="Google Shape;988;p17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9" name="Google Shape;989;p17"/>
          <p:cNvSpPr/>
          <p:nvPr/>
        </p:nvSpPr>
        <p:spPr>
          <a:xfrm>
            <a:off x="4455280" y="207714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0" name="Google Shape;990;p17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1" name="Google Shape;991;p17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17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3" name="Google Shape;993;p17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4" name="Google Shape;994;p17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5" name="Google Shape;995;p17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6" name="Google Shape;996;p17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17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8" name="Google Shape;998;p17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9" name="Google Shape;999;p17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0" name="Google Shape;1000;p17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1" name="Google Shape;1001;p17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2" name="Google Shape;1002;p17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3" name="Google Shape;1003;p17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4" name="Google Shape;1004;p17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5" name="Google Shape;1005;p17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6" name="Google Shape;1006;p17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7" name="Google Shape;1007;p17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8" name="Google Shape;1008;p17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9" name="Google Shape;1009;p17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0" name="Google Shape;1010;p17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1" name="Google Shape;1011;p17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2" name="Google Shape;1012;p17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13" name="Google Shape;1013;p17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4" name="Google Shape;1014;p17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5" name="Google Shape;1015;p17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6" name="Google Shape;1016;p17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7" name="Google Shape;1017;p17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8" name="Google Shape;1018;p17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9" name="Google Shape;1019;p17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0" name="Google Shape;1020;p17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1" name="Google Shape;1021;p17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2" name="Google Shape;1022;p17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3" name="Google Shape;1023;p17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24" name="Google Shape;1024;p17"/>
          <p:cNvSpPr txBox="1"/>
          <p:nvPr/>
        </p:nvSpPr>
        <p:spPr>
          <a:xfrm rot="16200000">
            <a:off x="2169579" y="2480147"/>
            <a:ext cx="19389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5" name="Google Shape;1025;p17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26" name="Google Shape;1026;p17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27" name="Google Shape;1027;p17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8" name="Google Shape;1028;p17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9" name="Google Shape;1029;p17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0" name="Google Shape;1030;p17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31" name="Google Shape;1031;p17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1032" name="Google Shape;1032;p17"/>
          <p:cNvSpPr/>
          <p:nvPr/>
        </p:nvSpPr>
        <p:spPr>
          <a:xfrm>
            <a:off x="5219782" y="206626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3" name="Google Shape;1033;p17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4" name="Google Shape;1034;p17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17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6" name="Google Shape;1036;p17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"/>
          <p:cNvSpPr/>
          <p:nvPr/>
        </p:nvSpPr>
        <p:spPr>
          <a:xfrm>
            <a:off x="5987981" y="20959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8" name="Google Shape;1038;p17"/>
          <p:cNvSpPr/>
          <p:nvPr/>
        </p:nvSpPr>
        <p:spPr>
          <a:xfrm>
            <a:off x="5987545" y="247745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9" name="Google Shape;1039;p17"/>
          <p:cNvSpPr/>
          <p:nvPr/>
        </p:nvSpPr>
        <p:spPr>
          <a:xfrm>
            <a:off x="5987545" y="28379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FBA9D0E7-362C-6138-9088-89EFD8DB0F0E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4" name="Google Shape;1044;p18"/>
          <p:cNvCxnSpPr/>
          <p:nvPr/>
        </p:nvCxnSpPr>
        <p:spPr>
          <a:xfrm flipH="1">
            <a:off x="2261858" y="2846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45" name="Google Shape;1045;p18"/>
          <p:cNvCxnSpPr/>
          <p:nvPr/>
        </p:nvCxnSpPr>
        <p:spPr>
          <a:xfrm>
            <a:off x="2261858" y="52587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6" name="Google Shape;1046;p18"/>
          <p:cNvSpPr/>
          <p:nvPr/>
        </p:nvSpPr>
        <p:spPr>
          <a:xfrm>
            <a:off x="2778880" y="48748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18"/>
          <p:cNvSpPr/>
          <p:nvPr/>
        </p:nvSpPr>
        <p:spPr>
          <a:xfrm>
            <a:off x="2778880" y="44944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18"/>
          <p:cNvSpPr/>
          <p:nvPr/>
        </p:nvSpPr>
        <p:spPr>
          <a:xfrm>
            <a:off x="2778880" y="41196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9" name="Google Shape;1049;p18"/>
          <p:cNvSpPr/>
          <p:nvPr/>
        </p:nvSpPr>
        <p:spPr>
          <a:xfrm>
            <a:off x="2778880" y="37392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8"/>
          <p:cNvSpPr/>
          <p:nvPr/>
        </p:nvSpPr>
        <p:spPr>
          <a:xfrm>
            <a:off x="2778880" y="33589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1" name="Google Shape;1051;p18"/>
          <p:cNvSpPr/>
          <p:nvPr/>
        </p:nvSpPr>
        <p:spPr>
          <a:xfrm>
            <a:off x="2778880" y="29785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2" name="Google Shape;1052;p18"/>
          <p:cNvSpPr/>
          <p:nvPr/>
        </p:nvSpPr>
        <p:spPr>
          <a:xfrm>
            <a:off x="2778880" y="26037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3" name="Google Shape;1053;p18"/>
          <p:cNvSpPr/>
          <p:nvPr/>
        </p:nvSpPr>
        <p:spPr>
          <a:xfrm>
            <a:off x="2778880" y="22233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4" name="Google Shape;1054;p18"/>
          <p:cNvSpPr/>
          <p:nvPr/>
        </p:nvSpPr>
        <p:spPr>
          <a:xfrm>
            <a:off x="3545014" y="48748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5" name="Google Shape;1055;p18"/>
          <p:cNvSpPr/>
          <p:nvPr/>
        </p:nvSpPr>
        <p:spPr>
          <a:xfrm>
            <a:off x="3545014" y="44944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8"/>
          <p:cNvSpPr/>
          <p:nvPr/>
        </p:nvSpPr>
        <p:spPr>
          <a:xfrm>
            <a:off x="3545014" y="41196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7" name="Google Shape;1057;p18"/>
          <p:cNvSpPr/>
          <p:nvPr/>
        </p:nvSpPr>
        <p:spPr>
          <a:xfrm>
            <a:off x="3545014" y="37392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18"/>
          <p:cNvSpPr/>
          <p:nvPr/>
        </p:nvSpPr>
        <p:spPr>
          <a:xfrm>
            <a:off x="3545014" y="33589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9" name="Google Shape;1059;p18"/>
          <p:cNvSpPr/>
          <p:nvPr/>
        </p:nvSpPr>
        <p:spPr>
          <a:xfrm>
            <a:off x="3545014" y="29785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0" name="Google Shape;1060;p18"/>
          <p:cNvSpPr/>
          <p:nvPr/>
        </p:nvSpPr>
        <p:spPr>
          <a:xfrm>
            <a:off x="3545014" y="26037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1" name="Google Shape;1061;p18"/>
          <p:cNvSpPr/>
          <p:nvPr/>
        </p:nvSpPr>
        <p:spPr>
          <a:xfrm>
            <a:off x="2778880" y="18362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2" name="Google Shape;1062;p18"/>
          <p:cNvSpPr/>
          <p:nvPr/>
        </p:nvSpPr>
        <p:spPr>
          <a:xfrm>
            <a:off x="4311145" y="48748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3" name="Google Shape;1063;p18"/>
          <p:cNvSpPr/>
          <p:nvPr/>
        </p:nvSpPr>
        <p:spPr>
          <a:xfrm>
            <a:off x="4311145" y="44944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4" name="Google Shape;1064;p18"/>
          <p:cNvSpPr/>
          <p:nvPr/>
        </p:nvSpPr>
        <p:spPr>
          <a:xfrm>
            <a:off x="4311145" y="41196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5" name="Google Shape;1065;p18"/>
          <p:cNvSpPr/>
          <p:nvPr/>
        </p:nvSpPr>
        <p:spPr>
          <a:xfrm>
            <a:off x="4311145" y="37392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8"/>
          <p:cNvSpPr/>
          <p:nvPr/>
        </p:nvSpPr>
        <p:spPr>
          <a:xfrm>
            <a:off x="4311145" y="33589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8"/>
          <p:cNvSpPr/>
          <p:nvPr/>
        </p:nvSpPr>
        <p:spPr>
          <a:xfrm>
            <a:off x="4311145" y="29785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8"/>
          <p:cNvSpPr/>
          <p:nvPr/>
        </p:nvSpPr>
        <p:spPr>
          <a:xfrm>
            <a:off x="5064383" y="48748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8"/>
          <p:cNvSpPr/>
          <p:nvPr/>
        </p:nvSpPr>
        <p:spPr>
          <a:xfrm>
            <a:off x="5064383" y="44944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8"/>
          <p:cNvSpPr/>
          <p:nvPr/>
        </p:nvSpPr>
        <p:spPr>
          <a:xfrm>
            <a:off x="5064383" y="41196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8"/>
          <p:cNvSpPr/>
          <p:nvPr/>
        </p:nvSpPr>
        <p:spPr>
          <a:xfrm>
            <a:off x="5064383" y="37392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8"/>
          <p:cNvSpPr/>
          <p:nvPr/>
        </p:nvSpPr>
        <p:spPr>
          <a:xfrm>
            <a:off x="5064383" y="33589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3" name="Google Shape;1073;p18"/>
          <p:cNvSpPr/>
          <p:nvPr/>
        </p:nvSpPr>
        <p:spPr>
          <a:xfrm>
            <a:off x="5064383" y="29785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4" name="Google Shape;1074;p18"/>
          <p:cNvSpPr txBox="1"/>
          <p:nvPr/>
        </p:nvSpPr>
        <p:spPr>
          <a:xfrm>
            <a:off x="1937231" y="46864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75" name="Google Shape;1075;p18"/>
          <p:cNvSpPr txBox="1"/>
          <p:nvPr/>
        </p:nvSpPr>
        <p:spPr>
          <a:xfrm>
            <a:off x="1930526" y="43061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76" name="Google Shape;1076;p18"/>
          <p:cNvSpPr txBox="1"/>
          <p:nvPr/>
        </p:nvSpPr>
        <p:spPr>
          <a:xfrm>
            <a:off x="1937231" y="39312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77" name="Google Shape;1077;p18"/>
          <p:cNvSpPr txBox="1"/>
          <p:nvPr/>
        </p:nvSpPr>
        <p:spPr>
          <a:xfrm>
            <a:off x="1929337" y="35702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78" name="Google Shape;1078;p18"/>
          <p:cNvSpPr txBox="1"/>
          <p:nvPr/>
        </p:nvSpPr>
        <p:spPr>
          <a:xfrm>
            <a:off x="1938418" y="31846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79" name="Google Shape;1079;p18"/>
          <p:cNvSpPr txBox="1"/>
          <p:nvPr/>
        </p:nvSpPr>
        <p:spPr>
          <a:xfrm>
            <a:off x="1945123" y="28098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80" name="Google Shape;1080;p18"/>
          <p:cNvSpPr txBox="1"/>
          <p:nvPr/>
        </p:nvSpPr>
        <p:spPr>
          <a:xfrm>
            <a:off x="1937231" y="24487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81" name="Google Shape;1081;p18"/>
          <p:cNvSpPr txBox="1"/>
          <p:nvPr/>
        </p:nvSpPr>
        <p:spPr>
          <a:xfrm>
            <a:off x="1938418" y="20384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82" name="Google Shape;1082;p18"/>
          <p:cNvSpPr txBox="1"/>
          <p:nvPr/>
        </p:nvSpPr>
        <p:spPr>
          <a:xfrm>
            <a:off x="1945123" y="16636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83" name="Google Shape;1083;p18"/>
          <p:cNvSpPr txBox="1"/>
          <p:nvPr/>
        </p:nvSpPr>
        <p:spPr>
          <a:xfrm>
            <a:off x="1827347" y="12755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84" name="Google Shape;1084;p18"/>
          <p:cNvSpPr txBox="1"/>
          <p:nvPr/>
        </p:nvSpPr>
        <p:spPr>
          <a:xfrm>
            <a:off x="1836662" y="8784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85" name="Google Shape;1085;p18"/>
          <p:cNvCxnSpPr/>
          <p:nvPr/>
        </p:nvCxnSpPr>
        <p:spPr>
          <a:xfrm>
            <a:off x="2180861" y="48748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6" name="Google Shape;1086;p18"/>
          <p:cNvCxnSpPr/>
          <p:nvPr/>
        </p:nvCxnSpPr>
        <p:spPr>
          <a:xfrm>
            <a:off x="2180861" y="45035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7" name="Google Shape;1087;p18"/>
          <p:cNvCxnSpPr/>
          <p:nvPr/>
        </p:nvCxnSpPr>
        <p:spPr>
          <a:xfrm>
            <a:off x="2199491" y="41254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8" name="Google Shape;1088;p18"/>
          <p:cNvCxnSpPr/>
          <p:nvPr/>
        </p:nvCxnSpPr>
        <p:spPr>
          <a:xfrm>
            <a:off x="2171545" y="37372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9" name="Google Shape;1089;p18"/>
          <p:cNvCxnSpPr/>
          <p:nvPr/>
        </p:nvCxnSpPr>
        <p:spPr>
          <a:xfrm>
            <a:off x="2171545" y="33670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0" name="Google Shape;1090;p18"/>
          <p:cNvCxnSpPr/>
          <p:nvPr/>
        </p:nvCxnSpPr>
        <p:spPr>
          <a:xfrm>
            <a:off x="2190175" y="29878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1" name="Google Shape;1091;p18"/>
          <p:cNvCxnSpPr/>
          <p:nvPr/>
        </p:nvCxnSpPr>
        <p:spPr>
          <a:xfrm>
            <a:off x="2180861" y="26177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2" name="Google Shape;1092;p18"/>
          <p:cNvCxnSpPr/>
          <p:nvPr/>
        </p:nvCxnSpPr>
        <p:spPr>
          <a:xfrm>
            <a:off x="2190175" y="22294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3" name="Google Shape;1093;p18"/>
          <p:cNvCxnSpPr/>
          <p:nvPr/>
        </p:nvCxnSpPr>
        <p:spPr>
          <a:xfrm>
            <a:off x="2190175" y="18412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4" name="Google Shape;1094;p18"/>
          <p:cNvCxnSpPr/>
          <p:nvPr/>
        </p:nvCxnSpPr>
        <p:spPr>
          <a:xfrm>
            <a:off x="2209651" y="14530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5" name="Google Shape;1095;p18"/>
          <p:cNvCxnSpPr/>
          <p:nvPr/>
        </p:nvCxnSpPr>
        <p:spPr>
          <a:xfrm>
            <a:off x="2208807" y="10647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6" name="Google Shape;1096;p18"/>
          <p:cNvSpPr txBox="1"/>
          <p:nvPr/>
        </p:nvSpPr>
        <p:spPr>
          <a:xfrm rot="16200000">
            <a:off x="563445" y="2304347"/>
            <a:ext cx="185324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97" name="Google Shape;1097;p18"/>
          <p:cNvSpPr txBox="1"/>
          <p:nvPr/>
        </p:nvSpPr>
        <p:spPr>
          <a:xfrm>
            <a:off x="1826502" y="4912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98" name="Google Shape;1098;p18"/>
          <p:cNvCxnSpPr/>
          <p:nvPr/>
        </p:nvCxnSpPr>
        <p:spPr>
          <a:xfrm>
            <a:off x="2227441" y="7397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9" name="Google Shape;1099;p18"/>
          <p:cNvSpPr txBox="1"/>
          <p:nvPr/>
        </p:nvSpPr>
        <p:spPr>
          <a:xfrm>
            <a:off x="2736335" y="53416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00" name="Google Shape;1100;p18"/>
          <p:cNvSpPr txBox="1"/>
          <p:nvPr/>
        </p:nvSpPr>
        <p:spPr>
          <a:xfrm>
            <a:off x="3444263" y="53416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01" name="Google Shape;1101;p18"/>
          <p:cNvSpPr txBox="1"/>
          <p:nvPr/>
        </p:nvSpPr>
        <p:spPr>
          <a:xfrm>
            <a:off x="4290825" y="53416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02" name="Google Shape;1102;p18"/>
          <p:cNvSpPr txBox="1"/>
          <p:nvPr/>
        </p:nvSpPr>
        <p:spPr>
          <a:xfrm>
            <a:off x="5077276" y="53416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103" name="Google Shape;1103;p18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1104" name="Google Shape;1104;p18"/>
          <p:cNvSpPr/>
          <p:nvPr/>
        </p:nvSpPr>
        <p:spPr>
          <a:xfrm>
            <a:off x="3543382" y="183556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18"/>
          <p:cNvSpPr/>
          <p:nvPr/>
        </p:nvSpPr>
        <p:spPr>
          <a:xfrm>
            <a:off x="3545450" y="22194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18"/>
          <p:cNvSpPr/>
          <p:nvPr/>
        </p:nvSpPr>
        <p:spPr>
          <a:xfrm>
            <a:off x="5064383" y="25928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8"/>
          <p:cNvSpPr/>
          <p:nvPr/>
        </p:nvSpPr>
        <p:spPr>
          <a:xfrm>
            <a:off x="5064383" y="22124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8"/>
          <p:cNvSpPr/>
          <p:nvPr/>
        </p:nvSpPr>
        <p:spPr>
          <a:xfrm>
            <a:off x="5064383" y="18376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8"/>
          <p:cNvSpPr/>
          <p:nvPr/>
        </p:nvSpPr>
        <p:spPr>
          <a:xfrm>
            <a:off x="4311581" y="185510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18"/>
          <p:cNvSpPr/>
          <p:nvPr/>
        </p:nvSpPr>
        <p:spPr>
          <a:xfrm>
            <a:off x="4311145" y="224675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18"/>
          <p:cNvSpPr/>
          <p:nvPr/>
        </p:nvSpPr>
        <p:spPr>
          <a:xfrm>
            <a:off x="4311145" y="26072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2" name="Google Shape;1112;p18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3" name="Google Shape;1113;p18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93549" y="3770313"/>
            <a:ext cx="2082799" cy="2498573"/>
          </a:xfrm>
          <a:prstGeom prst="rect">
            <a:avLst/>
          </a:prstGeom>
          <a:noFill/>
          <a:ln>
            <a:noFill/>
          </a:ln>
        </p:spPr>
      </p:pic>
      <p:sp>
        <p:nvSpPr>
          <p:cNvPr id="1114" name="Google Shape;1114;p18"/>
          <p:cNvSpPr/>
          <p:nvPr/>
        </p:nvSpPr>
        <p:spPr>
          <a:xfrm>
            <a:off x="6382748" y="2212468"/>
            <a:ext cx="5621602" cy="1314031"/>
          </a:xfrm>
          <a:prstGeom prst="wedgeRoundRectCallout">
            <a:avLst>
              <a:gd name="adj1" fmla="val -1022"/>
              <a:gd name="adj2" fmla="val 103595"/>
              <a:gd name="adj3" fmla="val 0"/>
            </a:avLst>
          </a:prstGeom>
          <a:solidFill>
            <a:schemeClr val="lt1"/>
          </a:solidFill>
          <a:ln w="25400" cap="flat" cmpd="sng">
            <a:solidFill>
              <a:srgbClr val="5C57A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Hemos nivelado el número de vueltas de Maritza.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Las 36 vueltas las hemos repartido en los 4 días.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En promedio, da 9 vueltas por día. 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CBE75020-C99D-7D00-5297-54F2B71ABACA}"/>
              </a:ext>
            </a:extLst>
          </p:cNvPr>
          <p:cNvSpPr txBox="1"/>
          <p:nvPr/>
        </p:nvSpPr>
        <p:spPr>
          <a:xfrm>
            <a:off x="6382748" y="534161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" name="Google Shape;1119;p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94406" y="639387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0" name="Google Shape;1120;p6"/>
          <p:cNvSpPr txBox="1"/>
          <p:nvPr/>
        </p:nvSpPr>
        <p:spPr>
          <a:xfrm>
            <a:off x="1339100" y="3629025"/>
            <a:ext cx="89823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Daniela da en promedio 8 vueltas por día.</a:t>
            </a:r>
            <a:endParaRPr sz="2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Maritza da en promedio 9 vueltas por día.</a:t>
            </a:r>
            <a:endParaRPr sz="2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Así, en promedio, Maritza da más vueltas por día que Daniela.</a:t>
            </a:r>
            <a:r>
              <a:rPr lang="es-MX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1" name="Google Shape;1121;p6"/>
          <p:cNvSpPr/>
          <p:nvPr/>
        </p:nvSpPr>
        <p:spPr>
          <a:xfrm>
            <a:off x="581025" y="484500"/>
            <a:ext cx="8397500" cy="1350000"/>
          </a:xfrm>
          <a:prstGeom prst="wedgeRoundRectCallout">
            <a:avLst>
              <a:gd name="adj1" fmla="val 64295"/>
              <a:gd name="adj2" fmla="val 44346"/>
              <a:gd name="adj3" fmla="val 0"/>
            </a:avLst>
          </a:prstGeom>
          <a:solidFill>
            <a:schemeClr val="lt1"/>
          </a:solidFill>
          <a:ln w="25400" cap="flat" cmpd="sng">
            <a:solidFill>
              <a:srgbClr val="5C57A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proceso de transformar diferentes medidas para obtener una medida pareja se</a:t>
            </a:r>
            <a:r>
              <a:rPr lang="es-MX" sz="1800" dirty="0"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llama 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promediar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1800" b="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7"/>
          <p:cNvGrpSpPr/>
          <p:nvPr/>
        </p:nvGrpSpPr>
        <p:grpSpPr>
          <a:xfrm>
            <a:off x="2711724" y="515335"/>
            <a:ext cx="6117317" cy="4974101"/>
            <a:chOff x="1684915" y="193420"/>
            <a:chExt cx="6671679" cy="4974101"/>
          </a:xfrm>
        </p:grpSpPr>
        <p:cxnSp>
          <p:nvCxnSpPr>
            <p:cNvPr id="225" name="Google Shape;225;p7"/>
            <p:cNvCxnSpPr/>
            <p:nvPr/>
          </p:nvCxnSpPr>
          <p:spPr>
            <a:xfrm flipH="1">
              <a:off x="3022600" y="193420"/>
              <a:ext cx="48045" cy="497410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6" name="Google Shape;226;p7"/>
            <p:cNvCxnSpPr/>
            <p:nvPr/>
          </p:nvCxnSpPr>
          <p:spPr>
            <a:xfrm>
              <a:off x="3022600" y="5167521"/>
              <a:ext cx="5333994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27" name="Google Shape;227;p7"/>
            <p:cNvSpPr/>
            <p:nvPr/>
          </p:nvSpPr>
          <p:spPr>
            <a:xfrm>
              <a:off x="3586475" y="4783630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3586475" y="440327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3586475" y="4028416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3586475" y="364806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3586475" y="3267713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3586475" y="2887362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3586475" y="2512499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3586475" y="213214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4422037" y="4783630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4422037" y="440327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4422037" y="4028416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4422037" y="364806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4422037" y="3267713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4422037" y="2887362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4422037" y="2512499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3586475" y="1745071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5257597" y="4783630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5257597" y="440327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5257597" y="4028416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5257597" y="364806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5257597" y="3267713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5257597" y="2887362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257597" y="2512499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5257597" y="213214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5257597" y="1745071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257597" y="1355691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257597" y="96861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093158" y="4783630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6093158" y="440327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6093158" y="4028416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6093158" y="364806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6093158" y="3267713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6093158" y="2887362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6905031" y="4783630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6905031" y="4403278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6905031" y="4028416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6905031" y="3648064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6905031" y="3267713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6905031" y="2887362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6905032" y="2512499"/>
              <a:ext cx="432000" cy="383891"/>
            </a:xfrm>
            <a:prstGeom prst="rect">
              <a:avLst/>
            </a:prstGeom>
            <a:solidFill>
              <a:srgbClr val="9CC2E5"/>
            </a:solidFill>
            <a:ln w="25400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7"/>
            <p:cNvSpPr txBox="1"/>
            <p:nvPr/>
          </p:nvSpPr>
          <p:spPr>
            <a:xfrm>
              <a:off x="2668554" y="4595224"/>
              <a:ext cx="883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68;p7"/>
            <p:cNvSpPr txBox="1"/>
            <p:nvPr/>
          </p:nvSpPr>
          <p:spPr>
            <a:xfrm>
              <a:off x="2661242" y="4214901"/>
              <a:ext cx="429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9" name="Google Shape;269;p7"/>
            <p:cNvSpPr txBox="1"/>
            <p:nvPr/>
          </p:nvSpPr>
          <p:spPr>
            <a:xfrm>
              <a:off x="2668554" y="3840010"/>
              <a:ext cx="34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0" name="Google Shape;270;p7"/>
            <p:cNvSpPr txBox="1"/>
            <p:nvPr/>
          </p:nvSpPr>
          <p:spPr>
            <a:xfrm>
              <a:off x="2659945" y="3478998"/>
              <a:ext cx="34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71;p7"/>
            <p:cNvSpPr txBox="1"/>
            <p:nvPr/>
          </p:nvSpPr>
          <p:spPr>
            <a:xfrm>
              <a:off x="2669849" y="3093477"/>
              <a:ext cx="429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2" name="Google Shape;272;p7"/>
            <p:cNvSpPr txBox="1"/>
            <p:nvPr/>
          </p:nvSpPr>
          <p:spPr>
            <a:xfrm>
              <a:off x="2677162" y="2718586"/>
              <a:ext cx="34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7"/>
            <p:cNvSpPr txBox="1"/>
            <p:nvPr/>
          </p:nvSpPr>
          <p:spPr>
            <a:xfrm>
              <a:off x="2668554" y="2357573"/>
              <a:ext cx="34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4" name="Google Shape;274;p7"/>
            <p:cNvSpPr txBox="1"/>
            <p:nvPr/>
          </p:nvSpPr>
          <p:spPr>
            <a:xfrm>
              <a:off x="2669849" y="1947283"/>
              <a:ext cx="429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5" name="Google Shape;275;p7"/>
            <p:cNvSpPr txBox="1"/>
            <p:nvPr/>
          </p:nvSpPr>
          <p:spPr>
            <a:xfrm>
              <a:off x="2677162" y="1572392"/>
              <a:ext cx="34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6" name="Google Shape;276;p7"/>
            <p:cNvSpPr txBox="1"/>
            <p:nvPr/>
          </p:nvSpPr>
          <p:spPr>
            <a:xfrm>
              <a:off x="2548712" y="1184294"/>
              <a:ext cx="6666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7" name="Google Shape;277;p7"/>
            <p:cNvSpPr txBox="1"/>
            <p:nvPr/>
          </p:nvSpPr>
          <p:spPr>
            <a:xfrm>
              <a:off x="2558872" y="787254"/>
              <a:ext cx="6666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78" name="Google Shape;278;p7"/>
            <p:cNvCxnSpPr/>
            <p:nvPr/>
          </p:nvCxnSpPr>
          <p:spPr>
            <a:xfrm>
              <a:off x="2934262" y="4783630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79" name="Google Shape;279;p7"/>
            <p:cNvCxnSpPr/>
            <p:nvPr/>
          </p:nvCxnSpPr>
          <p:spPr>
            <a:xfrm>
              <a:off x="2934262" y="4412307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0" name="Google Shape;280;p7"/>
            <p:cNvCxnSpPr/>
            <p:nvPr/>
          </p:nvCxnSpPr>
          <p:spPr>
            <a:xfrm>
              <a:off x="2954581" y="4034259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1" name="Google Shape;281;p7"/>
            <p:cNvCxnSpPr/>
            <p:nvPr/>
          </p:nvCxnSpPr>
          <p:spPr>
            <a:xfrm>
              <a:off x="2924102" y="3646031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2" name="Google Shape;282;p7"/>
            <p:cNvCxnSpPr/>
            <p:nvPr/>
          </p:nvCxnSpPr>
          <p:spPr>
            <a:xfrm>
              <a:off x="2924102" y="3275860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3" name="Google Shape;283;p7"/>
            <p:cNvCxnSpPr/>
            <p:nvPr/>
          </p:nvCxnSpPr>
          <p:spPr>
            <a:xfrm>
              <a:off x="2944421" y="2896661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4" name="Google Shape;284;p7"/>
            <p:cNvCxnSpPr/>
            <p:nvPr/>
          </p:nvCxnSpPr>
          <p:spPr>
            <a:xfrm>
              <a:off x="2934262" y="2526490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5" name="Google Shape;285;p7"/>
            <p:cNvCxnSpPr/>
            <p:nvPr/>
          </p:nvCxnSpPr>
          <p:spPr>
            <a:xfrm>
              <a:off x="2944421" y="2138262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6" name="Google Shape;286;p7"/>
            <p:cNvCxnSpPr/>
            <p:nvPr/>
          </p:nvCxnSpPr>
          <p:spPr>
            <a:xfrm>
              <a:off x="2944421" y="1750034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7" name="Google Shape;287;p7"/>
            <p:cNvCxnSpPr/>
            <p:nvPr/>
          </p:nvCxnSpPr>
          <p:spPr>
            <a:xfrm>
              <a:off x="2965662" y="1361806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8" name="Google Shape;288;p7"/>
            <p:cNvCxnSpPr/>
            <p:nvPr/>
          </p:nvCxnSpPr>
          <p:spPr>
            <a:xfrm>
              <a:off x="2964741" y="973578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89" name="Google Shape;289;p7"/>
            <p:cNvSpPr txBox="1"/>
            <p:nvPr/>
          </p:nvSpPr>
          <p:spPr>
            <a:xfrm rot="16200000">
              <a:off x="987011" y="1761387"/>
              <a:ext cx="2167800" cy="7719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latin typeface="Nunito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0" name="Google Shape;290;p7"/>
            <p:cNvSpPr txBox="1"/>
            <p:nvPr/>
          </p:nvSpPr>
          <p:spPr>
            <a:xfrm>
              <a:off x="2547791" y="400051"/>
              <a:ext cx="6666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91" name="Google Shape;291;p7"/>
            <p:cNvCxnSpPr/>
            <p:nvPr/>
          </p:nvCxnSpPr>
          <p:spPr>
            <a:xfrm>
              <a:off x="2985064" y="648546"/>
              <a:ext cx="232128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92" name="Google Shape;292;p7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3" name="Google Shape;293;p7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4" name="Google Shape;294;p7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6773997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6" name="Google Shape;296;p7"/>
          <p:cNvSpPr txBox="1"/>
          <p:nvPr/>
        </p:nvSpPr>
        <p:spPr>
          <a:xfrm>
            <a:off x="7498091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97" name="Google Shape;297;p7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60196" y="164136"/>
            <a:ext cx="4230292" cy="116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C3ED6EB3-3B94-A0A6-3D22-28066BFE77FE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2" name="Google Shape;302;p8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3" name="Google Shape;303;p8"/>
          <p:cNvCxnSpPr/>
          <p:nvPr/>
        </p:nvCxnSpPr>
        <p:spPr>
          <a:xfrm>
            <a:off x="3938258" y="5489436"/>
            <a:ext cx="489078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4" name="Google Shape;304;p8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8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8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8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8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8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8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"/>
          <p:cNvSpPr/>
          <p:nvPr/>
        </p:nvSpPr>
        <p:spPr>
          <a:xfrm>
            <a:off x="522141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8"/>
          <p:cNvSpPr/>
          <p:nvPr/>
        </p:nvSpPr>
        <p:spPr>
          <a:xfrm>
            <a:off x="522141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8"/>
          <p:cNvSpPr/>
          <p:nvPr/>
        </p:nvSpPr>
        <p:spPr>
          <a:xfrm>
            <a:off x="522141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8"/>
          <p:cNvSpPr/>
          <p:nvPr/>
        </p:nvSpPr>
        <p:spPr>
          <a:xfrm>
            <a:off x="522141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8"/>
          <p:cNvSpPr/>
          <p:nvPr/>
        </p:nvSpPr>
        <p:spPr>
          <a:xfrm>
            <a:off x="522141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8"/>
          <p:cNvSpPr/>
          <p:nvPr/>
        </p:nvSpPr>
        <p:spPr>
          <a:xfrm>
            <a:off x="522141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8"/>
          <p:cNvSpPr/>
          <p:nvPr/>
        </p:nvSpPr>
        <p:spPr>
          <a:xfrm>
            <a:off x="5221413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8"/>
          <p:cNvSpPr/>
          <p:nvPr/>
        </p:nvSpPr>
        <p:spPr>
          <a:xfrm>
            <a:off x="5221413" y="245078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8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8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8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8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8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8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8"/>
          <p:cNvSpPr/>
          <p:nvPr/>
        </p:nvSpPr>
        <p:spPr>
          <a:xfrm>
            <a:off x="5987545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8"/>
          <p:cNvSpPr/>
          <p:nvPr/>
        </p:nvSpPr>
        <p:spPr>
          <a:xfrm>
            <a:off x="5987545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8"/>
          <p:cNvSpPr/>
          <p:nvPr/>
        </p:nvSpPr>
        <p:spPr>
          <a:xfrm>
            <a:off x="5987545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8"/>
          <p:cNvSpPr/>
          <p:nvPr/>
        </p:nvSpPr>
        <p:spPr>
          <a:xfrm>
            <a:off x="5987545" y="167760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8"/>
          <p:cNvSpPr/>
          <p:nvPr/>
        </p:nvSpPr>
        <p:spPr>
          <a:xfrm>
            <a:off x="5987545" y="129052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8"/>
          <p:cNvSpPr/>
          <p:nvPr/>
        </p:nvSpPr>
        <p:spPr>
          <a:xfrm>
            <a:off x="6753678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8"/>
          <p:cNvSpPr/>
          <p:nvPr/>
        </p:nvSpPr>
        <p:spPr>
          <a:xfrm>
            <a:off x="6753678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8"/>
          <p:cNvSpPr/>
          <p:nvPr/>
        </p:nvSpPr>
        <p:spPr>
          <a:xfrm>
            <a:off x="6753678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8"/>
          <p:cNvSpPr/>
          <p:nvPr/>
        </p:nvSpPr>
        <p:spPr>
          <a:xfrm>
            <a:off x="6753678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8"/>
          <p:cNvSpPr/>
          <p:nvPr/>
        </p:nvSpPr>
        <p:spPr>
          <a:xfrm>
            <a:off x="6753678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8"/>
          <p:cNvSpPr/>
          <p:nvPr/>
        </p:nvSpPr>
        <p:spPr>
          <a:xfrm>
            <a:off x="6753678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8"/>
          <p:cNvSpPr/>
          <p:nvPr/>
        </p:nvSpPr>
        <p:spPr>
          <a:xfrm>
            <a:off x="7498091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8"/>
          <p:cNvSpPr/>
          <p:nvPr/>
        </p:nvSpPr>
        <p:spPr>
          <a:xfrm>
            <a:off x="7498091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8"/>
          <p:cNvSpPr/>
          <p:nvPr/>
        </p:nvSpPr>
        <p:spPr>
          <a:xfrm>
            <a:off x="7498091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8"/>
          <p:cNvSpPr/>
          <p:nvPr/>
        </p:nvSpPr>
        <p:spPr>
          <a:xfrm>
            <a:off x="7498091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8"/>
          <p:cNvSpPr/>
          <p:nvPr/>
        </p:nvSpPr>
        <p:spPr>
          <a:xfrm>
            <a:off x="7498091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8"/>
          <p:cNvSpPr/>
          <p:nvPr/>
        </p:nvSpPr>
        <p:spPr>
          <a:xfrm>
            <a:off x="7498091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8"/>
          <p:cNvSpPr/>
          <p:nvPr/>
        </p:nvSpPr>
        <p:spPr>
          <a:xfrm>
            <a:off x="7498091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8"/>
          <p:cNvSpPr txBox="1"/>
          <p:nvPr/>
        </p:nvSpPr>
        <p:spPr>
          <a:xfrm>
            <a:off x="3613630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5" name="Google Shape;345;p8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6" name="Google Shape;346;p8"/>
          <p:cNvSpPr txBox="1"/>
          <p:nvPr/>
        </p:nvSpPr>
        <p:spPr>
          <a:xfrm>
            <a:off x="3613630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7" name="Google Shape;347;p8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8" name="Google Shape;348;p8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9" name="Google Shape;349;p8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0" name="Google Shape;350;p8"/>
          <p:cNvSpPr txBox="1"/>
          <p:nvPr/>
        </p:nvSpPr>
        <p:spPr>
          <a:xfrm>
            <a:off x="3613630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p8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p8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3" name="Google Shape;353;p8"/>
          <p:cNvSpPr txBox="1"/>
          <p:nvPr/>
        </p:nvSpPr>
        <p:spPr>
          <a:xfrm>
            <a:off x="3503746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4" name="Google Shape;354;p8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5" name="Google Shape;355;p8"/>
          <p:cNvCxnSpPr/>
          <p:nvPr/>
        </p:nvCxnSpPr>
        <p:spPr>
          <a:xfrm>
            <a:off x="3857260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6" name="Google Shape;356;p8"/>
          <p:cNvCxnSpPr/>
          <p:nvPr/>
        </p:nvCxnSpPr>
        <p:spPr>
          <a:xfrm>
            <a:off x="3857260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7" name="Google Shape;357;p8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8" name="Google Shape;358;p8"/>
          <p:cNvCxnSpPr/>
          <p:nvPr/>
        </p:nvCxnSpPr>
        <p:spPr>
          <a:xfrm>
            <a:off x="3847944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9" name="Google Shape;359;p8"/>
          <p:cNvCxnSpPr/>
          <p:nvPr/>
        </p:nvCxnSpPr>
        <p:spPr>
          <a:xfrm>
            <a:off x="3847944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0" name="Google Shape;360;p8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1" name="Google Shape;361;p8"/>
          <p:cNvCxnSpPr/>
          <p:nvPr/>
        </p:nvCxnSpPr>
        <p:spPr>
          <a:xfrm>
            <a:off x="3857260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p8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3" name="Google Shape;363;p8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4" name="Google Shape;364;p8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5" name="Google Shape;365;p8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6" name="Google Shape;366;p8"/>
          <p:cNvSpPr txBox="1"/>
          <p:nvPr/>
        </p:nvSpPr>
        <p:spPr>
          <a:xfrm rot="16200000">
            <a:off x="2009374" y="2331322"/>
            <a:ext cx="23580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7" name="Google Shape;367;p8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8" name="Google Shape;368;p8"/>
          <p:cNvCxnSpPr/>
          <p:nvPr/>
        </p:nvCxnSpPr>
        <p:spPr>
          <a:xfrm>
            <a:off x="3903839" y="89823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9" name="Google Shape;369;p8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p8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1" name="Google Shape;371;p8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2" name="Google Shape;372;p8"/>
          <p:cNvSpPr txBox="1"/>
          <p:nvPr/>
        </p:nvSpPr>
        <p:spPr>
          <a:xfrm>
            <a:off x="6773997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3" name="Google Shape;373;p8"/>
          <p:cNvSpPr txBox="1"/>
          <p:nvPr/>
        </p:nvSpPr>
        <p:spPr>
          <a:xfrm>
            <a:off x="7498091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74" name="Google Shape;374;p8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60196" y="164136"/>
            <a:ext cx="4230292" cy="116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CA7B7BD4-D5E5-B283-509C-EC9C32251101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9" name="Google Shape;379;p9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0" name="Google Shape;380;p9"/>
          <p:cNvCxnSpPr/>
          <p:nvPr/>
        </p:nvCxnSpPr>
        <p:spPr>
          <a:xfrm>
            <a:off x="3938258" y="5489436"/>
            <a:ext cx="489078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1" name="Google Shape;381;p9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9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9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9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9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9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9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9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9"/>
          <p:cNvSpPr/>
          <p:nvPr/>
        </p:nvSpPr>
        <p:spPr>
          <a:xfrm>
            <a:off x="522141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9"/>
          <p:cNvSpPr/>
          <p:nvPr/>
        </p:nvSpPr>
        <p:spPr>
          <a:xfrm>
            <a:off x="522141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9"/>
          <p:cNvSpPr/>
          <p:nvPr/>
        </p:nvSpPr>
        <p:spPr>
          <a:xfrm>
            <a:off x="522141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9"/>
          <p:cNvSpPr/>
          <p:nvPr/>
        </p:nvSpPr>
        <p:spPr>
          <a:xfrm>
            <a:off x="522141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9"/>
          <p:cNvSpPr/>
          <p:nvPr/>
        </p:nvSpPr>
        <p:spPr>
          <a:xfrm>
            <a:off x="522141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9"/>
          <p:cNvSpPr/>
          <p:nvPr/>
        </p:nvSpPr>
        <p:spPr>
          <a:xfrm>
            <a:off x="522141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9"/>
          <p:cNvSpPr/>
          <p:nvPr/>
        </p:nvSpPr>
        <p:spPr>
          <a:xfrm>
            <a:off x="5221413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9"/>
          <p:cNvSpPr/>
          <p:nvPr/>
        </p:nvSpPr>
        <p:spPr>
          <a:xfrm>
            <a:off x="5221413" y="245078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9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9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9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9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9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9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9"/>
          <p:cNvSpPr/>
          <p:nvPr/>
        </p:nvSpPr>
        <p:spPr>
          <a:xfrm>
            <a:off x="5987545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9"/>
          <p:cNvSpPr/>
          <p:nvPr/>
        </p:nvSpPr>
        <p:spPr>
          <a:xfrm>
            <a:off x="5987545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9"/>
          <p:cNvSpPr/>
          <p:nvPr/>
        </p:nvSpPr>
        <p:spPr>
          <a:xfrm>
            <a:off x="5987545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9"/>
          <p:cNvSpPr/>
          <p:nvPr/>
        </p:nvSpPr>
        <p:spPr>
          <a:xfrm>
            <a:off x="5987545" y="167760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9"/>
          <p:cNvSpPr/>
          <p:nvPr/>
        </p:nvSpPr>
        <p:spPr>
          <a:xfrm>
            <a:off x="6753678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9"/>
          <p:cNvSpPr/>
          <p:nvPr/>
        </p:nvSpPr>
        <p:spPr>
          <a:xfrm>
            <a:off x="6753678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9"/>
          <p:cNvSpPr/>
          <p:nvPr/>
        </p:nvSpPr>
        <p:spPr>
          <a:xfrm>
            <a:off x="6753678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9"/>
          <p:cNvSpPr/>
          <p:nvPr/>
        </p:nvSpPr>
        <p:spPr>
          <a:xfrm>
            <a:off x="6753678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9"/>
          <p:cNvSpPr/>
          <p:nvPr/>
        </p:nvSpPr>
        <p:spPr>
          <a:xfrm>
            <a:off x="6753678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9"/>
          <p:cNvSpPr/>
          <p:nvPr/>
        </p:nvSpPr>
        <p:spPr>
          <a:xfrm>
            <a:off x="6753678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9"/>
          <p:cNvSpPr/>
          <p:nvPr/>
        </p:nvSpPr>
        <p:spPr>
          <a:xfrm>
            <a:off x="7498091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9"/>
          <p:cNvSpPr/>
          <p:nvPr/>
        </p:nvSpPr>
        <p:spPr>
          <a:xfrm>
            <a:off x="7498091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9"/>
          <p:cNvSpPr/>
          <p:nvPr/>
        </p:nvSpPr>
        <p:spPr>
          <a:xfrm>
            <a:off x="7498091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9"/>
          <p:cNvSpPr/>
          <p:nvPr/>
        </p:nvSpPr>
        <p:spPr>
          <a:xfrm>
            <a:off x="7498091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9"/>
          <p:cNvSpPr/>
          <p:nvPr/>
        </p:nvSpPr>
        <p:spPr>
          <a:xfrm>
            <a:off x="7498091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9"/>
          <p:cNvSpPr/>
          <p:nvPr/>
        </p:nvSpPr>
        <p:spPr>
          <a:xfrm>
            <a:off x="7498091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9"/>
          <p:cNvSpPr/>
          <p:nvPr/>
        </p:nvSpPr>
        <p:spPr>
          <a:xfrm>
            <a:off x="7498091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9"/>
          <p:cNvSpPr txBox="1"/>
          <p:nvPr/>
        </p:nvSpPr>
        <p:spPr>
          <a:xfrm>
            <a:off x="3613630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1" name="Google Shape;421;p9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2" name="Google Shape;422;p9"/>
          <p:cNvSpPr txBox="1"/>
          <p:nvPr/>
        </p:nvSpPr>
        <p:spPr>
          <a:xfrm>
            <a:off x="3613630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3" name="Google Shape;423;p9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4" name="Google Shape;424;p9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5" name="Google Shape;425;p9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6" name="Google Shape;426;p9"/>
          <p:cNvSpPr txBox="1"/>
          <p:nvPr/>
        </p:nvSpPr>
        <p:spPr>
          <a:xfrm>
            <a:off x="3613630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7" name="Google Shape;427;p9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8" name="Google Shape;428;p9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9" name="Google Shape;429;p9"/>
          <p:cNvSpPr txBox="1"/>
          <p:nvPr/>
        </p:nvSpPr>
        <p:spPr>
          <a:xfrm>
            <a:off x="3503746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0" name="Google Shape;430;p9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1" name="Google Shape;431;p9"/>
          <p:cNvCxnSpPr/>
          <p:nvPr/>
        </p:nvCxnSpPr>
        <p:spPr>
          <a:xfrm>
            <a:off x="3857260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2" name="Google Shape;432;p9"/>
          <p:cNvCxnSpPr/>
          <p:nvPr/>
        </p:nvCxnSpPr>
        <p:spPr>
          <a:xfrm>
            <a:off x="3857260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3" name="Google Shape;433;p9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4" name="Google Shape;434;p9"/>
          <p:cNvCxnSpPr/>
          <p:nvPr/>
        </p:nvCxnSpPr>
        <p:spPr>
          <a:xfrm>
            <a:off x="3847944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5" name="Google Shape;435;p9"/>
          <p:cNvCxnSpPr/>
          <p:nvPr/>
        </p:nvCxnSpPr>
        <p:spPr>
          <a:xfrm>
            <a:off x="3847944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6" name="Google Shape;436;p9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7" name="Google Shape;437;p9"/>
          <p:cNvCxnSpPr/>
          <p:nvPr/>
        </p:nvCxnSpPr>
        <p:spPr>
          <a:xfrm>
            <a:off x="3857260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8" name="Google Shape;438;p9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9" name="Google Shape;439;p9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0" name="Google Shape;440;p9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1" name="Google Shape;441;p9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2" name="Google Shape;442;p9"/>
          <p:cNvSpPr txBox="1"/>
          <p:nvPr/>
        </p:nvSpPr>
        <p:spPr>
          <a:xfrm rot="16200000">
            <a:off x="2125987" y="2325566"/>
            <a:ext cx="210089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3" name="Google Shape;443;p9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44" name="Google Shape;444;p9"/>
          <p:cNvCxnSpPr/>
          <p:nvPr/>
        </p:nvCxnSpPr>
        <p:spPr>
          <a:xfrm>
            <a:off x="3903839" y="89823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5" name="Google Shape;445;p9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6" name="Google Shape;446;p9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7" name="Google Shape;447;p9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8" name="Google Shape;448;p9"/>
          <p:cNvSpPr txBox="1"/>
          <p:nvPr/>
        </p:nvSpPr>
        <p:spPr>
          <a:xfrm>
            <a:off x="6773997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9" name="Google Shape;449;p9"/>
          <p:cNvSpPr txBox="1"/>
          <p:nvPr/>
        </p:nvSpPr>
        <p:spPr>
          <a:xfrm>
            <a:off x="7498091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0" name="Google Shape;450;p9"/>
          <p:cNvSpPr/>
          <p:nvPr/>
        </p:nvSpPr>
        <p:spPr>
          <a:xfrm>
            <a:off x="6746704" y="282378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1" name="Google Shape;451;p9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60196" y="164136"/>
            <a:ext cx="4230292" cy="116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2470824A-F6EE-FCED-B8B8-A623ADC77160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6" name="Google Shape;456;p10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7" name="Google Shape;457;p10"/>
          <p:cNvCxnSpPr/>
          <p:nvPr/>
        </p:nvCxnSpPr>
        <p:spPr>
          <a:xfrm>
            <a:off x="3938258" y="5489436"/>
            <a:ext cx="489078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8" name="Google Shape;458;p10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10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10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10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0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10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10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10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10"/>
          <p:cNvSpPr/>
          <p:nvPr/>
        </p:nvSpPr>
        <p:spPr>
          <a:xfrm>
            <a:off x="522141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0"/>
          <p:cNvSpPr/>
          <p:nvPr/>
        </p:nvSpPr>
        <p:spPr>
          <a:xfrm>
            <a:off x="522141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0"/>
          <p:cNvSpPr/>
          <p:nvPr/>
        </p:nvSpPr>
        <p:spPr>
          <a:xfrm>
            <a:off x="522141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10"/>
          <p:cNvSpPr/>
          <p:nvPr/>
        </p:nvSpPr>
        <p:spPr>
          <a:xfrm>
            <a:off x="522141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10"/>
          <p:cNvSpPr/>
          <p:nvPr/>
        </p:nvSpPr>
        <p:spPr>
          <a:xfrm>
            <a:off x="522141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10"/>
          <p:cNvSpPr/>
          <p:nvPr/>
        </p:nvSpPr>
        <p:spPr>
          <a:xfrm>
            <a:off x="522141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10"/>
          <p:cNvSpPr/>
          <p:nvPr/>
        </p:nvSpPr>
        <p:spPr>
          <a:xfrm>
            <a:off x="5221413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10"/>
          <p:cNvSpPr/>
          <p:nvPr/>
        </p:nvSpPr>
        <p:spPr>
          <a:xfrm>
            <a:off x="5221413" y="245078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10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10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10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10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10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10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0"/>
          <p:cNvSpPr/>
          <p:nvPr/>
        </p:nvSpPr>
        <p:spPr>
          <a:xfrm>
            <a:off x="5987545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0"/>
          <p:cNvSpPr/>
          <p:nvPr/>
        </p:nvSpPr>
        <p:spPr>
          <a:xfrm>
            <a:off x="5987545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10"/>
          <p:cNvSpPr/>
          <p:nvPr/>
        </p:nvSpPr>
        <p:spPr>
          <a:xfrm>
            <a:off x="5987545" y="207714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10"/>
          <p:cNvSpPr/>
          <p:nvPr/>
        </p:nvSpPr>
        <p:spPr>
          <a:xfrm>
            <a:off x="6753678" y="243981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10"/>
          <p:cNvSpPr/>
          <p:nvPr/>
        </p:nvSpPr>
        <p:spPr>
          <a:xfrm>
            <a:off x="6753678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10"/>
          <p:cNvSpPr/>
          <p:nvPr/>
        </p:nvSpPr>
        <p:spPr>
          <a:xfrm>
            <a:off x="6753678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10"/>
          <p:cNvSpPr/>
          <p:nvPr/>
        </p:nvSpPr>
        <p:spPr>
          <a:xfrm>
            <a:off x="6753678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10"/>
          <p:cNvSpPr/>
          <p:nvPr/>
        </p:nvSpPr>
        <p:spPr>
          <a:xfrm>
            <a:off x="6753678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10"/>
          <p:cNvSpPr/>
          <p:nvPr/>
        </p:nvSpPr>
        <p:spPr>
          <a:xfrm>
            <a:off x="6753678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10"/>
          <p:cNvSpPr/>
          <p:nvPr/>
        </p:nvSpPr>
        <p:spPr>
          <a:xfrm>
            <a:off x="6753678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10"/>
          <p:cNvSpPr/>
          <p:nvPr/>
        </p:nvSpPr>
        <p:spPr>
          <a:xfrm>
            <a:off x="7498091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10"/>
          <p:cNvSpPr/>
          <p:nvPr/>
        </p:nvSpPr>
        <p:spPr>
          <a:xfrm>
            <a:off x="7498091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10"/>
          <p:cNvSpPr/>
          <p:nvPr/>
        </p:nvSpPr>
        <p:spPr>
          <a:xfrm>
            <a:off x="7498091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10"/>
          <p:cNvSpPr/>
          <p:nvPr/>
        </p:nvSpPr>
        <p:spPr>
          <a:xfrm>
            <a:off x="7498091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10"/>
          <p:cNvSpPr/>
          <p:nvPr/>
        </p:nvSpPr>
        <p:spPr>
          <a:xfrm>
            <a:off x="7498091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10"/>
          <p:cNvSpPr/>
          <p:nvPr/>
        </p:nvSpPr>
        <p:spPr>
          <a:xfrm>
            <a:off x="7498091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10"/>
          <p:cNvSpPr/>
          <p:nvPr/>
        </p:nvSpPr>
        <p:spPr>
          <a:xfrm>
            <a:off x="7498091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10"/>
          <p:cNvSpPr txBox="1"/>
          <p:nvPr/>
        </p:nvSpPr>
        <p:spPr>
          <a:xfrm>
            <a:off x="3613630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8" name="Google Shape;498;p10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9" name="Google Shape;499;p10"/>
          <p:cNvSpPr txBox="1"/>
          <p:nvPr/>
        </p:nvSpPr>
        <p:spPr>
          <a:xfrm>
            <a:off x="3613630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0" name="Google Shape;500;p10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1" name="Google Shape;501;p10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2" name="Google Shape;502;p10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3" name="Google Shape;503;p10"/>
          <p:cNvSpPr txBox="1"/>
          <p:nvPr/>
        </p:nvSpPr>
        <p:spPr>
          <a:xfrm>
            <a:off x="3613630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4" name="Google Shape;504;p10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5" name="Google Shape;505;p10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6" name="Google Shape;506;p10"/>
          <p:cNvSpPr txBox="1"/>
          <p:nvPr/>
        </p:nvSpPr>
        <p:spPr>
          <a:xfrm>
            <a:off x="3503746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7" name="Google Shape;507;p10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8" name="Google Shape;508;p10"/>
          <p:cNvCxnSpPr/>
          <p:nvPr/>
        </p:nvCxnSpPr>
        <p:spPr>
          <a:xfrm>
            <a:off x="3857260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09" name="Google Shape;509;p10"/>
          <p:cNvCxnSpPr/>
          <p:nvPr/>
        </p:nvCxnSpPr>
        <p:spPr>
          <a:xfrm>
            <a:off x="3857260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0" name="Google Shape;510;p10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1" name="Google Shape;511;p10"/>
          <p:cNvCxnSpPr/>
          <p:nvPr/>
        </p:nvCxnSpPr>
        <p:spPr>
          <a:xfrm>
            <a:off x="3847944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2" name="Google Shape;512;p10"/>
          <p:cNvCxnSpPr/>
          <p:nvPr/>
        </p:nvCxnSpPr>
        <p:spPr>
          <a:xfrm>
            <a:off x="3847944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3" name="Google Shape;513;p10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4" name="Google Shape;514;p10"/>
          <p:cNvCxnSpPr/>
          <p:nvPr/>
        </p:nvCxnSpPr>
        <p:spPr>
          <a:xfrm>
            <a:off x="3857260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5" name="Google Shape;515;p10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6" name="Google Shape;516;p10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7" name="Google Shape;517;p10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8" name="Google Shape;518;p10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9" name="Google Shape;519;p10"/>
          <p:cNvSpPr txBox="1"/>
          <p:nvPr/>
        </p:nvSpPr>
        <p:spPr>
          <a:xfrm rot="16200000">
            <a:off x="2123911" y="2469785"/>
            <a:ext cx="204374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0" name="Google Shape;520;p10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21" name="Google Shape;521;p10"/>
          <p:cNvCxnSpPr/>
          <p:nvPr/>
        </p:nvCxnSpPr>
        <p:spPr>
          <a:xfrm>
            <a:off x="3903839" y="89823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22" name="Google Shape;522;p10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3" name="Google Shape;523;p10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4" name="Google Shape;524;p10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5" name="Google Shape;525;p10"/>
          <p:cNvSpPr txBox="1"/>
          <p:nvPr/>
        </p:nvSpPr>
        <p:spPr>
          <a:xfrm>
            <a:off x="6773997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6" name="Google Shape;526;p10"/>
          <p:cNvSpPr txBox="1"/>
          <p:nvPr/>
        </p:nvSpPr>
        <p:spPr>
          <a:xfrm>
            <a:off x="7498091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7" name="Google Shape;527;p10"/>
          <p:cNvSpPr/>
          <p:nvPr/>
        </p:nvSpPr>
        <p:spPr>
          <a:xfrm>
            <a:off x="6756864" y="282378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8" name="Google Shape;528;p10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60196" y="164136"/>
            <a:ext cx="4230292" cy="116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E78BF94A-D87C-C26C-3138-98CE35151FE8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3" name="Google Shape;533;p11"/>
          <p:cNvCxnSpPr/>
          <p:nvPr/>
        </p:nvCxnSpPr>
        <p:spPr>
          <a:xfrm flipH="1">
            <a:off x="1677875" y="2867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4" name="Google Shape;534;p11"/>
          <p:cNvCxnSpPr/>
          <p:nvPr/>
        </p:nvCxnSpPr>
        <p:spPr>
          <a:xfrm>
            <a:off x="1677875" y="5260836"/>
            <a:ext cx="489078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5" name="Google Shape;535;p11"/>
          <p:cNvSpPr/>
          <p:nvPr/>
        </p:nvSpPr>
        <p:spPr>
          <a:xfrm>
            <a:off x="2194897" y="48769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11"/>
          <p:cNvSpPr/>
          <p:nvPr/>
        </p:nvSpPr>
        <p:spPr>
          <a:xfrm>
            <a:off x="2194897" y="44965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11"/>
          <p:cNvSpPr/>
          <p:nvPr/>
        </p:nvSpPr>
        <p:spPr>
          <a:xfrm>
            <a:off x="2194897" y="41217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1"/>
          <p:cNvSpPr/>
          <p:nvPr/>
        </p:nvSpPr>
        <p:spPr>
          <a:xfrm>
            <a:off x="2194897" y="37413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11"/>
          <p:cNvSpPr/>
          <p:nvPr/>
        </p:nvSpPr>
        <p:spPr>
          <a:xfrm>
            <a:off x="2194897" y="33610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11"/>
          <p:cNvSpPr/>
          <p:nvPr/>
        </p:nvSpPr>
        <p:spPr>
          <a:xfrm>
            <a:off x="2194897" y="29806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1"/>
          <p:cNvSpPr/>
          <p:nvPr/>
        </p:nvSpPr>
        <p:spPr>
          <a:xfrm>
            <a:off x="2194897" y="26058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11"/>
          <p:cNvSpPr/>
          <p:nvPr/>
        </p:nvSpPr>
        <p:spPr>
          <a:xfrm>
            <a:off x="2194897" y="22254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11"/>
          <p:cNvSpPr/>
          <p:nvPr/>
        </p:nvSpPr>
        <p:spPr>
          <a:xfrm>
            <a:off x="2961030" y="48769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1"/>
          <p:cNvSpPr/>
          <p:nvPr/>
        </p:nvSpPr>
        <p:spPr>
          <a:xfrm>
            <a:off x="2961030" y="44965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11"/>
          <p:cNvSpPr/>
          <p:nvPr/>
        </p:nvSpPr>
        <p:spPr>
          <a:xfrm>
            <a:off x="2961030" y="41217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11"/>
          <p:cNvSpPr/>
          <p:nvPr/>
        </p:nvSpPr>
        <p:spPr>
          <a:xfrm>
            <a:off x="2961030" y="37413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1"/>
          <p:cNvSpPr/>
          <p:nvPr/>
        </p:nvSpPr>
        <p:spPr>
          <a:xfrm>
            <a:off x="2961030" y="33610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11"/>
          <p:cNvSpPr/>
          <p:nvPr/>
        </p:nvSpPr>
        <p:spPr>
          <a:xfrm>
            <a:off x="2961030" y="29806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11"/>
          <p:cNvSpPr/>
          <p:nvPr/>
        </p:nvSpPr>
        <p:spPr>
          <a:xfrm>
            <a:off x="2961030" y="26058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1"/>
          <p:cNvSpPr/>
          <p:nvPr/>
        </p:nvSpPr>
        <p:spPr>
          <a:xfrm>
            <a:off x="2961030" y="222218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11"/>
          <p:cNvSpPr/>
          <p:nvPr/>
        </p:nvSpPr>
        <p:spPr>
          <a:xfrm>
            <a:off x="3727162" y="48769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11"/>
          <p:cNvSpPr/>
          <p:nvPr/>
        </p:nvSpPr>
        <p:spPr>
          <a:xfrm>
            <a:off x="3727162" y="44965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11"/>
          <p:cNvSpPr/>
          <p:nvPr/>
        </p:nvSpPr>
        <p:spPr>
          <a:xfrm>
            <a:off x="3727162" y="41217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1"/>
          <p:cNvSpPr/>
          <p:nvPr/>
        </p:nvSpPr>
        <p:spPr>
          <a:xfrm>
            <a:off x="3727162" y="37413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11"/>
          <p:cNvSpPr/>
          <p:nvPr/>
        </p:nvSpPr>
        <p:spPr>
          <a:xfrm>
            <a:off x="3727162" y="33610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1"/>
          <p:cNvSpPr/>
          <p:nvPr/>
        </p:nvSpPr>
        <p:spPr>
          <a:xfrm>
            <a:off x="3727162" y="29806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1"/>
          <p:cNvSpPr/>
          <p:nvPr/>
        </p:nvSpPr>
        <p:spPr>
          <a:xfrm>
            <a:off x="3727162" y="26058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1"/>
          <p:cNvSpPr/>
          <p:nvPr/>
        </p:nvSpPr>
        <p:spPr>
          <a:xfrm>
            <a:off x="3727162" y="22254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11"/>
          <p:cNvSpPr/>
          <p:nvPr/>
        </p:nvSpPr>
        <p:spPr>
          <a:xfrm>
            <a:off x="5237708" y="222547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11"/>
          <p:cNvSpPr/>
          <p:nvPr/>
        </p:nvSpPr>
        <p:spPr>
          <a:xfrm>
            <a:off x="4493295" y="221121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11"/>
          <p:cNvSpPr/>
          <p:nvPr/>
        </p:nvSpPr>
        <p:spPr>
          <a:xfrm>
            <a:off x="4493295" y="48769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11"/>
          <p:cNvSpPr/>
          <p:nvPr/>
        </p:nvSpPr>
        <p:spPr>
          <a:xfrm>
            <a:off x="4493295" y="44965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1"/>
          <p:cNvSpPr/>
          <p:nvPr/>
        </p:nvSpPr>
        <p:spPr>
          <a:xfrm>
            <a:off x="4493295" y="41217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11"/>
          <p:cNvSpPr/>
          <p:nvPr/>
        </p:nvSpPr>
        <p:spPr>
          <a:xfrm>
            <a:off x="4493295" y="37413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11"/>
          <p:cNvSpPr/>
          <p:nvPr/>
        </p:nvSpPr>
        <p:spPr>
          <a:xfrm>
            <a:off x="4493295" y="33610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11"/>
          <p:cNvSpPr/>
          <p:nvPr/>
        </p:nvSpPr>
        <p:spPr>
          <a:xfrm>
            <a:off x="4493295" y="29806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11"/>
          <p:cNvSpPr/>
          <p:nvPr/>
        </p:nvSpPr>
        <p:spPr>
          <a:xfrm>
            <a:off x="5237708" y="48769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11"/>
          <p:cNvSpPr/>
          <p:nvPr/>
        </p:nvSpPr>
        <p:spPr>
          <a:xfrm>
            <a:off x="5237708" y="44965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11"/>
          <p:cNvSpPr/>
          <p:nvPr/>
        </p:nvSpPr>
        <p:spPr>
          <a:xfrm>
            <a:off x="5237708" y="41217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1"/>
          <p:cNvSpPr/>
          <p:nvPr/>
        </p:nvSpPr>
        <p:spPr>
          <a:xfrm>
            <a:off x="5237708" y="37413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11"/>
          <p:cNvSpPr/>
          <p:nvPr/>
        </p:nvSpPr>
        <p:spPr>
          <a:xfrm>
            <a:off x="5237708" y="33610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1"/>
          <p:cNvSpPr/>
          <p:nvPr/>
        </p:nvSpPr>
        <p:spPr>
          <a:xfrm>
            <a:off x="5237708" y="29806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1"/>
          <p:cNvSpPr/>
          <p:nvPr/>
        </p:nvSpPr>
        <p:spPr>
          <a:xfrm>
            <a:off x="5237708" y="26058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1"/>
          <p:cNvSpPr txBox="1"/>
          <p:nvPr/>
        </p:nvSpPr>
        <p:spPr>
          <a:xfrm>
            <a:off x="1353247" y="46885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5" name="Google Shape;575;p11"/>
          <p:cNvSpPr txBox="1"/>
          <p:nvPr/>
        </p:nvSpPr>
        <p:spPr>
          <a:xfrm>
            <a:off x="1346543" y="43082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6" name="Google Shape;576;p11"/>
          <p:cNvSpPr txBox="1"/>
          <p:nvPr/>
        </p:nvSpPr>
        <p:spPr>
          <a:xfrm>
            <a:off x="1353247" y="39333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7" name="Google Shape;577;p11"/>
          <p:cNvSpPr txBox="1"/>
          <p:nvPr/>
        </p:nvSpPr>
        <p:spPr>
          <a:xfrm>
            <a:off x="1345354" y="35723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8" name="Google Shape;578;p11"/>
          <p:cNvSpPr txBox="1"/>
          <p:nvPr/>
        </p:nvSpPr>
        <p:spPr>
          <a:xfrm>
            <a:off x="1354435" y="31867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9" name="Google Shape;579;p11"/>
          <p:cNvSpPr txBox="1"/>
          <p:nvPr/>
        </p:nvSpPr>
        <p:spPr>
          <a:xfrm>
            <a:off x="1361140" y="28119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0" name="Google Shape;580;p11"/>
          <p:cNvSpPr txBox="1"/>
          <p:nvPr/>
        </p:nvSpPr>
        <p:spPr>
          <a:xfrm>
            <a:off x="1353247" y="24508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1" name="Google Shape;581;p11"/>
          <p:cNvSpPr txBox="1"/>
          <p:nvPr/>
        </p:nvSpPr>
        <p:spPr>
          <a:xfrm>
            <a:off x="1354435" y="20405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2" name="Google Shape;582;p11"/>
          <p:cNvSpPr txBox="1"/>
          <p:nvPr/>
        </p:nvSpPr>
        <p:spPr>
          <a:xfrm>
            <a:off x="1361140" y="16657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3" name="Google Shape;583;p11"/>
          <p:cNvSpPr txBox="1"/>
          <p:nvPr/>
        </p:nvSpPr>
        <p:spPr>
          <a:xfrm>
            <a:off x="1243363" y="12776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4" name="Google Shape;584;p11"/>
          <p:cNvSpPr txBox="1"/>
          <p:nvPr/>
        </p:nvSpPr>
        <p:spPr>
          <a:xfrm>
            <a:off x="1252679" y="8805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85" name="Google Shape;585;p11"/>
          <p:cNvCxnSpPr/>
          <p:nvPr/>
        </p:nvCxnSpPr>
        <p:spPr>
          <a:xfrm>
            <a:off x="1596877" y="48769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6" name="Google Shape;586;p11"/>
          <p:cNvCxnSpPr/>
          <p:nvPr/>
        </p:nvCxnSpPr>
        <p:spPr>
          <a:xfrm>
            <a:off x="1596877" y="45056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7" name="Google Shape;587;p11"/>
          <p:cNvCxnSpPr/>
          <p:nvPr/>
        </p:nvCxnSpPr>
        <p:spPr>
          <a:xfrm>
            <a:off x="1615508" y="41275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8" name="Google Shape;588;p11"/>
          <p:cNvCxnSpPr/>
          <p:nvPr/>
        </p:nvCxnSpPr>
        <p:spPr>
          <a:xfrm>
            <a:off x="1587561" y="37393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9" name="Google Shape;589;p11"/>
          <p:cNvCxnSpPr/>
          <p:nvPr/>
        </p:nvCxnSpPr>
        <p:spPr>
          <a:xfrm>
            <a:off x="1587561" y="33691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0" name="Google Shape;590;p11"/>
          <p:cNvCxnSpPr/>
          <p:nvPr/>
        </p:nvCxnSpPr>
        <p:spPr>
          <a:xfrm>
            <a:off x="1606192" y="29899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1" name="Google Shape;591;p11"/>
          <p:cNvCxnSpPr/>
          <p:nvPr/>
        </p:nvCxnSpPr>
        <p:spPr>
          <a:xfrm>
            <a:off x="1596877" y="26198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2" name="Google Shape;592;p11"/>
          <p:cNvCxnSpPr/>
          <p:nvPr/>
        </p:nvCxnSpPr>
        <p:spPr>
          <a:xfrm>
            <a:off x="1606192" y="22315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3" name="Google Shape;593;p11"/>
          <p:cNvCxnSpPr/>
          <p:nvPr/>
        </p:nvCxnSpPr>
        <p:spPr>
          <a:xfrm>
            <a:off x="1606192" y="18433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4" name="Google Shape;594;p11"/>
          <p:cNvCxnSpPr/>
          <p:nvPr/>
        </p:nvCxnSpPr>
        <p:spPr>
          <a:xfrm>
            <a:off x="1625668" y="14551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5" name="Google Shape;595;p11"/>
          <p:cNvCxnSpPr/>
          <p:nvPr/>
        </p:nvCxnSpPr>
        <p:spPr>
          <a:xfrm>
            <a:off x="1624824" y="10668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6" name="Google Shape;596;p11"/>
          <p:cNvSpPr txBox="1"/>
          <p:nvPr/>
        </p:nvSpPr>
        <p:spPr>
          <a:xfrm rot="16200000">
            <a:off x="-174809" y="2413725"/>
            <a:ext cx="22056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97" name="Google Shape;597;p11"/>
          <p:cNvSpPr txBox="1"/>
          <p:nvPr/>
        </p:nvSpPr>
        <p:spPr>
          <a:xfrm>
            <a:off x="1242519" y="4933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98" name="Google Shape;598;p11"/>
          <p:cNvCxnSpPr/>
          <p:nvPr/>
        </p:nvCxnSpPr>
        <p:spPr>
          <a:xfrm>
            <a:off x="1643456" y="66963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9" name="Google Shape;599;p11"/>
          <p:cNvSpPr txBox="1"/>
          <p:nvPr/>
        </p:nvSpPr>
        <p:spPr>
          <a:xfrm>
            <a:off x="2152352" y="53437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0" name="Google Shape;600;p11"/>
          <p:cNvSpPr txBox="1"/>
          <p:nvPr/>
        </p:nvSpPr>
        <p:spPr>
          <a:xfrm>
            <a:off x="2860280" y="53437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1" name="Google Shape;601;p11"/>
          <p:cNvSpPr txBox="1"/>
          <p:nvPr/>
        </p:nvSpPr>
        <p:spPr>
          <a:xfrm>
            <a:off x="3706842" y="53437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2" name="Google Shape;602;p11"/>
          <p:cNvSpPr txBox="1"/>
          <p:nvPr/>
        </p:nvSpPr>
        <p:spPr>
          <a:xfrm>
            <a:off x="4513614" y="53437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3" name="Google Shape;603;p11"/>
          <p:cNvSpPr txBox="1"/>
          <p:nvPr/>
        </p:nvSpPr>
        <p:spPr>
          <a:xfrm>
            <a:off x="5237708" y="53437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4" name="Google Shape;604;p11"/>
          <p:cNvSpPr/>
          <p:nvPr/>
        </p:nvSpPr>
        <p:spPr>
          <a:xfrm>
            <a:off x="4496481" y="259518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5" name="Google Shape;605;p11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93222" y="3627658"/>
            <a:ext cx="2082799" cy="2498573"/>
          </a:xfrm>
          <a:prstGeom prst="rect">
            <a:avLst/>
          </a:prstGeom>
          <a:noFill/>
          <a:ln>
            <a:noFill/>
          </a:ln>
        </p:spPr>
      </p:pic>
      <p:sp>
        <p:nvSpPr>
          <p:cNvPr id="606" name="Google Shape;606;p11"/>
          <p:cNvSpPr/>
          <p:nvPr/>
        </p:nvSpPr>
        <p:spPr>
          <a:xfrm>
            <a:off x="6685323" y="2277891"/>
            <a:ext cx="5324427" cy="1314022"/>
          </a:xfrm>
          <a:prstGeom prst="wedgeRoundRectCallout">
            <a:avLst>
              <a:gd name="adj1" fmla="val 25664"/>
              <a:gd name="adj2" fmla="val 70079"/>
              <a:gd name="adj3" fmla="val 0"/>
            </a:avLst>
          </a:prstGeom>
          <a:solidFill>
            <a:schemeClr val="lt1"/>
          </a:solidFill>
          <a:ln w="25400" cap="flat" cmpd="sng">
            <a:solidFill>
              <a:srgbClr val="5C57A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Hemos nivelado el número de vueltas de Daniela.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Las 40 vueltas las hemos repartido en los 5 días.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En promedio, da 8 vueltas por día. </a:t>
            </a:r>
            <a:endParaRPr sz="18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07" name="Google Shape;607;p11"/>
          <p:cNvPicPr preferRelativeResize="0"/>
          <p:nvPr/>
        </p:nvPicPr>
        <p:blipFill rotWithShape="1">
          <a:blip r:embed="rId4">
            <a:alphaModFix/>
          </a:blip>
          <a:srcRect l="8614" r="11144" b="51035"/>
          <a:stretch/>
        </p:blipFill>
        <p:spPr>
          <a:xfrm>
            <a:off x="5221771" y="219565"/>
            <a:ext cx="4230292" cy="116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091CCBC7-F67B-EEE3-1AD8-AC3734EA2865}"/>
              </a:ext>
            </a:extLst>
          </p:cNvPr>
          <p:cNvSpPr txBox="1"/>
          <p:nvPr/>
        </p:nvSpPr>
        <p:spPr>
          <a:xfrm>
            <a:off x="6187389" y="53436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2" name="Google Shape;612;p12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3" name="Google Shape;613;p12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14" name="Google Shape;614;p12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12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12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2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12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12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12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12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12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12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12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12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12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12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12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12"/>
          <p:cNvSpPr/>
          <p:nvPr/>
        </p:nvSpPr>
        <p:spPr>
          <a:xfrm>
            <a:off x="4455280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12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12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12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12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12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12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12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12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12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12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12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12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12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3" name="Google Shape;643;p12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4" name="Google Shape;644;p12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5" name="Google Shape;645;p12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6" name="Google Shape;646;p12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7" name="Google Shape;647;p12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8" name="Google Shape;648;p12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9" name="Google Shape;649;p12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0" name="Google Shape;650;p12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1" name="Google Shape;651;p12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2" name="Google Shape;652;p12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53" name="Google Shape;653;p12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4" name="Google Shape;654;p12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5" name="Google Shape;655;p12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6" name="Google Shape;656;p12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7" name="Google Shape;657;p12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8" name="Google Shape;658;p12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9" name="Google Shape;659;p12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0" name="Google Shape;660;p12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1" name="Google Shape;661;p12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2" name="Google Shape;662;p12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3" name="Google Shape;663;p12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64" name="Google Shape;664;p12"/>
          <p:cNvSpPr txBox="1"/>
          <p:nvPr/>
        </p:nvSpPr>
        <p:spPr>
          <a:xfrm rot="16200000">
            <a:off x="2082462" y="2451527"/>
            <a:ext cx="2020284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5" name="Google Shape;665;p12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66" name="Google Shape;666;p12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67" name="Google Shape;667;p12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8" name="Google Shape;668;p12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9" name="Google Shape;669;p12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0" name="Google Shape;670;p12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71" name="Google Shape;671;p12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672" name="Google Shape;672;p12"/>
          <p:cNvSpPr/>
          <p:nvPr/>
        </p:nvSpPr>
        <p:spPr>
          <a:xfrm>
            <a:off x="4455280" y="169017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p12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p12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12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12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12"/>
          <p:cNvSpPr/>
          <p:nvPr/>
        </p:nvSpPr>
        <p:spPr>
          <a:xfrm>
            <a:off x="6740783" y="168795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12"/>
          <p:cNvSpPr/>
          <p:nvPr/>
        </p:nvSpPr>
        <p:spPr>
          <a:xfrm>
            <a:off x="6740783" y="130760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9" name="Google Shape;679;p12"/>
          <p:cNvSpPr/>
          <p:nvPr/>
        </p:nvSpPr>
        <p:spPr>
          <a:xfrm>
            <a:off x="6740783" y="92725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93F19BD4-9171-9112-6A73-B90B381606BE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4" name="Google Shape;684;p2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85" name="Google Shape;685;p2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86" name="Google Shape;686;p2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2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2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2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2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p2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p2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2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p2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2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2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" name="Google Shape;697;p2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2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9" name="Google Shape;699;p2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0" name="Google Shape;700;p2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Google Shape;701;p2"/>
          <p:cNvSpPr/>
          <p:nvPr/>
        </p:nvSpPr>
        <p:spPr>
          <a:xfrm>
            <a:off x="4455280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2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2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2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p2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2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2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2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2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2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2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2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2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p2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5" name="Google Shape;715;p2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6" name="Google Shape;716;p2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7" name="Google Shape;717;p2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8" name="Google Shape;718;p2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9" name="Google Shape;719;p2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0" name="Google Shape;720;p2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1" name="Google Shape;721;p2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2" name="Google Shape;722;p2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3" name="Google Shape;723;p2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4" name="Google Shape;724;p2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25" name="Google Shape;725;p2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6" name="Google Shape;726;p2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7" name="Google Shape;727;p2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8" name="Google Shape;728;p2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9" name="Google Shape;729;p2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0" name="Google Shape;730;p2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1" name="Google Shape;731;p2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2" name="Google Shape;732;p2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3" name="Google Shape;733;p2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4" name="Google Shape;734;p2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5" name="Google Shape;735;p2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6" name="Google Shape;736;p2"/>
          <p:cNvSpPr txBox="1"/>
          <p:nvPr/>
        </p:nvSpPr>
        <p:spPr>
          <a:xfrm rot="16200000">
            <a:off x="1942766" y="2446923"/>
            <a:ext cx="223424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7" name="Google Shape;737;p2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38" name="Google Shape;738;p2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9" name="Google Shape;739;p2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0" name="Google Shape;740;p2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1" name="Google Shape;741;p2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2" name="Google Shape;742;p2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43" name="Google Shape;743;p2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744" name="Google Shape;744;p2"/>
          <p:cNvSpPr/>
          <p:nvPr/>
        </p:nvSpPr>
        <p:spPr>
          <a:xfrm>
            <a:off x="4455280" y="169017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p2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p2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2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2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2"/>
          <p:cNvSpPr/>
          <p:nvPr/>
        </p:nvSpPr>
        <p:spPr>
          <a:xfrm>
            <a:off x="6740783" y="168795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2"/>
          <p:cNvSpPr/>
          <p:nvPr/>
        </p:nvSpPr>
        <p:spPr>
          <a:xfrm>
            <a:off x="6740783" y="130760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2"/>
          <p:cNvSpPr/>
          <p:nvPr/>
        </p:nvSpPr>
        <p:spPr>
          <a:xfrm>
            <a:off x="5987545" y="28379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9D7E97AB-E3C5-79D2-D6C3-CF2D9B4D93A4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6" name="Google Shape;756;p3"/>
          <p:cNvCxnSpPr/>
          <p:nvPr/>
        </p:nvCxnSpPr>
        <p:spPr>
          <a:xfrm flipH="1">
            <a:off x="3938258" y="515335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57" name="Google Shape;757;p3"/>
          <p:cNvCxnSpPr/>
          <p:nvPr/>
        </p:nvCxnSpPr>
        <p:spPr>
          <a:xfrm>
            <a:off x="3938258" y="5489436"/>
            <a:ext cx="4890783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8" name="Google Shape;758;p3"/>
          <p:cNvSpPr/>
          <p:nvPr/>
        </p:nvSpPr>
        <p:spPr>
          <a:xfrm>
            <a:off x="4455280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"/>
          <p:cNvSpPr/>
          <p:nvPr/>
        </p:nvSpPr>
        <p:spPr>
          <a:xfrm>
            <a:off x="4455280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"/>
          <p:cNvSpPr/>
          <p:nvPr/>
        </p:nvSpPr>
        <p:spPr>
          <a:xfrm>
            <a:off x="4455280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"/>
          <p:cNvSpPr/>
          <p:nvPr/>
        </p:nvSpPr>
        <p:spPr>
          <a:xfrm>
            <a:off x="4455280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"/>
          <p:cNvSpPr/>
          <p:nvPr/>
        </p:nvSpPr>
        <p:spPr>
          <a:xfrm>
            <a:off x="4455280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"/>
          <p:cNvSpPr/>
          <p:nvPr/>
        </p:nvSpPr>
        <p:spPr>
          <a:xfrm>
            <a:off x="4455280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"/>
          <p:cNvSpPr/>
          <p:nvPr/>
        </p:nvSpPr>
        <p:spPr>
          <a:xfrm>
            <a:off x="4455280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"/>
          <p:cNvSpPr/>
          <p:nvPr/>
        </p:nvSpPr>
        <p:spPr>
          <a:xfrm>
            <a:off x="4455280" y="245406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"/>
          <p:cNvSpPr/>
          <p:nvPr/>
        </p:nvSpPr>
        <p:spPr>
          <a:xfrm>
            <a:off x="5221414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"/>
          <p:cNvSpPr/>
          <p:nvPr/>
        </p:nvSpPr>
        <p:spPr>
          <a:xfrm>
            <a:off x="5221414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"/>
          <p:cNvSpPr/>
          <p:nvPr/>
        </p:nvSpPr>
        <p:spPr>
          <a:xfrm>
            <a:off x="5221414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"/>
          <p:cNvSpPr/>
          <p:nvPr/>
        </p:nvSpPr>
        <p:spPr>
          <a:xfrm>
            <a:off x="5221414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"/>
          <p:cNvSpPr/>
          <p:nvPr/>
        </p:nvSpPr>
        <p:spPr>
          <a:xfrm>
            <a:off x="5221414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"/>
          <p:cNvSpPr/>
          <p:nvPr/>
        </p:nvSpPr>
        <p:spPr>
          <a:xfrm>
            <a:off x="5221414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"/>
          <p:cNvSpPr/>
          <p:nvPr/>
        </p:nvSpPr>
        <p:spPr>
          <a:xfrm>
            <a:off x="5221414" y="283441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"/>
          <p:cNvSpPr/>
          <p:nvPr/>
        </p:nvSpPr>
        <p:spPr>
          <a:xfrm>
            <a:off x="4455280" y="2066986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"/>
          <p:cNvSpPr/>
          <p:nvPr/>
        </p:nvSpPr>
        <p:spPr>
          <a:xfrm>
            <a:off x="5987545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"/>
          <p:cNvSpPr/>
          <p:nvPr/>
        </p:nvSpPr>
        <p:spPr>
          <a:xfrm>
            <a:off x="5987545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"/>
          <p:cNvSpPr/>
          <p:nvPr/>
        </p:nvSpPr>
        <p:spPr>
          <a:xfrm>
            <a:off x="5987545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"/>
          <p:cNvSpPr/>
          <p:nvPr/>
        </p:nvSpPr>
        <p:spPr>
          <a:xfrm>
            <a:off x="5987545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"/>
          <p:cNvSpPr/>
          <p:nvPr/>
        </p:nvSpPr>
        <p:spPr>
          <a:xfrm>
            <a:off x="5987545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"/>
          <p:cNvSpPr/>
          <p:nvPr/>
        </p:nvSpPr>
        <p:spPr>
          <a:xfrm>
            <a:off x="5987545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"/>
          <p:cNvSpPr/>
          <p:nvPr/>
        </p:nvSpPr>
        <p:spPr>
          <a:xfrm>
            <a:off x="6740783" y="510554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"/>
          <p:cNvSpPr/>
          <p:nvPr/>
        </p:nvSpPr>
        <p:spPr>
          <a:xfrm>
            <a:off x="6740783" y="4725193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"/>
          <p:cNvSpPr/>
          <p:nvPr/>
        </p:nvSpPr>
        <p:spPr>
          <a:xfrm>
            <a:off x="6740783" y="435033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"/>
          <p:cNvSpPr/>
          <p:nvPr/>
        </p:nvSpPr>
        <p:spPr>
          <a:xfrm>
            <a:off x="6740783" y="39699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"/>
          <p:cNvSpPr/>
          <p:nvPr/>
        </p:nvSpPr>
        <p:spPr>
          <a:xfrm>
            <a:off x="6740783" y="3589628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"/>
          <p:cNvSpPr/>
          <p:nvPr/>
        </p:nvSpPr>
        <p:spPr>
          <a:xfrm>
            <a:off x="6740783" y="320927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"/>
          <p:cNvSpPr txBox="1"/>
          <p:nvPr/>
        </p:nvSpPr>
        <p:spPr>
          <a:xfrm>
            <a:off x="3613631" y="4917139"/>
            <a:ext cx="81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7" name="Google Shape;787;p3"/>
          <p:cNvSpPr txBox="1"/>
          <p:nvPr/>
        </p:nvSpPr>
        <p:spPr>
          <a:xfrm>
            <a:off x="3606926" y="4536816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8" name="Google Shape;788;p3"/>
          <p:cNvSpPr txBox="1"/>
          <p:nvPr/>
        </p:nvSpPr>
        <p:spPr>
          <a:xfrm>
            <a:off x="3613631" y="4161925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9" name="Google Shape;789;p3"/>
          <p:cNvSpPr txBox="1"/>
          <p:nvPr/>
        </p:nvSpPr>
        <p:spPr>
          <a:xfrm>
            <a:off x="3605737" y="3800913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0" name="Google Shape;790;p3"/>
          <p:cNvSpPr txBox="1"/>
          <p:nvPr/>
        </p:nvSpPr>
        <p:spPr>
          <a:xfrm>
            <a:off x="3614818" y="3415392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1" name="Google Shape;791;p3"/>
          <p:cNvSpPr txBox="1"/>
          <p:nvPr/>
        </p:nvSpPr>
        <p:spPr>
          <a:xfrm>
            <a:off x="3621523" y="3040501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2" name="Google Shape;792;p3"/>
          <p:cNvSpPr txBox="1"/>
          <p:nvPr/>
        </p:nvSpPr>
        <p:spPr>
          <a:xfrm>
            <a:off x="3613631" y="2679488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3" name="Google Shape;793;p3"/>
          <p:cNvSpPr txBox="1"/>
          <p:nvPr/>
        </p:nvSpPr>
        <p:spPr>
          <a:xfrm>
            <a:off x="3614818" y="2269198"/>
            <a:ext cx="39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4" name="Google Shape;794;p3"/>
          <p:cNvSpPr txBox="1"/>
          <p:nvPr/>
        </p:nvSpPr>
        <p:spPr>
          <a:xfrm>
            <a:off x="3621523" y="1894307"/>
            <a:ext cx="31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5" name="Google Shape;795;p3"/>
          <p:cNvSpPr txBox="1"/>
          <p:nvPr/>
        </p:nvSpPr>
        <p:spPr>
          <a:xfrm>
            <a:off x="3503747" y="150620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6" name="Google Shape;796;p3"/>
          <p:cNvSpPr txBox="1"/>
          <p:nvPr/>
        </p:nvSpPr>
        <p:spPr>
          <a:xfrm>
            <a:off x="3513062" y="1109169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97" name="Google Shape;797;p3"/>
          <p:cNvCxnSpPr/>
          <p:nvPr/>
        </p:nvCxnSpPr>
        <p:spPr>
          <a:xfrm>
            <a:off x="3857261" y="510554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8" name="Google Shape;798;p3"/>
          <p:cNvCxnSpPr/>
          <p:nvPr/>
        </p:nvCxnSpPr>
        <p:spPr>
          <a:xfrm>
            <a:off x="3857261" y="47342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9" name="Google Shape;799;p3"/>
          <p:cNvCxnSpPr/>
          <p:nvPr/>
        </p:nvCxnSpPr>
        <p:spPr>
          <a:xfrm>
            <a:off x="3875891" y="435617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0" name="Google Shape;800;p3"/>
          <p:cNvCxnSpPr/>
          <p:nvPr/>
        </p:nvCxnSpPr>
        <p:spPr>
          <a:xfrm>
            <a:off x="3847945" y="396794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1" name="Google Shape;801;p3"/>
          <p:cNvCxnSpPr/>
          <p:nvPr/>
        </p:nvCxnSpPr>
        <p:spPr>
          <a:xfrm>
            <a:off x="3847945" y="359777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2" name="Google Shape;802;p3"/>
          <p:cNvCxnSpPr/>
          <p:nvPr/>
        </p:nvCxnSpPr>
        <p:spPr>
          <a:xfrm>
            <a:off x="3866575" y="321857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3" name="Google Shape;803;p3"/>
          <p:cNvCxnSpPr/>
          <p:nvPr/>
        </p:nvCxnSpPr>
        <p:spPr>
          <a:xfrm>
            <a:off x="3857261" y="2848405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4" name="Google Shape;804;p3"/>
          <p:cNvCxnSpPr/>
          <p:nvPr/>
        </p:nvCxnSpPr>
        <p:spPr>
          <a:xfrm>
            <a:off x="3866575" y="2460177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5" name="Google Shape;805;p3"/>
          <p:cNvCxnSpPr/>
          <p:nvPr/>
        </p:nvCxnSpPr>
        <p:spPr>
          <a:xfrm>
            <a:off x="3866575" y="207194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6" name="Google Shape;806;p3"/>
          <p:cNvCxnSpPr/>
          <p:nvPr/>
        </p:nvCxnSpPr>
        <p:spPr>
          <a:xfrm>
            <a:off x="3886051" y="1683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7" name="Google Shape;807;p3"/>
          <p:cNvCxnSpPr/>
          <p:nvPr/>
        </p:nvCxnSpPr>
        <p:spPr>
          <a:xfrm>
            <a:off x="3885207" y="1295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08" name="Google Shape;808;p3"/>
          <p:cNvSpPr txBox="1"/>
          <p:nvPr/>
        </p:nvSpPr>
        <p:spPr>
          <a:xfrm rot="16200000">
            <a:off x="2007097" y="2350641"/>
            <a:ext cx="233162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dirty="0">
                <a:latin typeface="Nunito"/>
                <a:ea typeface="Nunito"/>
                <a:cs typeface="Nunito"/>
                <a:sym typeface="Nunito"/>
              </a:rPr>
              <a:t>Cantidad de v</a:t>
            </a: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9" name="Google Shape;809;p3"/>
          <p:cNvSpPr txBox="1"/>
          <p:nvPr/>
        </p:nvSpPr>
        <p:spPr>
          <a:xfrm>
            <a:off x="3502902" y="721966"/>
            <a:ext cx="61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810" name="Google Shape;810;p3"/>
          <p:cNvCxnSpPr/>
          <p:nvPr/>
        </p:nvCxnSpPr>
        <p:spPr>
          <a:xfrm>
            <a:off x="3903841" y="97046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11" name="Google Shape;811;p3"/>
          <p:cNvSpPr txBox="1"/>
          <p:nvPr/>
        </p:nvSpPr>
        <p:spPr>
          <a:xfrm>
            <a:off x="441273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2" name="Google Shape;812;p3"/>
          <p:cNvSpPr txBox="1"/>
          <p:nvPr/>
        </p:nvSpPr>
        <p:spPr>
          <a:xfrm>
            <a:off x="5120663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3" name="Google Shape;813;p3"/>
          <p:cNvSpPr txBox="1"/>
          <p:nvPr/>
        </p:nvSpPr>
        <p:spPr>
          <a:xfrm>
            <a:off x="5967225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4" name="Google Shape;814;p3"/>
          <p:cNvSpPr txBox="1"/>
          <p:nvPr/>
        </p:nvSpPr>
        <p:spPr>
          <a:xfrm>
            <a:off x="6753676" y="5572311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Vi</a:t>
            </a:r>
            <a:endParaRPr sz="14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15" name="Google Shape;815;p3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8043437" y="284635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816" name="Google Shape;816;p3"/>
          <p:cNvSpPr/>
          <p:nvPr/>
        </p:nvSpPr>
        <p:spPr>
          <a:xfrm>
            <a:off x="4455280" y="169017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3"/>
          <p:cNvSpPr/>
          <p:nvPr/>
        </p:nvSpPr>
        <p:spPr>
          <a:xfrm>
            <a:off x="5221850" y="245017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3"/>
          <p:cNvSpPr/>
          <p:nvPr/>
        </p:nvSpPr>
        <p:spPr>
          <a:xfrm>
            <a:off x="6740783" y="2823521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3"/>
          <p:cNvSpPr/>
          <p:nvPr/>
        </p:nvSpPr>
        <p:spPr>
          <a:xfrm>
            <a:off x="6740783" y="2443169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3"/>
          <p:cNvSpPr/>
          <p:nvPr/>
        </p:nvSpPr>
        <p:spPr>
          <a:xfrm>
            <a:off x="6740783" y="2068307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3"/>
          <p:cNvSpPr/>
          <p:nvPr/>
        </p:nvSpPr>
        <p:spPr>
          <a:xfrm>
            <a:off x="6740783" y="1687955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p3"/>
          <p:cNvSpPr/>
          <p:nvPr/>
        </p:nvSpPr>
        <p:spPr>
          <a:xfrm>
            <a:off x="5987545" y="2477452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3"/>
          <p:cNvSpPr/>
          <p:nvPr/>
        </p:nvSpPr>
        <p:spPr>
          <a:xfrm>
            <a:off x="5987545" y="2837954"/>
            <a:ext cx="396104" cy="38389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89;p7">
            <a:extLst>
              <a:ext uri="{FF2B5EF4-FFF2-40B4-BE49-F238E27FC236}">
                <a16:creationId xmlns:a16="http://schemas.microsoft.com/office/drawing/2014/main" id="{196AE188-80BF-DC05-600B-D44CC0CF3A84}"/>
              </a:ext>
            </a:extLst>
          </p:cNvPr>
          <p:cNvSpPr txBox="1"/>
          <p:nvPr/>
        </p:nvSpPr>
        <p:spPr>
          <a:xfrm>
            <a:off x="8447772" y="5572221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Panorámica</PresentationFormat>
  <Paragraphs>239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Nunito</vt:lpstr>
      <vt:lpstr>Nunito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2024-04-29T19:59:12Z</dcterms:modified>
</cp:coreProperties>
</file>