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Nunito" pitchFamily="2" charset="0"/>
      <p:regular r:id="rId16"/>
      <p:bold r:id="rId17"/>
      <p:italic r:id="rId18"/>
      <p:boldItalic r:id="rId19"/>
    </p:embeddedFont>
    <p:embeddedFont>
      <p:font typeface="Nunito Medium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qbCDruA0JJiz68yUYALBf7Mg9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6" name="Google Shape;56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1" name="Google Shape;61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8" name="Google Shape;78;p28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79" name="Google Shape;79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1" name="Google Shape;91;p30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2" name="Google Shape;92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98" name="Google Shape;98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1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6" name="Google Shape;106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1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2" name="Google Shape;122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4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44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4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2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524000" y="170770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9600"/>
              <a:buNone/>
            </a:pPr>
            <a:r>
              <a:rPr lang="es-ES" sz="9600" b="1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529260" y="3112933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9"/>
              <a:buFont typeface="Arial"/>
              <a:buNone/>
            </a:pPr>
            <a:r>
              <a:rPr lang="es-ES" sz="5400" i="0" u="none" strike="noStrike" cap="none">
                <a:solidFill>
                  <a:srgbClr val="00B40E"/>
                </a:solidFill>
                <a:latin typeface="Nunito Medium"/>
                <a:ea typeface="Nunito Medium"/>
                <a:cs typeface="Nunito Medium"/>
                <a:sym typeface="Nunito Medium"/>
              </a:rPr>
              <a:t>Dibujar gráficos de líneas</a:t>
            </a:r>
            <a:endParaRPr>
              <a:solidFill>
                <a:srgbClr val="00B40E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1524000" y="4443129"/>
            <a:ext cx="8583295" cy="109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5º básico. Unidad 2.</a:t>
            </a:r>
            <a:endParaRPr sz="2000" i="0" u="none" strike="noStrike" cap="none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Capítulo 9: Datos.</a:t>
            </a:r>
            <a:endParaRPr sz="2000" i="0" u="none" strike="noStrike" cap="none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Sistematización proceso de construcción de gráficos de líneas. </a:t>
            </a:r>
            <a:endParaRPr sz="2000" i="0" u="none" strike="noStrike" cap="none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Páginas 184 y 185. </a:t>
            </a:r>
            <a:endParaRPr sz="2000" i="0" u="none" strike="noStrike" cap="none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0" name="Google Shape;220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10" descr="Captura de pantalla 2023-10-17 a las 15.09.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7235" y="4715355"/>
            <a:ext cx="2738120" cy="39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0" descr="Captura de pantalla 2023-10-17 a las 11.40.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3855" y="198755"/>
            <a:ext cx="3893820" cy="3574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Google Shape;400;p10"/>
          <p:cNvCxnSpPr/>
          <p:nvPr/>
        </p:nvCxnSpPr>
        <p:spPr>
          <a:xfrm>
            <a:off x="1757235" y="5239230"/>
            <a:ext cx="580898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01" name="Google Shape;401;p10"/>
          <p:cNvCxnSpPr/>
          <p:nvPr/>
        </p:nvCxnSpPr>
        <p:spPr>
          <a:xfrm rot="10800000">
            <a:off x="1759775" y="1935325"/>
            <a:ext cx="0" cy="330390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02" name="Google Shape;402;p10"/>
          <p:cNvSpPr txBox="1">
            <a:spLocks noGrp="1"/>
          </p:cNvSpPr>
          <p:nvPr>
            <p:ph type="body" idx="1"/>
          </p:nvPr>
        </p:nvSpPr>
        <p:spPr>
          <a:xfrm>
            <a:off x="530225" y="493396"/>
            <a:ext cx="6558300" cy="1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"/>
                <a:ea typeface="Nunito"/>
                <a:cs typeface="Nunito"/>
                <a:sym typeface="Nunito"/>
              </a:rPr>
              <a:t>¿Cómo dibujamos los puntos</a:t>
            </a:r>
            <a:br>
              <a:rPr lang="es-ES">
                <a:latin typeface="Nunito"/>
                <a:ea typeface="Nunito"/>
                <a:cs typeface="Nunito"/>
                <a:sym typeface="Nunito"/>
              </a:rPr>
            </a:br>
            <a:r>
              <a:rPr lang="es-ES">
                <a:latin typeface="Nunito"/>
                <a:ea typeface="Nunito"/>
                <a:cs typeface="Nunito"/>
                <a:sym typeface="Nunito"/>
              </a:rPr>
              <a:t>de nuestro gráfico?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3" name="Google Shape;403;p10"/>
          <p:cNvSpPr txBox="1"/>
          <p:nvPr/>
        </p:nvSpPr>
        <p:spPr>
          <a:xfrm>
            <a:off x="7085520" y="5339560"/>
            <a:ext cx="1210200" cy="585000"/>
          </a:xfrm>
          <a:prstGeom prst="rect">
            <a:avLst/>
          </a:prstGeom>
          <a:solidFill>
            <a:srgbClr val="E2EAB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Tiempo (año)</a:t>
            </a:r>
            <a:endParaRPr sz="16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04" name="Google Shape;404;p10"/>
          <p:cNvSpPr/>
          <p:nvPr/>
        </p:nvSpPr>
        <p:spPr>
          <a:xfrm>
            <a:off x="8317420" y="3908270"/>
            <a:ext cx="2918960" cy="2133609"/>
          </a:xfrm>
          <a:prstGeom prst="wedgeRoundRectCallout">
            <a:avLst>
              <a:gd name="adj1" fmla="val 46965"/>
              <a:gd name="adj2" fmla="val 920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¡Usa las líneas para ayudarte a encontrar la posición de cada punto!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05" name="Google Shape;405;p10"/>
          <p:cNvCxnSpPr/>
          <p:nvPr/>
        </p:nvCxnSpPr>
        <p:spPr>
          <a:xfrm>
            <a:off x="1636585" y="4291810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6" name="Google Shape;406;p10"/>
          <p:cNvCxnSpPr/>
          <p:nvPr/>
        </p:nvCxnSpPr>
        <p:spPr>
          <a:xfrm>
            <a:off x="1636585" y="3720310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7" name="Google Shape;407;p10"/>
          <p:cNvCxnSpPr/>
          <p:nvPr/>
        </p:nvCxnSpPr>
        <p:spPr>
          <a:xfrm>
            <a:off x="1644840" y="3148810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8" name="Google Shape;408;p10"/>
          <p:cNvCxnSpPr/>
          <p:nvPr/>
        </p:nvCxnSpPr>
        <p:spPr>
          <a:xfrm>
            <a:off x="1636585" y="2577310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9" name="Google Shape;409;p10"/>
          <p:cNvSpPr txBox="1"/>
          <p:nvPr/>
        </p:nvSpPr>
        <p:spPr>
          <a:xfrm>
            <a:off x="56515" y="1693545"/>
            <a:ext cx="1672500" cy="585000"/>
          </a:xfrm>
          <a:prstGeom prst="rect">
            <a:avLst/>
          </a:prstGeom>
          <a:solidFill>
            <a:srgbClr val="FDEEF6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Cantidad de papeles (kg)</a:t>
            </a:r>
            <a:endParaRPr sz="160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10" name="Google Shape;410;p10"/>
          <p:cNvSpPr/>
          <p:nvPr/>
        </p:nvSpPr>
        <p:spPr>
          <a:xfrm>
            <a:off x="266890" y="4041620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0"/>
          <p:cNvSpPr/>
          <p:nvPr/>
        </p:nvSpPr>
        <p:spPr>
          <a:xfrm>
            <a:off x="266890" y="3470120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0"/>
          <p:cNvSpPr/>
          <p:nvPr/>
        </p:nvSpPr>
        <p:spPr>
          <a:xfrm>
            <a:off x="266890" y="2898620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0"/>
          <p:cNvSpPr/>
          <p:nvPr/>
        </p:nvSpPr>
        <p:spPr>
          <a:xfrm>
            <a:off x="266890" y="2327120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0"/>
          <p:cNvSpPr txBox="1"/>
          <p:nvPr/>
        </p:nvSpPr>
        <p:spPr>
          <a:xfrm>
            <a:off x="566594" y="4054954"/>
            <a:ext cx="111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1 800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5" name="Google Shape;415;p10"/>
          <p:cNvSpPr txBox="1"/>
          <p:nvPr/>
        </p:nvSpPr>
        <p:spPr>
          <a:xfrm>
            <a:off x="566594" y="3483456"/>
            <a:ext cx="111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2 200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6" name="Google Shape;416;p10"/>
          <p:cNvSpPr txBox="1"/>
          <p:nvPr/>
        </p:nvSpPr>
        <p:spPr>
          <a:xfrm>
            <a:off x="566594" y="2910688"/>
            <a:ext cx="111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2 600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7" name="Google Shape;417;p10"/>
          <p:cNvSpPr txBox="1"/>
          <p:nvPr/>
        </p:nvSpPr>
        <p:spPr>
          <a:xfrm>
            <a:off x="566594" y="2340460"/>
            <a:ext cx="111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3 000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18" name="Google Shape;418;p10"/>
          <p:cNvCxnSpPr/>
          <p:nvPr/>
        </p:nvCxnSpPr>
        <p:spPr>
          <a:xfrm>
            <a:off x="1692465" y="400606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9" name="Google Shape;419;p10"/>
          <p:cNvCxnSpPr/>
          <p:nvPr/>
        </p:nvCxnSpPr>
        <p:spPr>
          <a:xfrm>
            <a:off x="1692465" y="414893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0" name="Google Shape;420;p10"/>
          <p:cNvCxnSpPr/>
          <p:nvPr/>
        </p:nvCxnSpPr>
        <p:spPr>
          <a:xfrm>
            <a:off x="1693100" y="386318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1" name="Google Shape;421;p10"/>
          <p:cNvCxnSpPr/>
          <p:nvPr/>
        </p:nvCxnSpPr>
        <p:spPr>
          <a:xfrm>
            <a:off x="1692465" y="451406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2" name="Google Shape;422;p10"/>
          <p:cNvCxnSpPr/>
          <p:nvPr/>
        </p:nvCxnSpPr>
        <p:spPr>
          <a:xfrm>
            <a:off x="1692465" y="440293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3" name="Google Shape;423;p10"/>
          <p:cNvCxnSpPr/>
          <p:nvPr/>
        </p:nvCxnSpPr>
        <p:spPr>
          <a:xfrm>
            <a:off x="1692465" y="461502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4" name="Google Shape;424;p10"/>
          <p:cNvCxnSpPr/>
          <p:nvPr/>
        </p:nvCxnSpPr>
        <p:spPr>
          <a:xfrm>
            <a:off x="1692465" y="343456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5" name="Google Shape;425;p10"/>
          <p:cNvCxnSpPr/>
          <p:nvPr/>
        </p:nvCxnSpPr>
        <p:spPr>
          <a:xfrm>
            <a:off x="1699450" y="357743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p10"/>
          <p:cNvCxnSpPr/>
          <p:nvPr/>
        </p:nvCxnSpPr>
        <p:spPr>
          <a:xfrm>
            <a:off x="1694370" y="329168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p10"/>
          <p:cNvCxnSpPr/>
          <p:nvPr/>
        </p:nvCxnSpPr>
        <p:spPr>
          <a:xfrm>
            <a:off x="1699450" y="286306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8" name="Google Shape;428;p10"/>
          <p:cNvCxnSpPr/>
          <p:nvPr/>
        </p:nvCxnSpPr>
        <p:spPr>
          <a:xfrm>
            <a:off x="1699450" y="272018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9" name="Google Shape;429;p10"/>
          <p:cNvCxnSpPr/>
          <p:nvPr/>
        </p:nvCxnSpPr>
        <p:spPr>
          <a:xfrm>
            <a:off x="1701355" y="300593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0" name="Google Shape;430;p10"/>
          <p:cNvCxnSpPr/>
          <p:nvPr/>
        </p:nvCxnSpPr>
        <p:spPr>
          <a:xfrm>
            <a:off x="1701355" y="229156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p10"/>
          <p:cNvCxnSpPr/>
          <p:nvPr/>
        </p:nvCxnSpPr>
        <p:spPr>
          <a:xfrm>
            <a:off x="1701355" y="214868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2" name="Google Shape;432;p10"/>
          <p:cNvCxnSpPr/>
          <p:nvPr/>
        </p:nvCxnSpPr>
        <p:spPr>
          <a:xfrm>
            <a:off x="1703260" y="243443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3" name="Google Shape;433;p10"/>
          <p:cNvSpPr txBox="1"/>
          <p:nvPr/>
        </p:nvSpPr>
        <p:spPr>
          <a:xfrm>
            <a:off x="973413" y="4877911"/>
            <a:ext cx="820653" cy="400200"/>
          </a:xfrm>
          <a:prstGeom prst="rect">
            <a:avLst/>
          </a:prstGeom>
          <a:solidFill>
            <a:srgbClr val="11A6E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1500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4" name="Google Shape;434;p10"/>
          <p:cNvSpPr/>
          <p:nvPr/>
        </p:nvSpPr>
        <p:spPr>
          <a:xfrm rot="300000">
            <a:off x="1343215" y="4550890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>
              <a:alpha val="15686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10" descr="Captura de pantalla 2023-10-17 a las 15.09.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2960" y="4724245"/>
            <a:ext cx="2738120" cy="3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6" name="Google Shape;436;p10"/>
          <p:cNvCxnSpPr/>
          <p:nvPr/>
        </p:nvCxnSpPr>
        <p:spPr>
          <a:xfrm>
            <a:off x="4335970" y="5130645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7" name="Google Shape;437;p10"/>
          <p:cNvCxnSpPr/>
          <p:nvPr/>
        </p:nvCxnSpPr>
        <p:spPr>
          <a:xfrm>
            <a:off x="3055810" y="5123025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8" name="Google Shape;438;p10"/>
          <p:cNvCxnSpPr/>
          <p:nvPr/>
        </p:nvCxnSpPr>
        <p:spPr>
          <a:xfrm>
            <a:off x="2609405" y="5123025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10"/>
          <p:cNvCxnSpPr/>
          <p:nvPr/>
        </p:nvCxnSpPr>
        <p:spPr>
          <a:xfrm>
            <a:off x="2154745" y="5136995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0" name="Google Shape;440;p10"/>
          <p:cNvCxnSpPr/>
          <p:nvPr/>
        </p:nvCxnSpPr>
        <p:spPr>
          <a:xfrm>
            <a:off x="3906075" y="5130645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1" name="Google Shape;441;p10"/>
          <p:cNvCxnSpPr/>
          <p:nvPr/>
        </p:nvCxnSpPr>
        <p:spPr>
          <a:xfrm>
            <a:off x="3473640" y="5130645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2" name="Google Shape;442;p10"/>
          <p:cNvCxnSpPr/>
          <p:nvPr/>
        </p:nvCxnSpPr>
        <p:spPr>
          <a:xfrm>
            <a:off x="5179885" y="5136995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" name="Google Shape;443;p10"/>
          <p:cNvCxnSpPr/>
          <p:nvPr/>
        </p:nvCxnSpPr>
        <p:spPr>
          <a:xfrm>
            <a:off x="4770945" y="5136995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10"/>
          <p:cNvCxnSpPr/>
          <p:nvPr/>
        </p:nvCxnSpPr>
        <p:spPr>
          <a:xfrm>
            <a:off x="6002845" y="5130645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5" name="Google Shape;445;p10"/>
          <p:cNvCxnSpPr/>
          <p:nvPr/>
        </p:nvCxnSpPr>
        <p:spPr>
          <a:xfrm>
            <a:off x="5603430" y="5123025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6" name="Google Shape;446;p10"/>
          <p:cNvCxnSpPr/>
          <p:nvPr/>
        </p:nvCxnSpPr>
        <p:spPr>
          <a:xfrm>
            <a:off x="6868350" y="5136995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7" name="Google Shape;447;p10"/>
          <p:cNvCxnSpPr/>
          <p:nvPr/>
        </p:nvCxnSpPr>
        <p:spPr>
          <a:xfrm>
            <a:off x="6451155" y="513128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8" name="Google Shape;448;p10"/>
          <p:cNvSpPr/>
          <p:nvPr/>
        </p:nvSpPr>
        <p:spPr>
          <a:xfrm>
            <a:off x="9081770" y="489585"/>
            <a:ext cx="1210310" cy="319468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0"/>
          <p:cNvSpPr/>
          <p:nvPr/>
        </p:nvSpPr>
        <p:spPr>
          <a:xfrm>
            <a:off x="2086165" y="243253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0"/>
          <p:cNvSpPr txBox="1"/>
          <p:nvPr/>
        </p:nvSpPr>
        <p:spPr>
          <a:xfrm rot="-5400000">
            <a:off x="1731345" y="5659018"/>
            <a:ext cx="83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1996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1" name="Google Shape;451;p10"/>
          <p:cNvSpPr txBox="1"/>
          <p:nvPr/>
        </p:nvSpPr>
        <p:spPr>
          <a:xfrm rot="-5400000">
            <a:off x="2186005" y="5659018"/>
            <a:ext cx="83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1997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2" name="Google Shape;452;p10"/>
          <p:cNvSpPr txBox="1"/>
          <p:nvPr/>
        </p:nvSpPr>
        <p:spPr>
          <a:xfrm rot="-5400000">
            <a:off x="2632409" y="5659018"/>
            <a:ext cx="83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1998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3" name="Google Shape;453;p10"/>
          <p:cNvSpPr txBox="1"/>
          <p:nvPr/>
        </p:nvSpPr>
        <p:spPr>
          <a:xfrm rot="-5400000">
            <a:off x="3050239" y="5659018"/>
            <a:ext cx="83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1999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4" name="Google Shape;454;p10"/>
          <p:cNvSpPr txBox="1"/>
          <p:nvPr/>
        </p:nvSpPr>
        <p:spPr>
          <a:xfrm rot="-5400000">
            <a:off x="3435123" y="5706206"/>
            <a:ext cx="927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2000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5" name="Google Shape;455;p10"/>
          <p:cNvSpPr txBox="1"/>
          <p:nvPr/>
        </p:nvSpPr>
        <p:spPr>
          <a:xfrm rot="-5400000">
            <a:off x="3855268" y="5716193"/>
            <a:ext cx="947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2001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6" name="Google Shape;456;p10"/>
          <p:cNvSpPr txBox="1"/>
          <p:nvPr/>
        </p:nvSpPr>
        <p:spPr>
          <a:xfrm rot="-5400000">
            <a:off x="4278692" y="5727802"/>
            <a:ext cx="970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2002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7" name="Google Shape;457;p10"/>
          <p:cNvSpPr txBox="1"/>
          <p:nvPr/>
        </p:nvSpPr>
        <p:spPr>
          <a:xfrm rot="-5400000">
            <a:off x="4659149" y="5756634"/>
            <a:ext cx="1027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2003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8" name="Google Shape;458;p10"/>
          <p:cNvSpPr txBox="1"/>
          <p:nvPr/>
        </p:nvSpPr>
        <p:spPr>
          <a:xfrm rot="-5400000">
            <a:off x="5088844" y="5750416"/>
            <a:ext cx="1015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2004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9" name="Google Shape;459;p10"/>
          <p:cNvSpPr txBox="1"/>
          <p:nvPr/>
        </p:nvSpPr>
        <p:spPr>
          <a:xfrm rot="-5400000">
            <a:off x="5479858" y="5758595"/>
            <a:ext cx="1032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2005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0" name="Google Shape;460;p10"/>
          <p:cNvSpPr txBox="1"/>
          <p:nvPr/>
        </p:nvSpPr>
        <p:spPr>
          <a:xfrm rot="-5400000">
            <a:off x="5892300" y="5794362"/>
            <a:ext cx="1103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2006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1" name="Google Shape;461;p10"/>
          <p:cNvSpPr txBox="1"/>
          <p:nvPr/>
        </p:nvSpPr>
        <p:spPr>
          <a:xfrm rot="-5400000">
            <a:off x="6309495" y="5794362"/>
            <a:ext cx="1103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2007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62" name="Google Shape;462;p10"/>
          <p:cNvCxnSpPr/>
          <p:nvPr/>
        </p:nvCxnSpPr>
        <p:spPr>
          <a:xfrm>
            <a:off x="2154745" y="2434435"/>
            <a:ext cx="0" cy="275336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63" name="Google Shape;463;p10"/>
          <p:cNvCxnSpPr/>
          <p:nvPr/>
        </p:nvCxnSpPr>
        <p:spPr>
          <a:xfrm rot="10800000">
            <a:off x="1769300" y="2470630"/>
            <a:ext cx="327660" cy="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64" name="Google Shape;464;p10"/>
          <p:cNvCxnSpPr/>
          <p:nvPr/>
        </p:nvCxnSpPr>
        <p:spPr>
          <a:xfrm>
            <a:off x="2607500" y="2380460"/>
            <a:ext cx="0" cy="2879725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65" name="Google Shape;465;p10"/>
          <p:cNvCxnSpPr/>
          <p:nvPr/>
        </p:nvCxnSpPr>
        <p:spPr>
          <a:xfrm rot="10800000">
            <a:off x="1751520" y="2391890"/>
            <a:ext cx="857885" cy="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66" name="Google Shape;466;p10"/>
          <p:cNvSpPr/>
          <p:nvPr/>
        </p:nvSpPr>
        <p:spPr>
          <a:xfrm>
            <a:off x="2552890" y="232712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7" name="Google Shape;467;p10"/>
          <p:cNvCxnSpPr/>
          <p:nvPr/>
        </p:nvCxnSpPr>
        <p:spPr>
          <a:xfrm rot="10800000">
            <a:off x="1780730" y="2577310"/>
            <a:ext cx="1275080" cy="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68" name="Google Shape;468;p10"/>
          <p:cNvCxnSpPr/>
          <p:nvPr/>
        </p:nvCxnSpPr>
        <p:spPr>
          <a:xfrm>
            <a:off x="3055810" y="2556355"/>
            <a:ext cx="0" cy="270383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69" name="Google Shape;469;p10"/>
          <p:cNvSpPr/>
          <p:nvPr/>
        </p:nvSpPr>
        <p:spPr>
          <a:xfrm>
            <a:off x="2999295" y="252333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0" name="Google Shape;470;p10"/>
          <p:cNvCxnSpPr/>
          <p:nvPr/>
        </p:nvCxnSpPr>
        <p:spPr>
          <a:xfrm>
            <a:off x="3473640" y="2556355"/>
            <a:ext cx="0" cy="270383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71" name="Google Shape;471;p10"/>
          <p:cNvCxnSpPr/>
          <p:nvPr/>
        </p:nvCxnSpPr>
        <p:spPr>
          <a:xfrm rot="10800000">
            <a:off x="1767395" y="2511905"/>
            <a:ext cx="1706245" cy="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72" name="Google Shape;472;p10"/>
          <p:cNvSpPr/>
          <p:nvPr/>
        </p:nvSpPr>
        <p:spPr>
          <a:xfrm>
            <a:off x="3417125" y="245348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3" name="Google Shape;473;p10"/>
          <p:cNvCxnSpPr/>
          <p:nvPr/>
        </p:nvCxnSpPr>
        <p:spPr>
          <a:xfrm>
            <a:off x="3906075" y="2341725"/>
            <a:ext cx="0" cy="2897505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74" name="Google Shape;474;p10"/>
          <p:cNvCxnSpPr/>
          <p:nvPr/>
        </p:nvCxnSpPr>
        <p:spPr>
          <a:xfrm rot="10800000">
            <a:off x="1758505" y="2341725"/>
            <a:ext cx="2147570" cy="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75" name="Google Shape;475;p10"/>
          <p:cNvSpPr/>
          <p:nvPr/>
        </p:nvSpPr>
        <p:spPr>
          <a:xfrm>
            <a:off x="3849560" y="227949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6" name="Google Shape;476;p10"/>
          <p:cNvCxnSpPr/>
          <p:nvPr/>
        </p:nvCxnSpPr>
        <p:spPr>
          <a:xfrm>
            <a:off x="4335970" y="2432530"/>
            <a:ext cx="0" cy="2792095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77" name="Google Shape;477;p10"/>
          <p:cNvCxnSpPr/>
          <p:nvPr/>
        </p:nvCxnSpPr>
        <p:spPr>
          <a:xfrm rot="10800000">
            <a:off x="1758505" y="2421735"/>
            <a:ext cx="2577465" cy="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78" name="Google Shape;478;p10"/>
          <p:cNvSpPr/>
          <p:nvPr/>
        </p:nvSpPr>
        <p:spPr>
          <a:xfrm>
            <a:off x="4279455" y="237220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9" name="Google Shape;479;p10"/>
          <p:cNvCxnSpPr/>
          <p:nvPr/>
        </p:nvCxnSpPr>
        <p:spPr>
          <a:xfrm>
            <a:off x="4770945" y="2511905"/>
            <a:ext cx="0" cy="2731135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80" name="Google Shape;480;p10"/>
          <p:cNvCxnSpPr/>
          <p:nvPr/>
        </p:nvCxnSpPr>
        <p:spPr>
          <a:xfrm rot="10800000">
            <a:off x="1748980" y="2511905"/>
            <a:ext cx="3013710" cy="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81" name="Google Shape;481;p10"/>
          <p:cNvSpPr/>
          <p:nvPr/>
        </p:nvSpPr>
        <p:spPr>
          <a:xfrm>
            <a:off x="4714430" y="247063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2" name="Google Shape;482;p10"/>
          <p:cNvCxnSpPr/>
          <p:nvPr/>
        </p:nvCxnSpPr>
        <p:spPr>
          <a:xfrm>
            <a:off x="5179885" y="2502380"/>
            <a:ext cx="0" cy="2731135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83" name="Google Shape;483;p10"/>
          <p:cNvCxnSpPr/>
          <p:nvPr/>
        </p:nvCxnSpPr>
        <p:spPr>
          <a:xfrm rot="10800000">
            <a:off x="1759140" y="2456025"/>
            <a:ext cx="3420745" cy="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84" name="Google Shape;484;p10"/>
          <p:cNvSpPr/>
          <p:nvPr/>
        </p:nvSpPr>
        <p:spPr>
          <a:xfrm>
            <a:off x="5123370" y="240332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5" name="Google Shape;485;p10"/>
          <p:cNvCxnSpPr/>
          <p:nvPr/>
        </p:nvCxnSpPr>
        <p:spPr>
          <a:xfrm>
            <a:off x="5603430" y="2403320"/>
            <a:ext cx="0" cy="283591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86" name="Google Shape;486;p10"/>
          <p:cNvCxnSpPr/>
          <p:nvPr/>
        </p:nvCxnSpPr>
        <p:spPr>
          <a:xfrm rot="10800000">
            <a:off x="1760410" y="2390620"/>
            <a:ext cx="3843020" cy="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87" name="Google Shape;487;p10"/>
          <p:cNvSpPr/>
          <p:nvPr/>
        </p:nvSpPr>
        <p:spPr>
          <a:xfrm>
            <a:off x="5546915" y="232331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8" name="Google Shape;488;p10"/>
          <p:cNvCxnSpPr/>
          <p:nvPr/>
        </p:nvCxnSpPr>
        <p:spPr>
          <a:xfrm>
            <a:off x="6002845" y="2397605"/>
            <a:ext cx="0" cy="283591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89" name="Google Shape;489;p10"/>
          <p:cNvCxnSpPr/>
          <p:nvPr/>
        </p:nvCxnSpPr>
        <p:spPr>
          <a:xfrm rot="10800000">
            <a:off x="1769935" y="2389985"/>
            <a:ext cx="4302125" cy="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90" name="Google Shape;490;p10"/>
          <p:cNvSpPr/>
          <p:nvPr/>
        </p:nvSpPr>
        <p:spPr>
          <a:xfrm>
            <a:off x="5946330" y="232331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1" name="Google Shape;491;p10"/>
          <p:cNvCxnSpPr/>
          <p:nvPr/>
        </p:nvCxnSpPr>
        <p:spPr>
          <a:xfrm>
            <a:off x="6451155" y="2410305"/>
            <a:ext cx="0" cy="283591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92" name="Google Shape;492;p10"/>
          <p:cNvCxnSpPr/>
          <p:nvPr/>
        </p:nvCxnSpPr>
        <p:spPr>
          <a:xfrm rot="10800000">
            <a:off x="1767395" y="2372205"/>
            <a:ext cx="4683760" cy="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93" name="Google Shape;493;p10"/>
          <p:cNvSpPr/>
          <p:nvPr/>
        </p:nvSpPr>
        <p:spPr>
          <a:xfrm>
            <a:off x="6394640" y="231061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4" name="Google Shape;494;p10"/>
          <p:cNvCxnSpPr/>
          <p:nvPr/>
        </p:nvCxnSpPr>
        <p:spPr>
          <a:xfrm>
            <a:off x="6868350" y="2421735"/>
            <a:ext cx="0" cy="283591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95" name="Google Shape;495;p10"/>
          <p:cNvCxnSpPr/>
          <p:nvPr/>
        </p:nvCxnSpPr>
        <p:spPr>
          <a:xfrm rot="10800000">
            <a:off x="1748980" y="2389985"/>
            <a:ext cx="5107940" cy="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496" name="Google Shape;496;p10"/>
          <p:cNvSpPr/>
          <p:nvPr/>
        </p:nvSpPr>
        <p:spPr>
          <a:xfrm>
            <a:off x="6811835" y="233220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9491345" y="76517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9496425" y="99885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9504045" y="124841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9511665" y="149987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9511665" y="174434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9511665" y="200152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9511665" y="224599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9511665" y="248602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9511665" y="274066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9504045" y="298386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11665" y="322326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9511665" y="346710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9" name="Google Shape;509;p10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3545" y="4490413"/>
            <a:ext cx="1755775" cy="190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11" descr="Captura de pantalla 2023-10-17 a las 15.09.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8975" y="4700270"/>
            <a:ext cx="2738120" cy="39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1" descr="Captura de pantalla 2023-10-17 a las 11.40.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3855" y="198755"/>
            <a:ext cx="3893820" cy="3574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6" name="Google Shape;516;p11"/>
          <p:cNvCxnSpPr/>
          <p:nvPr/>
        </p:nvCxnSpPr>
        <p:spPr>
          <a:xfrm>
            <a:off x="1718975" y="5224145"/>
            <a:ext cx="580898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17" name="Google Shape;517;p11"/>
          <p:cNvCxnSpPr/>
          <p:nvPr/>
        </p:nvCxnSpPr>
        <p:spPr>
          <a:xfrm rot="10800000">
            <a:off x="1721515" y="1920240"/>
            <a:ext cx="0" cy="330390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18" name="Google Shape;518;p11"/>
          <p:cNvSpPr txBox="1">
            <a:spLocks noGrp="1"/>
          </p:cNvSpPr>
          <p:nvPr>
            <p:ph type="body" idx="1"/>
          </p:nvPr>
        </p:nvSpPr>
        <p:spPr>
          <a:xfrm>
            <a:off x="530225" y="493396"/>
            <a:ext cx="64314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"/>
                <a:ea typeface="Nunito"/>
                <a:cs typeface="Nunito"/>
                <a:sym typeface="Nunito"/>
              </a:rPr>
              <a:t>¿Cómo dibujamos los puntos</a:t>
            </a:r>
            <a:br>
              <a:rPr lang="es-ES">
                <a:latin typeface="Nunito"/>
                <a:ea typeface="Nunito"/>
                <a:cs typeface="Nunito"/>
                <a:sym typeface="Nunito"/>
              </a:rPr>
            </a:br>
            <a:r>
              <a:rPr lang="es-ES">
                <a:latin typeface="Nunito"/>
                <a:ea typeface="Nunito"/>
                <a:cs typeface="Nunito"/>
                <a:sym typeface="Nunito"/>
              </a:rPr>
              <a:t>de nuestro gráfico?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9" name="Google Shape;519;p11"/>
          <p:cNvSpPr txBox="1"/>
          <p:nvPr/>
        </p:nvSpPr>
        <p:spPr>
          <a:xfrm>
            <a:off x="7047260" y="5337810"/>
            <a:ext cx="1186200" cy="585000"/>
          </a:xfrm>
          <a:prstGeom prst="rect">
            <a:avLst/>
          </a:prstGeom>
          <a:solidFill>
            <a:srgbClr val="E2EAB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Tiempo (año)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20" name="Google Shape;520;p11"/>
          <p:cNvCxnSpPr/>
          <p:nvPr/>
        </p:nvCxnSpPr>
        <p:spPr>
          <a:xfrm>
            <a:off x="1598325" y="4276725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1" name="Google Shape;521;p11"/>
          <p:cNvCxnSpPr/>
          <p:nvPr/>
        </p:nvCxnSpPr>
        <p:spPr>
          <a:xfrm>
            <a:off x="1598325" y="3705225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2" name="Google Shape;522;p11"/>
          <p:cNvCxnSpPr/>
          <p:nvPr/>
        </p:nvCxnSpPr>
        <p:spPr>
          <a:xfrm>
            <a:off x="1606580" y="3133725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3" name="Google Shape;523;p11"/>
          <p:cNvCxnSpPr/>
          <p:nvPr/>
        </p:nvCxnSpPr>
        <p:spPr>
          <a:xfrm>
            <a:off x="1598325" y="2562225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4" name="Google Shape;524;p11"/>
          <p:cNvSpPr txBox="1"/>
          <p:nvPr/>
        </p:nvSpPr>
        <p:spPr>
          <a:xfrm>
            <a:off x="-17750" y="1464945"/>
            <a:ext cx="1671900" cy="585000"/>
          </a:xfrm>
          <a:prstGeom prst="rect">
            <a:avLst/>
          </a:prstGeom>
          <a:solidFill>
            <a:srgbClr val="FDEEF6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Cantidad de papeles (kg)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5" name="Google Shape;525;p11"/>
          <p:cNvSpPr/>
          <p:nvPr/>
        </p:nvSpPr>
        <p:spPr>
          <a:xfrm>
            <a:off x="228630" y="4026535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1"/>
          <p:cNvSpPr/>
          <p:nvPr/>
        </p:nvSpPr>
        <p:spPr>
          <a:xfrm>
            <a:off x="228630" y="3455035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1"/>
          <p:cNvSpPr/>
          <p:nvPr/>
        </p:nvSpPr>
        <p:spPr>
          <a:xfrm>
            <a:off x="228630" y="2883535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1"/>
          <p:cNvSpPr/>
          <p:nvPr/>
        </p:nvSpPr>
        <p:spPr>
          <a:xfrm>
            <a:off x="228630" y="2312035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1"/>
          <p:cNvSpPr txBox="1"/>
          <p:nvPr/>
        </p:nvSpPr>
        <p:spPr>
          <a:xfrm>
            <a:off x="393083" y="4039870"/>
            <a:ext cx="105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1 800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0" name="Google Shape;530;p11"/>
          <p:cNvSpPr txBox="1"/>
          <p:nvPr/>
        </p:nvSpPr>
        <p:spPr>
          <a:xfrm>
            <a:off x="393083" y="3468371"/>
            <a:ext cx="105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2 200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1" name="Google Shape;531;p11"/>
          <p:cNvSpPr txBox="1"/>
          <p:nvPr/>
        </p:nvSpPr>
        <p:spPr>
          <a:xfrm>
            <a:off x="393083" y="2895603"/>
            <a:ext cx="105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2 600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2" name="Google Shape;532;p11"/>
          <p:cNvSpPr txBox="1"/>
          <p:nvPr/>
        </p:nvSpPr>
        <p:spPr>
          <a:xfrm>
            <a:off x="393083" y="2325375"/>
            <a:ext cx="105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3 000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33" name="Google Shape;533;p11"/>
          <p:cNvCxnSpPr/>
          <p:nvPr/>
        </p:nvCxnSpPr>
        <p:spPr>
          <a:xfrm>
            <a:off x="1654205" y="399097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4" name="Google Shape;534;p11"/>
          <p:cNvCxnSpPr/>
          <p:nvPr/>
        </p:nvCxnSpPr>
        <p:spPr>
          <a:xfrm>
            <a:off x="1654205" y="413385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5" name="Google Shape;535;p11"/>
          <p:cNvCxnSpPr/>
          <p:nvPr/>
        </p:nvCxnSpPr>
        <p:spPr>
          <a:xfrm>
            <a:off x="1654840" y="384810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6" name="Google Shape;536;p11"/>
          <p:cNvCxnSpPr/>
          <p:nvPr/>
        </p:nvCxnSpPr>
        <p:spPr>
          <a:xfrm>
            <a:off x="1654205" y="449897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7" name="Google Shape;537;p11"/>
          <p:cNvCxnSpPr/>
          <p:nvPr/>
        </p:nvCxnSpPr>
        <p:spPr>
          <a:xfrm>
            <a:off x="1654205" y="438785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8" name="Google Shape;538;p11"/>
          <p:cNvCxnSpPr/>
          <p:nvPr/>
        </p:nvCxnSpPr>
        <p:spPr>
          <a:xfrm>
            <a:off x="1654205" y="459994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9" name="Google Shape;539;p11"/>
          <p:cNvCxnSpPr/>
          <p:nvPr/>
        </p:nvCxnSpPr>
        <p:spPr>
          <a:xfrm>
            <a:off x="1654205" y="341947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0" name="Google Shape;540;p11"/>
          <p:cNvCxnSpPr/>
          <p:nvPr/>
        </p:nvCxnSpPr>
        <p:spPr>
          <a:xfrm>
            <a:off x="1661190" y="356235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1" name="Google Shape;541;p11"/>
          <p:cNvCxnSpPr/>
          <p:nvPr/>
        </p:nvCxnSpPr>
        <p:spPr>
          <a:xfrm>
            <a:off x="1656110" y="327660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2" name="Google Shape;542;p11"/>
          <p:cNvCxnSpPr/>
          <p:nvPr/>
        </p:nvCxnSpPr>
        <p:spPr>
          <a:xfrm>
            <a:off x="1661190" y="284797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3" name="Google Shape;543;p11"/>
          <p:cNvCxnSpPr/>
          <p:nvPr/>
        </p:nvCxnSpPr>
        <p:spPr>
          <a:xfrm>
            <a:off x="1661190" y="270510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4" name="Google Shape;544;p11"/>
          <p:cNvCxnSpPr/>
          <p:nvPr/>
        </p:nvCxnSpPr>
        <p:spPr>
          <a:xfrm>
            <a:off x="1663095" y="299085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5" name="Google Shape;545;p11"/>
          <p:cNvCxnSpPr/>
          <p:nvPr/>
        </p:nvCxnSpPr>
        <p:spPr>
          <a:xfrm>
            <a:off x="1663095" y="227647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6" name="Google Shape;546;p11"/>
          <p:cNvCxnSpPr/>
          <p:nvPr/>
        </p:nvCxnSpPr>
        <p:spPr>
          <a:xfrm>
            <a:off x="1663095" y="213360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7" name="Google Shape;547;p11"/>
          <p:cNvCxnSpPr/>
          <p:nvPr/>
        </p:nvCxnSpPr>
        <p:spPr>
          <a:xfrm>
            <a:off x="1665000" y="241935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8" name="Google Shape;548;p11"/>
          <p:cNvSpPr txBox="1"/>
          <p:nvPr/>
        </p:nvSpPr>
        <p:spPr>
          <a:xfrm>
            <a:off x="849208" y="4862825"/>
            <a:ext cx="864687" cy="400200"/>
          </a:xfrm>
          <a:prstGeom prst="rect">
            <a:avLst/>
          </a:prstGeom>
          <a:solidFill>
            <a:srgbClr val="11A6E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1 500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9" name="Google Shape;549;p11"/>
          <p:cNvSpPr/>
          <p:nvPr/>
        </p:nvSpPr>
        <p:spPr>
          <a:xfrm rot="300000">
            <a:off x="1304955" y="4535805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>
              <a:alpha val="15686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p11" descr="Captura de pantalla 2023-10-17 a las 15.09.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4700" y="4709160"/>
            <a:ext cx="2738120" cy="3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1" name="Google Shape;551;p11"/>
          <p:cNvCxnSpPr/>
          <p:nvPr/>
        </p:nvCxnSpPr>
        <p:spPr>
          <a:xfrm>
            <a:off x="4297710" y="511556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2" name="Google Shape;552;p11"/>
          <p:cNvCxnSpPr/>
          <p:nvPr/>
        </p:nvCxnSpPr>
        <p:spPr>
          <a:xfrm>
            <a:off x="3017550" y="510794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3" name="Google Shape;553;p11"/>
          <p:cNvCxnSpPr/>
          <p:nvPr/>
        </p:nvCxnSpPr>
        <p:spPr>
          <a:xfrm>
            <a:off x="2571145" y="510794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4" name="Google Shape;554;p11"/>
          <p:cNvCxnSpPr/>
          <p:nvPr/>
        </p:nvCxnSpPr>
        <p:spPr>
          <a:xfrm>
            <a:off x="2116485" y="512191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5" name="Google Shape;555;p11"/>
          <p:cNvCxnSpPr/>
          <p:nvPr/>
        </p:nvCxnSpPr>
        <p:spPr>
          <a:xfrm>
            <a:off x="3867815" y="511556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6" name="Google Shape;556;p11"/>
          <p:cNvCxnSpPr/>
          <p:nvPr/>
        </p:nvCxnSpPr>
        <p:spPr>
          <a:xfrm>
            <a:off x="3435380" y="511556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7" name="Google Shape;557;p11"/>
          <p:cNvCxnSpPr/>
          <p:nvPr/>
        </p:nvCxnSpPr>
        <p:spPr>
          <a:xfrm>
            <a:off x="5141625" y="512191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8" name="Google Shape;558;p11"/>
          <p:cNvCxnSpPr/>
          <p:nvPr/>
        </p:nvCxnSpPr>
        <p:spPr>
          <a:xfrm>
            <a:off x="4732685" y="512191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9" name="Google Shape;559;p11"/>
          <p:cNvCxnSpPr/>
          <p:nvPr/>
        </p:nvCxnSpPr>
        <p:spPr>
          <a:xfrm>
            <a:off x="5964585" y="511556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0" name="Google Shape;560;p11"/>
          <p:cNvCxnSpPr/>
          <p:nvPr/>
        </p:nvCxnSpPr>
        <p:spPr>
          <a:xfrm>
            <a:off x="5565170" y="510794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1" name="Google Shape;561;p11"/>
          <p:cNvCxnSpPr/>
          <p:nvPr/>
        </p:nvCxnSpPr>
        <p:spPr>
          <a:xfrm>
            <a:off x="6830090" y="512191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2" name="Google Shape;562;p11"/>
          <p:cNvCxnSpPr/>
          <p:nvPr/>
        </p:nvCxnSpPr>
        <p:spPr>
          <a:xfrm>
            <a:off x="6412895" y="5116195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3" name="Google Shape;563;p11"/>
          <p:cNvSpPr/>
          <p:nvPr/>
        </p:nvSpPr>
        <p:spPr>
          <a:xfrm>
            <a:off x="10440035" y="491490"/>
            <a:ext cx="1310640" cy="319468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1"/>
          <p:cNvSpPr/>
          <p:nvPr/>
        </p:nvSpPr>
        <p:spPr>
          <a:xfrm>
            <a:off x="2059970" y="4498975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1"/>
          <p:cNvSpPr txBox="1"/>
          <p:nvPr/>
        </p:nvSpPr>
        <p:spPr>
          <a:xfrm rot="-5400000">
            <a:off x="1649135" y="5686040"/>
            <a:ext cx="920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1996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6" name="Google Shape;566;p11"/>
          <p:cNvSpPr txBox="1"/>
          <p:nvPr/>
        </p:nvSpPr>
        <p:spPr>
          <a:xfrm rot="-5400000">
            <a:off x="2103795" y="5686040"/>
            <a:ext cx="920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1997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7" name="Google Shape;567;p11"/>
          <p:cNvSpPr txBox="1"/>
          <p:nvPr/>
        </p:nvSpPr>
        <p:spPr>
          <a:xfrm rot="-5400000">
            <a:off x="2550199" y="5686040"/>
            <a:ext cx="920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1998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8" name="Google Shape;568;p11"/>
          <p:cNvSpPr txBox="1"/>
          <p:nvPr/>
        </p:nvSpPr>
        <p:spPr>
          <a:xfrm rot="-5400000">
            <a:off x="2968029" y="5686040"/>
            <a:ext cx="920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1999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9" name="Google Shape;569;p11"/>
          <p:cNvSpPr txBox="1"/>
          <p:nvPr/>
        </p:nvSpPr>
        <p:spPr>
          <a:xfrm rot="-5400000">
            <a:off x="3296363" y="5790022"/>
            <a:ext cx="1128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2000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0" name="Google Shape;570;p11"/>
          <p:cNvSpPr txBox="1"/>
          <p:nvPr/>
        </p:nvSpPr>
        <p:spPr>
          <a:xfrm rot="-5400000">
            <a:off x="3830358" y="5686040"/>
            <a:ext cx="920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2001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1" name="Google Shape;571;p11"/>
          <p:cNvSpPr txBox="1"/>
          <p:nvPr/>
        </p:nvSpPr>
        <p:spPr>
          <a:xfrm rot="-5400000">
            <a:off x="4105582" y="5846026"/>
            <a:ext cx="1239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2002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2" name="Google Shape;572;p11"/>
          <p:cNvSpPr txBox="1"/>
          <p:nvPr/>
        </p:nvSpPr>
        <p:spPr>
          <a:xfrm rot="-5400000">
            <a:off x="4539872" y="5820624"/>
            <a:ext cx="1189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2003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3" name="Google Shape;573;p11"/>
          <p:cNvSpPr txBox="1"/>
          <p:nvPr/>
        </p:nvSpPr>
        <p:spPr>
          <a:xfrm rot="-5400000">
            <a:off x="4947084" y="5836963"/>
            <a:ext cx="122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2004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4" name="Google Shape;574;p11"/>
          <p:cNvSpPr txBox="1"/>
          <p:nvPr/>
        </p:nvSpPr>
        <p:spPr>
          <a:xfrm rot="-5400000">
            <a:off x="5349181" y="5834042"/>
            <a:ext cx="1216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2005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5" name="Google Shape;575;p11"/>
          <p:cNvSpPr txBox="1"/>
          <p:nvPr/>
        </p:nvSpPr>
        <p:spPr>
          <a:xfrm rot="-5400000">
            <a:off x="5811141" y="5820624"/>
            <a:ext cx="1189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2006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6" name="Google Shape;576;p11"/>
          <p:cNvSpPr txBox="1"/>
          <p:nvPr/>
        </p:nvSpPr>
        <p:spPr>
          <a:xfrm rot="-5400000">
            <a:off x="6212285" y="5836717"/>
            <a:ext cx="1221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2007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77" name="Google Shape;577;p11"/>
          <p:cNvCxnSpPr/>
          <p:nvPr/>
        </p:nvCxnSpPr>
        <p:spPr>
          <a:xfrm>
            <a:off x="2116485" y="4547235"/>
            <a:ext cx="0" cy="625475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78" name="Google Shape;578;p11"/>
          <p:cNvCxnSpPr/>
          <p:nvPr/>
        </p:nvCxnSpPr>
        <p:spPr>
          <a:xfrm rot="10800000">
            <a:off x="1729135" y="4547235"/>
            <a:ext cx="38735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79" name="Google Shape;579;p11"/>
          <p:cNvCxnSpPr/>
          <p:nvPr/>
        </p:nvCxnSpPr>
        <p:spPr>
          <a:xfrm>
            <a:off x="2570510" y="4398010"/>
            <a:ext cx="0" cy="84709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80" name="Google Shape;580;p11"/>
          <p:cNvCxnSpPr/>
          <p:nvPr/>
        </p:nvCxnSpPr>
        <p:spPr>
          <a:xfrm rot="10800000">
            <a:off x="1711355" y="4448810"/>
            <a:ext cx="857885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81" name="Google Shape;581;p11"/>
          <p:cNvSpPr/>
          <p:nvPr/>
        </p:nvSpPr>
        <p:spPr>
          <a:xfrm>
            <a:off x="2514630" y="4387850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2" name="Google Shape;582;p11"/>
          <p:cNvCxnSpPr/>
          <p:nvPr/>
        </p:nvCxnSpPr>
        <p:spPr>
          <a:xfrm rot="10800000">
            <a:off x="1739295" y="4438015"/>
            <a:ext cx="127508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83" name="Google Shape;583;p11"/>
          <p:cNvCxnSpPr/>
          <p:nvPr/>
        </p:nvCxnSpPr>
        <p:spPr>
          <a:xfrm>
            <a:off x="3017550" y="4449445"/>
            <a:ext cx="0" cy="795655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84" name="Google Shape;584;p11"/>
          <p:cNvSpPr/>
          <p:nvPr/>
        </p:nvSpPr>
        <p:spPr>
          <a:xfrm>
            <a:off x="2961035" y="4387850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11"/>
          <p:cNvCxnSpPr>
            <a:stCxn id="586" idx="4"/>
          </p:cNvCxnSpPr>
          <p:nvPr/>
        </p:nvCxnSpPr>
        <p:spPr>
          <a:xfrm>
            <a:off x="3435380" y="4438650"/>
            <a:ext cx="0" cy="8064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87" name="Google Shape;587;p11"/>
          <p:cNvCxnSpPr/>
          <p:nvPr/>
        </p:nvCxnSpPr>
        <p:spPr>
          <a:xfrm rot="10800000">
            <a:off x="1722150" y="4376420"/>
            <a:ext cx="1706245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86" name="Google Shape;586;p11"/>
          <p:cNvSpPr/>
          <p:nvPr/>
        </p:nvSpPr>
        <p:spPr>
          <a:xfrm>
            <a:off x="3378865" y="4314825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8" name="Google Shape;588;p11"/>
          <p:cNvCxnSpPr/>
          <p:nvPr/>
        </p:nvCxnSpPr>
        <p:spPr>
          <a:xfrm>
            <a:off x="3867815" y="4234180"/>
            <a:ext cx="0" cy="989965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89" name="Google Shape;589;p11"/>
          <p:cNvCxnSpPr/>
          <p:nvPr/>
        </p:nvCxnSpPr>
        <p:spPr>
          <a:xfrm rot="10800000">
            <a:off x="1720245" y="4234180"/>
            <a:ext cx="214757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90" name="Google Shape;590;p11"/>
          <p:cNvSpPr/>
          <p:nvPr/>
        </p:nvSpPr>
        <p:spPr>
          <a:xfrm>
            <a:off x="3811300" y="4172585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1" name="Google Shape;591;p11"/>
          <p:cNvCxnSpPr/>
          <p:nvPr/>
        </p:nvCxnSpPr>
        <p:spPr>
          <a:xfrm>
            <a:off x="4297710" y="4121150"/>
            <a:ext cx="0" cy="108839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92" name="Google Shape;592;p11"/>
          <p:cNvCxnSpPr/>
          <p:nvPr/>
        </p:nvCxnSpPr>
        <p:spPr>
          <a:xfrm rot="10800000">
            <a:off x="1721515" y="4121150"/>
            <a:ext cx="2577465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93" name="Google Shape;593;p11"/>
          <p:cNvSpPr/>
          <p:nvPr/>
        </p:nvSpPr>
        <p:spPr>
          <a:xfrm>
            <a:off x="4241195" y="4071620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4" name="Google Shape;594;p11"/>
          <p:cNvCxnSpPr>
            <a:stCxn id="595" idx="4"/>
          </p:cNvCxnSpPr>
          <p:nvPr/>
        </p:nvCxnSpPr>
        <p:spPr>
          <a:xfrm>
            <a:off x="4732685" y="4053205"/>
            <a:ext cx="0" cy="1174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96" name="Google Shape;596;p11"/>
          <p:cNvCxnSpPr/>
          <p:nvPr/>
        </p:nvCxnSpPr>
        <p:spPr>
          <a:xfrm rot="10800000">
            <a:off x="1711355" y="3983355"/>
            <a:ext cx="301371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95" name="Google Shape;595;p11"/>
          <p:cNvSpPr/>
          <p:nvPr/>
        </p:nvSpPr>
        <p:spPr>
          <a:xfrm>
            <a:off x="4676170" y="3929380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7" name="Google Shape;597;p11"/>
          <p:cNvCxnSpPr>
            <a:stCxn id="598" idx="4"/>
          </p:cNvCxnSpPr>
          <p:nvPr/>
        </p:nvCxnSpPr>
        <p:spPr>
          <a:xfrm>
            <a:off x="5141625" y="3978275"/>
            <a:ext cx="0" cy="1240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599" name="Google Shape;599;p11"/>
          <p:cNvCxnSpPr/>
          <p:nvPr/>
        </p:nvCxnSpPr>
        <p:spPr>
          <a:xfrm rot="10800000">
            <a:off x="1710085" y="3916045"/>
            <a:ext cx="3420745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598" name="Google Shape;598;p11"/>
          <p:cNvSpPr/>
          <p:nvPr/>
        </p:nvSpPr>
        <p:spPr>
          <a:xfrm>
            <a:off x="5085110" y="3854450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0" name="Google Shape;600;p11"/>
          <p:cNvCxnSpPr/>
          <p:nvPr/>
        </p:nvCxnSpPr>
        <p:spPr>
          <a:xfrm>
            <a:off x="5565170" y="3785235"/>
            <a:ext cx="0" cy="143891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601" name="Google Shape;601;p11"/>
          <p:cNvCxnSpPr/>
          <p:nvPr/>
        </p:nvCxnSpPr>
        <p:spPr>
          <a:xfrm rot="10800000">
            <a:off x="1710085" y="3785235"/>
            <a:ext cx="384302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02" name="Google Shape;602;p11"/>
          <p:cNvSpPr/>
          <p:nvPr/>
        </p:nvSpPr>
        <p:spPr>
          <a:xfrm>
            <a:off x="5508655" y="3724275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3" name="Google Shape;603;p11"/>
          <p:cNvCxnSpPr/>
          <p:nvPr/>
        </p:nvCxnSpPr>
        <p:spPr>
          <a:xfrm>
            <a:off x="5964585" y="3660140"/>
            <a:ext cx="0" cy="155829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604" name="Google Shape;604;p11"/>
          <p:cNvCxnSpPr/>
          <p:nvPr/>
        </p:nvCxnSpPr>
        <p:spPr>
          <a:xfrm rot="10800000">
            <a:off x="1706275" y="3660140"/>
            <a:ext cx="425831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05" name="Google Shape;605;p11"/>
          <p:cNvSpPr/>
          <p:nvPr/>
        </p:nvSpPr>
        <p:spPr>
          <a:xfrm>
            <a:off x="5908070" y="3581400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6" name="Google Shape;606;p11"/>
          <p:cNvCxnSpPr/>
          <p:nvPr/>
        </p:nvCxnSpPr>
        <p:spPr>
          <a:xfrm>
            <a:off x="6412895" y="3596640"/>
            <a:ext cx="0" cy="163449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607" name="Google Shape;607;p11"/>
          <p:cNvCxnSpPr/>
          <p:nvPr/>
        </p:nvCxnSpPr>
        <p:spPr>
          <a:xfrm rot="10800000">
            <a:off x="1706275" y="3596640"/>
            <a:ext cx="468376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08" name="Google Shape;608;p11"/>
          <p:cNvSpPr/>
          <p:nvPr/>
        </p:nvSpPr>
        <p:spPr>
          <a:xfrm>
            <a:off x="6356380" y="3531870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9" name="Google Shape;609;p11"/>
          <p:cNvCxnSpPr/>
          <p:nvPr/>
        </p:nvCxnSpPr>
        <p:spPr>
          <a:xfrm>
            <a:off x="6830090" y="3544570"/>
            <a:ext cx="0" cy="169799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610" name="Google Shape;610;p11"/>
          <p:cNvCxnSpPr/>
          <p:nvPr/>
        </p:nvCxnSpPr>
        <p:spPr>
          <a:xfrm rot="10800000">
            <a:off x="1729135" y="3519805"/>
            <a:ext cx="510794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11" name="Google Shape;611;p11"/>
          <p:cNvSpPr/>
          <p:nvPr/>
        </p:nvSpPr>
        <p:spPr>
          <a:xfrm>
            <a:off x="6774210" y="3472815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1"/>
          <p:cNvSpPr/>
          <p:nvPr/>
        </p:nvSpPr>
        <p:spPr>
          <a:xfrm>
            <a:off x="10888345" y="756285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1"/>
          <p:cNvSpPr/>
          <p:nvPr/>
        </p:nvSpPr>
        <p:spPr>
          <a:xfrm>
            <a:off x="10893425" y="989965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1"/>
          <p:cNvSpPr/>
          <p:nvPr/>
        </p:nvSpPr>
        <p:spPr>
          <a:xfrm>
            <a:off x="10901045" y="1239520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1"/>
          <p:cNvSpPr/>
          <p:nvPr/>
        </p:nvSpPr>
        <p:spPr>
          <a:xfrm>
            <a:off x="10908665" y="1490980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1"/>
          <p:cNvSpPr/>
          <p:nvPr/>
        </p:nvSpPr>
        <p:spPr>
          <a:xfrm>
            <a:off x="10908665" y="1735455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1"/>
          <p:cNvSpPr/>
          <p:nvPr/>
        </p:nvSpPr>
        <p:spPr>
          <a:xfrm>
            <a:off x="10908665" y="1992630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1"/>
          <p:cNvSpPr/>
          <p:nvPr/>
        </p:nvSpPr>
        <p:spPr>
          <a:xfrm>
            <a:off x="10908665" y="2237105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1"/>
          <p:cNvSpPr/>
          <p:nvPr/>
        </p:nvSpPr>
        <p:spPr>
          <a:xfrm>
            <a:off x="10908665" y="2477135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1"/>
          <p:cNvSpPr/>
          <p:nvPr/>
        </p:nvSpPr>
        <p:spPr>
          <a:xfrm>
            <a:off x="10908665" y="2731770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1"/>
          <p:cNvSpPr/>
          <p:nvPr/>
        </p:nvSpPr>
        <p:spPr>
          <a:xfrm>
            <a:off x="10901045" y="2974975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1"/>
          <p:cNvSpPr/>
          <p:nvPr/>
        </p:nvSpPr>
        <p:spPr>
          <a:xfrm>
            <a:off x="10908665" y="3214370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1"/>
          <p:cNvSpPr/>
          <p:nvPr/>
        </p:nvSpPr>
        <p:spPr>
          <a:xfrm>
            <a:off x="10908665" y="3458210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1"/>
          <p:cNvSpPr/>
          <p:nvPr/>
        </p:nvSpPr>
        <p:spPr>
          <a:xfrm>
            <a:off x="9491345" y="76517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1"/>
          <p:cNvSpPr/>
          <p:nvPr/>
        </p:nvSpPr>
        <p:spPr>
          <a:xfrm>
            <a:off x="9496425" y="99885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1"/>
          <p:cNvSpPr/>
          <p:nvPr/>
        </p:nvSpPr>
        <p:spPr>
          <a:xfrm>
            <a:off x="9504045" y="124841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1"/>
          <p:cNvSpPr/>
          <p:nvPr/>
        </p:nvSpPr>
        <p:spPr>
          <a:xfrm>
            <a:off x="9511665" y="149987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1"/>
          <p:cNvSpPr/>
          <p:nvPr/>
        </p:nvSpPr>
        <p:spPr>
          <a:xfrm>
            <a:off x="9511665" y="174434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1"/>
          <p:cNvSpPr/>
          <p:nvPr/>
        </p:nvSpPr>
        <p:spPr>
          <a:xfrm>
            <a:off x="9511665" y="200152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11"/>
          <p:cNvSpPr/>
          <p:nvPr/>
        </p:nvSpPr>
        <p:spPr>
          <a:xfrm>
            <a:off x="9511665" y="224599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11"/>
          <p:cNvSpPr/>
          <p:nvPr/>
        </p:nvSpPr>
        <p:spPr>
          <a:xfrm>
            <a:off x="9511665" y="248602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1"/>
          <p:cNvSpPr/>
          <p:nvPr/>
        </p:nvSpPr>
        <p:spPr>
          <a:xfrm>
            <a:off x="9511665" y="274066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1"/>
          <p:cNvSpPr/>
          <p:nvPr/>
        </p:nvSpPr>
        <p:spPr>
          <a:xfrm>
            <a:off x="9504045" y="298386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1"/>
          <p:cNvSpPr/>
          <p:nvPr/>
        </p:nvSpPr>
        <p:spPr>
          <a:xfrm>
            <a:off x="9511665" y="322326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1"/>
          <p:cNvSpPr/>
          <p:nvPr/>
        </p:nvSpPr>
        <p:spPr>
          <a:xfrm>
            <a:off x="9511665" y="346710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1"/>
          <p:cNvSpPr/>
          <p:nvPr/>
        </p:nvSpPr>
        <p:spPr>
          <a:xfrm>
            <a:off x="2047905" y="241744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11"/>
          <p:cNvSpPr/>
          <p:nvPr/>
        </p:nvSpPr>
        <p:spPr>
          <a:xfrm>
            <a:off x="2514630" y="231203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1"/>
          <p:cNvSpPr/>
          <p:nvPr/>
        </p:nvSpPr>
        <p:spPr>
          <a:xfrm>
            <a:off x="2961035" y="250825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1"/>
          <p:cNvSpPr/>
          <p:nvPr/>
        </p:nvSpPr>
        <p:spPr>
          <a:xfrm>
            <a:off x="3378865" y="243840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1"/>
          <p:cNvSpPr/>
          <p:nvPr/>
        </p:nvSpPr>
        <p:spPr>
          <a:xfrm>
            <a:off x="3811300" y="226441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1"/>
          <p:cNvSpPr/>
          <p:nvPr/>
        </p:nvSpPr>
        <p:spPr>
          <a:xfrm>
            <a:off x="4241195" y="235712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1"/>
          <p:cNvSpPr/>
          <p:nvPr/>
        </p:nvSpPr>
        <p:spPr>
          <a:xfrm>
            <a:off x="4676170" y="245554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1"/>
          <p:cNvSpPr/>
          <p:nvPr/>
        </p:nvSpPr>
        <p:spPr>
          <a:xfrm>
            <a:off x="5085110" y="238823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1"/>
          <p:cNvSpPr/>
          <p:nvPr/>
        </p:nvSpPr>
        <p:spPr>
          <a:xfrm>
            <a:off x="5508655" y="230822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1"/>
          <p:cNvSpPr/>
          <p:nvPr/>
        </p:nvSpPr>
        <p:spPr>
          <a:xfrm>
            <a:off x="5908070" y="230822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1"/>
          <p:cNvSpPr/>
          <p:nvPr/>
        </p:nvSpPr>
        <p:spPr>
          <a:xfrm>
            <a:off x="6356380" y="229552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1"/>
          <p:cNvSpPr/>
          <p:nvPr/>
        </p:nvSpPr>
        <p:spPr>
          <a:xfrm>
            <a:off x="6773575" y="231711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1"/>
          <p:cNvSpPr/>
          <p:nvPr/>
        </p:nvSpPr>
        <p:spPr>
          <a:xfrm>
            <a:off x="8436355" y="3810630"/>
            <a:ext cx="2787300" cy="2102022"/>
          </a:xfrm>
          <a:prstGeom prst="wedgeRoundRectCallout">
            <a:avLst>
              <a:gd name="adj1" fmla="val 49762"/>
              <a:gd name="adj2" fmla="val 2582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¡Usa las líneas para ayudarte a encontrar la posición de cada punto!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49" name="Google Shape;649;p11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73095" y="4321175"/>
            <a:ext cx="1755775" cy="190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12" descr="Captura de pantalla 2023-10-17 a las 15.09.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7642" y="4767580"/>
            <a:ext cx="2738120" cy="39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12" descr="Captura de pantalla 2023-10-17 a las 11.40.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2855" y="46355"/>
            <a:ext cx="3893820" cy="3574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6" name="Google Shape;656;p12"/>
          <p:cNvCxnSpPr/>
          <p:nvPr/>
        </p:nvCxnSpPr>
        <p:spPr>
          <a:xfrm>
            <a:off x="1637642" y="5291455"/>
            <a:ext cx="580898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7" name="Google Shape;657;p12"/>
          <p:cNvCxnSpPr/>
          <p:nvPr/>
        </p:nvCxnSpPr>
        <p:spPr>
          <a:xfrm rot="10800000">
            <a:off x="1640182" y="1987550"/>
            <a:ext cx="0" cy="330390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58" name="Google Shape;658;p12"/>
          <p:cNvSpPr txBox="1">
            <a:spLocks noGrp="1"/>
          </p:cNvSpPr>
          <p:nvPr>
            <p:ph type="body" idx="1"/>
          </p:nvPr>
        </p:nvSpPr>
        <p:spPr>
          <a:xfrm>
            <a:off x="406625" y="249500"/>
            <a:ext cx="7071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"/>
                <a:ea typeface="Nunito"/>
                <a:cs typeface="Nunito"/>
                <a:sym typeface="Nunito"/>
              </a:rPr>
              <a:t>¿Qué nos falta para completar</a:t>
            </a:r>
            <a:br>
              <a:rPr lang="es-ES">
                <a:latin typeface="Nunito"/>
                <a:ea typeface="Nunito"/>
                <a:cs typeface="Nunito"/>
                <a:sym typeface="Nunito"/>
              </a:rPr>
            </a:br>
            <a:r>
              <a:rPr lang="es-ES">
                <a:latin typeface="Nunito"/>
                <a:ea typeface="Nunito"/>
                <a:cs typeface="Nunito"/>
                <a:sym typeface="Nunito"/>
              </a:rPr>
              <a:t>nuestro gráfico de líneas?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9" name="Google Shape;659;p12"/>
          <p:cNvSpPr txBox="1"/>
          <p:nvPr/>
        </p:nvSpPr>
        <p:spPr>
          <a:xfrm>
            <a:off x="6932907" y="5405120"/>
            <a:ext cx="1164000" cy="585000"/>
          </a:xfrm>
          <a:prstGeom prst="rect">
            <a:avLst/>
          </a:prstGeom>
          <a:solidFill>
            <a:srgbClr val="E2EAB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Tiempo (año)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60" name="Google Shape;660;p12"/>
          <p:cNvCxnSpPr/>
          <p:nvPr/>
        </p:nvCxnSpPr>
        <p:spPr>
          <a:xfrm>
            <a:off x="1516992" y="4344035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1" name="Google Shape;661;p12"/>
          <p:cNvCxnSpPr/>
          <p:nvPr/>
        </p:nvCxnSpPr>
        <p:spPr>
          <a:xfrm>
            <a:off x="1516992" y="3772535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2" name="Google Shape;662;p12"/>
          <p:cNvCxnSpPr/>
          <p:nvPr/>
        </p:nvCxnSpPr>
        <p:spPr>
          <a:xfrm>
            <a:off x="1525247" y="3201035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3" name="Google Shape;663;p12"/>
          <p:cNvCxnSpPr/>
          <p:nvPr/>
        </p:nvCxnSpPr>
        <p:spPr>
          <a:xfrm>
            <a:off x="1516992" y="2629535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4" name="Google Shape;664;p12"/>
          <p:cNvSpPr txBox="1"/>
          <p:nvPr/>
        </p:nvSpPr>
        <p:spPr>
          <a:xfrm>
            <a:off x="-36322" y="1445291"/>
            <a:ext cx="1671900" cy="585000"/>
          </a:xfrm>
          <a:prstGeom prst="rect">
            <a:avLst/>
          </a:prstGeom>
          <a:solidFill>
            <a:srgbClr val="FDEEF6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Cantidad de papeles (kg)</a:t>
            </a:r>
            <a:endParaRPr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147297" y="4093845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147297" y="3522345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147297" y="2950845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147297" y="2379345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2"/>
          <p:cNvSpPr txBox="1"/>
          <p:nvPr/>
        </p:nvSpPr>
        <p:spPr>
          <a:xfrm>
            <a:off x="311750" y="4107185"/>
            <a:ext cx="100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1 800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0" name="Google Shape;670;p12"/>
          <p:cNvSpPr txBox="1"/>
          <p:nvPr/>
        </p:nvSpPr>
        <p:spPr>
          <a:xfrm>
            <a:off x="311750" y="3535685"/>
            <a:ext cx="100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2 200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1" name="Google Shape;671;p12"/>
          <p:cNvSpPr txBox="1"/>
          <p:nvPr/>
        </p:nvSpPr>
        <p:spPr>
          <a:xfrm>
            <a:off x="311750" y="2962915"/>
            <a:ext cx="100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2 600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2" name="Google Shape;672;p12"/>
          <p:cNvSpPr txBox="1"/>
          <p:nvPr/>
        </p:nvSpPr>
        <p:spPr>
          <a:xfrm>
            <a:off x="311750" y="2392685"/>
            <a:ext cx="100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3 000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73" name="Google Shape;673;p12"/>
          <p:cNvCxnSpPr/>
          <p:nvPr/>
        </p:nvCxnSpPr>
        <p:spPr>
          <a:xfrm>
            <a:off x="1572872" y="405828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4" name="Google Shape;674;p12"/>
          <p:cNvCxnSpPr/>
          <p:nvPr/>
        </p:nvCxnSpPr>
        <p:spPr>
          <a:xfrm>
            <a:off x="1572872" y="420116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5" name="Google Shape;675;p12"/>
          <p:cNvCxnSpPr/>
          <p:nvPr/>
        </p:nvCxnSpPr>
        <p:spPr>
          <a:xfrm>
            <a:off x="1573507" y="391541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6" name="Google Shape;676;p12"/>
          <p:cNvCxnSpPr/>
          <p:nvPr/>
        </p:nvCxnSpPr>
        <p:spPr>
          <a:xfrm>
            <a:off x="1572872" y="456628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7" name="Google Shape;677;p12"/>
          <p:cNvCxnSpPr/>
          <p:nvPr/>
        </p:nvCxnSpPr>
        <p:spPr>
          <a:xfrm>
            <a:off x="1572872" y="445516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8" name="Google Shape;678;p12"/>
          <p:cNvCxnSpPr/>
          <p:nvPr/>
        </p:nvCxnSpPr>
        <p:spPr>
          <a:xfrm>
            <a:off x="1572872" y="466725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9" name="Google Shape;679;p12"/>
          <p:cNvCxnSpPr/>
          <p:nvPr/>
        </p:nvCxnSpPr>
        <p:spPr>
          <a:xfrm>
            <a:off x="1572872" y="348678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0" name="Google Shape;680;p12"/>
          <p:cNvCxnSpPr/>
          <p:nvPr/>
        </p:nvCxnSpPr>
        <p:spPr>
          <a:xfrm>
            <a:off x="1579857" y="362966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1" name="Google Shape;681;p12"/>
          <p:cNvCxnSpPr/>
          <p:nvPr/>
        </p:nvCxnSpPr>
        <p:spPr>
          <a:xfrm>
            <a:off x="1574777" y="334391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2" name="Google Shape;682;p12"/>
          <p:cNvCxnSpPr/>
          <p:nvPr/>
        </p:nvCxnSpPr>
        <p:spPr>
          <a:xfrm>
            <a:off x="1579857" y="291528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3" name="Google Shape;683;p12"/>
          <p:cNvCxnSpPr/>
          <p:nvPr/>
        </p:nvCxnSpPr>
        <p:spPr>
          <a:xfrm>
            <a:off x="1579857" y="277241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4" name="Google Shape;684;p12"/>
          <p:cNvCxnSpPr/>
          <p:nvPr/>
        </p:nvCxnSpPr>
        <p:spPr>
          <a:xfrm>
            <a:off x="1581762" y="305816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5" name="Google Shape;685;p12"/>
          <p:cNvCxnSpPr/>
          <p:nvPr/>
        </p:nvCxnSpPr>
        <p:spPr>
          <a:xfrm>
            <a:off x="1581762" y="234378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6" name="Google Shape;686;p12"/>
          <p:cNvCxnSpPr/>
          <p:nvPr/>
        </p:nvCxnSpPr>
        <p:spPr>
          <a:xfrm>
            <a:off x="1581762" y="220091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7" name="Google Shape;687;p12"/>
          <p:cNvCxnSpPr/>
          <p:nvPr/>
        </p:nvCxnSpPr>
        <p:spPr>
          <a:xfrm>
            <a:off x="1583667" y="248666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8" name="Google Shape;688;p12"/>
          <p:cNvSpPr txBox="1"/>
          <p:nvPr/>
        </p:nvSpPr>
        <p:spPr>
          <a:xfrm>
            <a:off x="799628" y="4930135"/>
            <a:ext cx="773400" cy="369300"/>
          </a:xfrm>
          <a:prstGeom prst="rect">
            <a:avLst/>
          </a:prstGeom>
          <a:solidFill>
            <a:srgbClr val="11A6E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1 500</a:t>
            </a:r>
            <a:endParaRPr/>
          </a:p>
        </p:txBody>
      </p:sp>
      <p:sp>
        <p:nvSpPr>
          <p:cNvPr id="689" name="Google Shape;689;p12"/>
          <p:cNvSpPr/>
          <p:nvPr/>
        </p:nvSpPr>
        <p:spPr>
          <a:xfrm rot="300000">
            <a:off x="1223622" y="4603115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>
              <a:alpha val="15686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0" name="Google Shape;690;p12" descr="Captura de pantalla 2023-10-17 a las 15.09.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3367" y="4776470"/>
            <a:ext cx="2738120" cy="3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1" name="Google Shape;691;p12"/>
          <p:cNvCxnSpPr/>
          <p:nvPr/>
        </p:nvCxnSpPr>
        <p:spPr>
          <a:xfrm>
            <a:off x="4216377" y="518287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2" name="Google Shape;692;p12"/>
          <p:cNvCxnSpPr/>
          <p:nvPr/>
        </p:nvCxnSpPr>
        <p:spPr>
          <a:xfrm>
            <a:off x="2936217" y="517525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3" name="Google Shape;693;p12"/>
          <p:cNvCxnSpPr/>
          <p:nvPr/>
        </p:nvCxnSpPr>
        <p:spPr>
          <a:xfrm>
            <a:off x="2489812" y="517525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4" name="Google Shape;694;p12"/>
          <p:cNvCxnSpPr/>
          <p:nvPr/>
        </p:nvCxnSpPr>
        <p:spPr>
          <a:xfrm>
            <a:off x="2035152" y="518922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5" name="Google Shape;695;p12"/>
          <p:cNvCxnSpPr/>
          <p:nvPr/>
        </p:nvCxnSpPr>
        <p:spPr>
          <a:xfrm>
            <a:off x="3786482" y="518287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6" name="Google Shape;696;p12"/>
          <p:cNvCxnSpPr/>
          <p:nvPr/>
        </p:nvCxnSpPr>
        <p:spPr>
          <a:xfrm>
            <a:off x="3354047" y="518287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7" name="Google Shape;697;p12"/>
          <p:cNvCxnSpPr/>
          <p:nvPr/>
        </p:nvCxnSpPr>
        <p:spPr>
          <a:xfrm>
            <a:off x="5060292" y="518922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8" name="Google Shape;698;p12"/>
          <p:cNvCxnSpPr/>
          <p:nvPr/>
        </p:nvCxnSpPr>
        <p:spPr>
          <a:xfrm>
            <a:off x="4651352" y="518922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9" name="Google Shape;699;p12"/>
          <p:cNvCxnSpPr/>
          <p:nvPr/>
        </p:nvCxnSpPr>
        <p:spPr>
          <a:xfrm>
            <a:off x="5883252" y="518287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0" name="Google Shape;700;p12"/>
          <p:cNvCxnSpPr/>
          <p:nvPr/>
        </p:nvCxnSpPr>
        <p:spPr>
          <a:xfrm>
            <a:off x="5483837" y="517525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1" name="Google Shape;701;p12"/>
          <p:cNvCxnSpPr/>
          <p:nvPr/>
        </p:nvCxnSpPr>
        <p:spPr>
          <a:xfrm>
            <a:off x="6748757" y="5189220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2" name="Google Shape;702;p12"/>
          <p:cNvCxnSpPr/>
          <p:nvPr/>
        </p:nvCxnSpPr>
        <p:spPr>
          <a:xfrm>
            <a:off x="6331562" y="5183505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3" name="Google Shape;703;p12"/>
          <p:cNvSpPr/>
          <p:nvPr/>
        </p:nvSpPr>
        <p:spPr>
          <a:xfrm>
            <a:off x="1978637" y="4566285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2"/>
          <p:cNvSpPr txBox="1"/>
          <p:nvPr/>
        </p:nvSpPr>
        <p:spPr>
          <a:xfrm rot="-5400000">
            <a:off x="1593452" y="5651612"/>
            <a:ext cx="88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1996</a:t>
            </a:r>
            <a:endParaRPr/>
          </a:p>
        </p:txBody>
      </p:sp>
      <p:sp>
        <p:nvSpPr>
          <p:cNvPr id="705" name="Google Shape;705;p12"/>
          <p:cNvSpPr txBox="1"/>
          <p:nvPr/>
        </p:nvSpPr>
        <p:spPr>
          <a:xfrm rot="-5400000">
            <a:off x="2048112" y="5651612"/>
            <a:ext cx="88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1997</a:t>
            </a:r>
            <a:endParaRPr/>
          </a:p>
        </p:txBody>
      </p:sp>
      <p:sp>
        <p:nvSpPr>
          <p:cNvPr id="706" name="Google Shape;706;p12"/>
          <p:cNvSpPr txBox="1"/>
          <p:nvPr/>
        </p:nvSpPr>
        <p:spPr>
          <a:xfrm rot="-5400000">
            <a:off x="2494516" y="5651612"/>
            <a:ext cx="88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1998</a:t>
            </a:r>
            <a:endParaRPr/>
          </a:p>
        </p:txBody>
      </p:sp>
      <p:sp>
        <p:nvSpPr>
          <p:cNvPr id="707" name="Google Shape;707;p12"/>
          <p:cNvSpPr txBox="1"/>
          <p:nvPr/>
        </p:nvSpPr>
        <p:spPr>
          <a:xfrm rot="-5400000">
            <a:off x="2912346" y="5651612"/>
            <a:ext cx="88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1999</a:t>
            </a:r>
            <a:endParaRPr/>
          </a:p>
        </p:txBody>
      </p:sp>
      <p:sp>
        <p:nvSpPr>
          <p:cNvPr id="708" name="Google Shape;708;p12"/>
          <p:cNvSpPr txBox="1"/>
          <p:nvPr/>
        </p:nvSpPr>
        <p:spPr>
          <a:xfrm rot="-5400000">
            <a:off x="3215480" y="5780820"/>
            <a:ext cx="114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endParaRPr/>
          </a:p>
        </p:txBody>
      </p:sp>
      <p:sp>
        <p:nvSpPr>
          <p:cNvPr id="709" name="Google Shape;709;p12"/>
          <p:cNvSpPr txBox="1"/>
          <p:nvPr/>
        </p:nvSpPr>
        <p:spPr>
          <a:xfrm rot="-5400000">
            <a:off x="3774675" y="5651612"/>
            <a:ext cx="88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2001</a:t>
            </a:r>
            <a:endParaRPr/>
          </a:p>
        </p:txBody>
      </p:sp>
      <p:sp>
        <p:nvSpPr>
          <p:cNvPr id="710" name="Google Shape;710;p12"/>
          <p:cNvSpPr txBox="1"/>
          <p:nvPr/>
        </p:nvSpPr>
        <p:spPr>
          <a:xfrm rot="-5400000">
            <a:off x="3958417" y="5903258"/>
            <a:ext cx="138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2002</a:t>
            </a:r>
            <a:endParaRPr/>
          </a:p>
        </p:txBody>
      </p:sp>
      <p:sp>
        <p:nvSpPr>
          <p:cNvPr id="711" name="Google Shape;711;p12"/>
          <p:cNvSpPr txBox="1"/>
          <p:nvPr/>
        </p:nvSpPr>
        <p:spPr>
          <a:xfrm rot="-5400000">
            <a:off x="4411289" y="5858900"/>
            <a:ext cx="129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2003</a:t>
            </a:r>
            <a:endParaRPr/>
          </a:p>
        </p:txBody>
      </p:sp>
      <p:sp>
        <p:nvSpPr>
          <p:cNvPr id="712" name="Google Shape;712;p12"/>
          <p:cNvSpPr txBox="1"/>
          <p:nvPr/>
        </p:nvSpPr>
        <p:spPr>
          <a:xfrm rot="-5400000">
            <a:off x="4843684" y="5849866"/>
            <a:ext cx="128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2004</a:t>
            </a:r>
            <a:endParaRPr/>
          </a:p>
        </p:txBody>
      </p:sp>
      <p:sp>
        <p:nvSpPr>
          <p:cNvPr id="713" name="Google Shape;713;p12"/>
          <p:cNvSpPr txBox="1"/>
          <p:nvPr/>
        </p:nvSpPr>
        <p:spPr>
          <a:xfrm rot="-5400000">
            <a:off x="5335948" y="5757371"/>
            <a:ext cx="109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</a:t>
            </a:r>
            <a:endParaRPr/>
          </a:p>
        </p:txBody>
      </p:sp>
      <p:sp>
        <p:nvSpPr>
          <p:cNvPr id="714" name="Google Shape;714;p12"/>
          <p:cNvSpPr txBox="1"/>
          <p:nvPr/>
        </p:nvSpPr>
        <p:spPr>
          <a:xfrm rot="-5400000">
            <a:off x="5691408" y="5849866"/>
            <a:ext cx="128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2006</a:t>
            </a:r>
            <a:endParaRPr/>
          </a:p>
        </p:txBody>
      </p:sp>
      <p:sp>
        <p:nvSpPr>
          <p:cNvPr id="715" name="Google Shape;715;p12"/>
          <p:cNvSpPr txBox="1"/>
          <p:nvPr/>
        </p:nvSpPr>
        <p:spPr>
          <a:xfrm rot="-5400000">
            <a:off x="6163202" y="5795535"/>
            <a:ext cx="117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2007</a:t>
            </a:r>
            <a:endParaRPr/>
          </a:p>
        </p:txBody>
      </p:sp>
      <p:sp>
        <p:nvSpPr>
          <p:cNvPr id="716" name="Google Shape;716;p12"/>
          <p:cNvSpPr/>
          <p:nvPr/>
        </p:nvSpPr>
        <p:spPr>
          <a:xfrm>
            <a:off x="2433297" y="4455160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12"/>
          <p:cNvSpPr/>
          <p:nvPr/>
        </p:nvSpPr>
        <p:spPr>
          <a:xfrm>
            <a:off x="2879702" y="4455160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2"/>
          <p:cNvSpPr/>
          <p:nvPr/>
        </p:nvSpPr>
        <p:spPr>
          <a:xfrm>
            <a:off x="3297532" y="4382135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2"/>
          <p:cNvSpPr/>
          <p:nvPr/>
        </p:nvSpPr>
        <p:spPr>
          <a:xfrm>
            <a:off x="3729967" y="4239895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2"/>
          <p:cNvSpPr/>
          <p:nvPr/>
        </p:nvSpPr>
        <p:spPr>
          <a:xfrm>
            <a:off x="4159862" y="4138930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2"/>
          <p:cNvSpPr/>
          <p:nvPr/>
        </p:nvSpPr>
        <p:spPr>
          <a:xfrm>
            <a:off x="4594837" y="3996690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2"/>
          <p:cNvSpPr/>
          <p:nvPr/>
        </p:nvSpPr>
        <p:spPr>
          <a:xfrm>
            <a:off x="5003777" y="3921760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2"/>
          <p:cNvSpPr/>
          <p:nvPr/>
        </p:nvSpPr>
        <p:spPr>
          <a:xfrm>
            <a:off x="5427322" y="3791585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2"/>
          <p:cNvSpPr/>
          <p:nvPr/>
        </p:nvSpPr>
        <p:spPr>
          <a:xfrm>
            <a:off x="5826737" y="3648710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2"/>
          <p:cNvSpPr/>
          <p:nvPr/>
        </p:nvSpPr>
        <p:spPr>
          <a:xfrm>
            <a:off x="6275047" y="3599180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2"/>
          <p:cNvSpPr/>
          <p:nvPr/>
        </p:nvSpPr>
        <p:spPr>
          <a:xfrm>
            <a:off x="6692877" y="3540125"/>
            <a:ext cx="113030" cy="123825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12"/>
          <p:cNvSpPr/>
          <p:nvPr/>
        </p:nvSpPr>
        <p:spPr>
          <a:xfrm>
            <a:off x="10507345" y="603885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12"/>
          <p:cNvSpPr/>
          <p:nvPr/>
        </p:nvSpPr>
        <p:spPr>
          <a:xfrm>
            <a:off x="10512425" y="837565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12"/>
          <p:cNvSpPr/>
          <p:nvPr/>
        </p:nvSpPr>
        <p:spPr>
          <a:xfrm>
            <a:off x="10520045" y="1087120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12"/>
          <p:cNvSpPr/>
          <p:nvPr/>
        </p:nvSpPr>
        <p:spPr>
          <a:xfrm>
            <a:off x="10527665" y="1338580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2"/>
          <p:cNvSpPr/>
          <p:nvPr/>
        </p:nvSpPr>
        <p:spPr>
          <a:xfrm>
            <a:off x="10527665" y="1583055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2"/>
          <p:cNvSpPr/>
          <p:nvPr/>
        </p:nvSpPr>
        <p:spPr>
          <a:xfrm>
            <a:off x="10527665" y="1840230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12"/>
          <p:cNvSpPr/>
          <p:nvPr/>
        </p:nvSpPr>
        <p:spPr>
          <a:xfrm>
            <a:off x="10527665" y="2084705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2"/>
          <p:cNvSpPr/>
          <p:nvPr/>
        </p:nvSpPr>
        <p:spPr>
          <a:xfrm>
            <a:off x="10527665" y="2324735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2"/>
          <p:cNvSpPr/>
          <p:nvPr/>
        </p:nvSpPr>
        <p:spPr>
          <a:xfrm>
            <a:off x="10527665" y="2579370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12"/>
          <p:cNvSpPr/>
          <p:nvPr/>
        </p:nvSpPr>
        <p:spPr>
          <a:xfrm>
            <a:off x="10520045" y="2822575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2"/>
          <p:cNvSpPr/>
          <p:nvPr/>
        </p:nvSpPr>
        <p:spPr>
          <a:xfrm>
            <a:off x="10527665" y="3061970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2"/>
          <p:cNvSpPr/>
          <p:nvPr/>
        </p:nvSpPr>
        <p:spPr>
          <a:xfrm>
            <a:off x="10527665" y="3305810"/>
            <a:ext cx="430530" cy="216535"/>
          </a:xfrm>
          <a:prstGeom prst="flowChartProcess">
            <a:avLst/>
          </a:prstGeom>
          <a:solidFill>
            <a:schemeClr val="accent6">
              <a:alpha val="2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2"/>
          <p:cNvSpPr/>
          <p:nvPr/>
        </p:nvSpPr>
        <p:spPr>
          <a:xfrm>
            <a:off x="9110345" y="61277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2"/>
          <p:cNvSpPr/>
          <p:nvPr/>
        </p:nvSpPr>
        <p:spPr>
          <a:xfrm>
            <a:off x="9115425" y="84645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12"/>
          <p:cNvSpPr/>
          <p:nvPr/>
        </p:nvSpPr>
        <p:spPr>
          <a:xfrm>
            <a:off x="9123045" y="109601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12"/>
          <p:cNvSpPr/>
          <p:nvPr/>
        </p:nvSpPr>
        <p:spPr>
          <a:xfrm>
            <a:off x="9130665" y="134747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2"/>
          <p:cNvSpPr/>
          <p:nvPr/>
        </p:nvSpPr>
        <p:spPr>
          <a:xfrm>
            <a:off x="9130665" y="159194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12"/>
          <p:cNvSpPr/>
          <p:nvPr/>
        </p:nvSpPr>
        <p:spPr>
          <a:xfrm>
            <a:off x="9130665" y="184912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12"/>
          <p:cNvSpPr/>
          <p:nvPr/>
        </p:nvSpPr>
        <p:spPr>
          <a:xfrm>
            <a:off x="9130665" y="209359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12"/>
          <p:cNvSpPr/>
          <p:nvPr/>
        </p:nvSpPr>
        <p:spPr>
          <a:xfrm>
            <a:off x="9130665" y="233362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12"/>
          <p:cNvSpPr/>
          <p:nvPr/>
        </p:nvSpPr>
        <p:spPr>
          <a:xfrm>
            <a:off x="9130665" y="258826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12"/>
          <p:cNvSpPr/>
          <p:nvPr/>
        </p:nvSpPr>
        <p:spPr>
          <a:xfrm>
            <a:off x="9123045" y="2831465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12"/>
          <p:cNvSpPr/>
          <p:nvPr/>
        </p:nvSpPr>
        <p:spPr>
          <a:xfrm>
            <a:off x="9130665" y="307086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2"/>
          <p:cNvSpPr/>
          <p:nvPr/>
        </p:nvSpPr>
        <p:spPr>
          <a:xfrm>
            <a:off x="9130665" y="3314700"/>
            <a:ext cx="430530" cy="216535"/>
          </a:xfrm>
          <a:prstGeom prst="flowChartProcess">
            <a:avLst/>
          </a:prstGeom>
          <a:solidFill>
            <a:srgbClr val="E96127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2"/>
          <p:cNvSpPr/>
          <p:nvPr/>
        </p:nvSpPr>
        <p:spPr>
          <a:xfrm>
            <a:off x="1966572" y="248475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12"/>
          <p:cNvSpPr/>
          <p:nvPr/>
        </p:nvSpPr>
        <p:spPr>
          <a:xfrm>
            <a:off x="2433297" y="237934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2"/>
          <p:cNvSpPr/>
          <p:nvPr/>
        </p:nvSpPr>
        <p:spPr>
          <a:xfrm>
            <a:off x="2879702" y="257556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2"/>
          <p:cNvSpPr/>
          <p:nvPr/>
        </p:nvSpPr>
        <p:spPr>
          <a:xfrm>
            <a:off x="3297532" y="250571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12"/>
          <p:cNvSpPr/>
          <p:nvPr/>
        </p:nvSpPr>
        <p:spPr>
          <a:xfrm>
            <a:off x="3729967" y="233172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12"/>
          <p:cNvSpPr/>
          <p:nvPr/>
        </p:nvSpPr>
        <p:spPr>
          <a:xfrm>
            <a:off x="4159862" y="2424430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12"/>
          <p:cNvSpPr/>
          <p:nvPr/>
        </p:nvSpPr>
        <p:spPr>
          <a:xfrm>
            <a:off x="4594837" y="252285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12"/>
          <p:cNvSpPr/>
          <p:nvPr/>
        </p:nvSpPr>
        <p:spPr>
          <a:xfrm>
            <a:off x="5003777" y="245554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2"/>
          <p:cNvSpPr/>
          <p:nvPr/>
        </p:nvSpPr>
        <p:spPr>
          <a:xfrm>
            <a:off x="5427322" y="237553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2"/>
          <p:cNvSpPr/>
          <p:nvPr/>
        </p:nvSpPr>
        <p:spPr>
          <a:xfrm>
            <a:off x="5826737" y="237553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2"/>
          <p:cNvSpPr/>
          <p:nvPr/>
        </p:nvSpPr>
        <p:spPr>
          <a:xfrm>
            <a:off x="6275047" y="236283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2"/>
          <p:cNvSpPr/>
          <p:nvPr/>
        </p:nvSpPr>
        <p:spPr>
          <a:xfrm>
            <a:off x="6692242" y="2384425"/>
            <a:ext cx="113030" cy="123825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3" name="Google Shape;763;p12"/>
          <p:cNvCxnSpPr/>
          <p:nvPr/>
        </p:nvCxnSpPr>
        <p:spPr>
          <a:xfrm rot="10800000" flipH="1">
            <a:off x="1966572" y="2449195"/>
            <a:ext cx="579755" cy="122555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2"/>
          <p:cNvCxnSpPr>
            <a:endCxn id="753" idx="6"/>
          </p:cNvCxnSpPr>
          <p:nvPr/>
        </p:nvCxnSpPr>
        <p:spPr>
          <a:xfrm>
            <a:off x="2433232" y="2424173"/>
            <a:ext cx="559500" cy="2133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5" name="Google Shape;765;p12"/>
          <p:cNvCxnSpPr>
            <a:stCxn id="753" idx="2"/>
            <a:endCxn id="754" idx="6"/>
          </p:cNvCxnSpPr>
          <p:nvPr/>
        </p:nvCxnSpPr>
        <p:spPr>
          <a:xfrm rot="10800000" flipH="1">
            <a:off x="2879702" y="2567573"/>
            <a:ext cx="531000" cy="699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6" name="Google Shape;766;p12"/>
          <p:cNvCxnSpPr>
            <a:endCxn id="755" idx="6"/>
          </p:cNvCxnSpPr>
          <p:nvPr/>
        </p:nvCxnSpPr>
        <p:spPr>
          <a:xfrm rot="10800000" flipH="1">
            <a:off x="3297597" y="2393633"/>
            <a:ext cx="545400" cy="1854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7" name="Google Shape;767;p12"/>
          <p:cNvCxnSpPr>
            <a:stCxn id="755" idx="2"/>
            <a:endCxn id="756" idx="6"/>
          </p:cNvCxnSpPr>
          <p:nvPr/>
        </p:nvCxnSpPr>
        <p:spPr>
          <a:xfrm>
            <a:off x="3729967" y="2393633"/>
            <a:ext cx="543000" cy="927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8" name="Google Shape;768;p12"/>
          <p:cNvCxnSpPr>
            <a:endCxn id="758" idx="6"/>
          </p:cNvCxnSpPr>
          <p:nvPr/>
        </p:nvCxnSpPr>
        <p:spPr>
          <a:xfrm rot="10800000" flipH="1">
            <a:off x="4594807" y="2517458"/>
            <a:ext cx="522000" cy="501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9" name="Google Shape;769;p12"/>
          <p:cNvCxnSpPr>
            <a:endCxn id="759" idx="6"/>
          </p:cNvCxnSpPr>
          <p:nvPr/>
        </p:nvCxnSpPr>
        <p:spPr>
          <a:xfrm rot="10800000" flipH="1">
            <a:off x="5003652" y="2437448"/>
            <a:ext cx="536700" cy="801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0" name="Google Shape;770;p12"/>
          <p:cNvCxnSpPr>
            <a:endCxn id="760" idx="6"/>
          </p:cNvCxnSpPr>
          <p:nvPr/>
        </p:nvCxnSpPr>
        <p:spPr>
          <a:xfrm>
            <a:off x="5427367" y="2437448"/>
            <a:ext cx="512400" cy="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1" name="Google Shape;771;p12"/>
          <p:cNvCxnSpPr>
            <a:endCxn id="761" idx="6"/>
          </p:cNvCxnSpPr>
          <p:nvPr/>
        </p:nvCxnSpPr>
        <p:spPr>
          <a:xfrm rot="10800000" flipH="1">
            <a:off x="5826777" y="2424748"/>
            <a:ext cx="561300" cy="126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2"/>
          <p:cNvCxnSpPr>
            <a:endCxn id="762" idx="6"/>
          </p:cNvCxnSpPr>
          <p:nvPr/>
        </p:nvCxnSpPr>
        <p:spPr>
          <a:xfrm>
            <a:off x="6275172" y="2424138"/>
            <a:ext cx="530100" cy="222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3" name="Google Shape;773;p12"/>
          <p:cNvCxnSpPr>
            <a:stCxn id="703" idx="2"/>
            <a:endCxn id="716" idx="6"/>
          </p:cNvCxnSpPr>
          <p:nvPr/>
        </p:nvCxnSpPr>
        <p:spPr>
          <a:xfrm rot="10800000" flipH="1">
            <a:off x="1978637" y="4517198"/>
            <a:ext cx="567600" cy="111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2"/>
          <p:cNvCxnSpPr/>
          <p:nvPr/>
        </p:nvCxnSpPr>
        <p:spPr>
          <a:xfrm>
            <a:off x="4159862" y="2484755"/>
            <a:ext cx="548005" cy="10033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5" name="Google Shape;775;p12"/>
          <p:cNvCxnSpPr>
            <a:endCxn id="717" idx="6"/>
          </p:cNvCxnSpPr>
          <p:nvPr/>
        </p:nvCxnSpPr>
        <p:spPr>
          <a:xfrm>
            <a:off x="2433232" y="4517073"/>
            <a:ext cx="559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6" name="Google Shape;776;p12"/>
          <p:cNvCxnSpPr>
            <a:endCxn id="718" idx="6"/>
          </p:cNvCxnSpPr>
          <p:nvPr/>
        </p:nvCxnSpPr>
        <p:spPr>
          <a:xfrm rot="10800000" flipH="1">
            <a:off x="2879562" y="4444048"/>
            <a:ext cx="531000" cy="729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7" name="Google Shape;777;p12"/>
          <p:cNvCxnSpPr>
            <a:endCxn id="719" idx="6"/>
          </p:cNvCxnSpPr>
          <p:nvPr/>
        </p:nvCxnSpPr>
        <p:spPr>
          <a:xfrm rot="10800000" flipH="1">
            <a:off x="3297597" y="4301808"/>
            <a:ext cx="545400" cy="142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8" name="Google Shape;778;p12"/>
          <p:cNvCxnSpPr>
            <a:endCxn id="720" idx="6"/>
          </p:cNvCxnSpPr>
          <p:nvPr/>
        </p:nvCxnSpPr>
        <p:spPr>
          <a:xfrm rot="10800000" flipH="1">
            <a:off x="3729892" y="4200843"/>
            <a:ext cx="543000" cy="101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9" name="Google Shape;779;p12"/>
          <p:cNvCxnSpPr>
            <a:endCxn id="721" idx="6"/>
          </p:cNvCxnSpPr>
          <p:nvPr/>
        </p:nvCxnSpPr>
        <p:spPr>
          <a:xfrm rot="10800000" flipH="1">
            <a:off x="4159767" y="4058603"/>
            <a:ext cx="548100" cy="142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2"/>
          <p:cNvCxnSpPr>
            <a:endCxn id="722" idx="6"/>
          </p:cNvCxnSpPr>
          <p:nvPr/>
        </p:nvCxnSpPr>
        <p:spPr>
          <a:xfrm rot="10800000" flipH="1">
            <a:off x="4594807" y="3983673"/>
            <a:ext cx="522000" cy="75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1" name="Google Shape;781;p12"/>
          <p:cNvCxnSpPr>
            <a:stCxn id="722" idx="2"/>
            <a:endCxn id="723" idx="6"/>
          </p:cNvCxnSpPr>
          <p:nvPr/>
        </p:nvCxnSpPr>
        <p:spPr>
          <a:xfrm rot="10800000" flipH="1">
            <a:off x="5003777" y="3853473"/>
            <a:ext cx="536700" cy="130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2" name="Google Shape;782;p12"/>
          <p:cNvCxnSpPr>
            <a:endCxn id="724" idx="6"/>
          </p:cNvCxnSpPr>
          <p:nvPr/>
        </p:nvCxnSpPr>
        <p:spPr>
          <a:xfrm rot="10800000" flipH="1">
            <a:off x="5427367" y="3710623"/>
            <a:ext cx="512400" cy="142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2"/>
          <p:cNvCxnSpPr>
            <a:endCxn id="725" idx="6"/>
          </p:cNvCxnSpPr>
          <p:nvPr/>
        </p:nvCxnSpPr>
        <p:spPr>
          <a:xfrm rot="10800000" flipH="1">
            <a:off x="5826777" y="3661093"/>
            <a:ext cx="561300" cy="615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4" name="Google Shape;784;p12"/>
          <p:cNvCxnSpPr>
            <a:endCxn id="726" idx="6"/>
          </p:cNvCxnSpPr>
          <p:nvPr/>
        </p:nvCxnSpPr>
        <p:spPr>
          <a:xfrm rot="10800000" flipH="1">
            <a:off x="6274907" y="3602038"/>
            <a:ext cx="531000" cy="615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85" name="Google Shape;785;p12"/>
          <p:cNvSpPr txBox="1">
            <a:spLocks noGrp="1"/>
          </p:cNvSpPr>
          <p:nvPr>
            <p:ph type="title"/>
          </p:nvPr>
        </p:nvSpPr>
        <p:spPr>
          <a:xfrm>
            <a:off x="1835762" y="1150620"/>
            <a:ext cx="5097145" cy="115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1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Cantidad de papeles usados y reciclados</a:t>
            </a:r>
            <a:endParaRPr sz="21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6" name="Google Shape;786;p12"/>
          <p:cNvSpPr/>
          <p:nvPr/>
        </p:nvSpPr>
        <p:spPr>
          <a:xfrm>
            <a:off x="8319770" y="3620770"/>
            <a:ext cx="3143129" cy="1902205"/>
          </a:xfrm>
          <a:prstGeom prst="wedgeRoundRectCallout">
            <a:avLst>
              <a:gd name="adj1" fmla="val 50460"/>
              <a:gd name="adj2" fmla="val 6534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 continuáramos el gráfico hasta este año, ¿te imaginas cómo seguirían las líneas? 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87" name="Google Shape;787;p12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8525" y="4851399"/>
            <a:ext cx="1824168" cy="192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13"/>
          <p:cNvGrpSpPr/>
          <p:nvPr/>
        </p:nvGrpSpPr>
        <p:grpSpPr>
          <a:xfrm>
            <a:off x="7452995" y="162560"/>
            <a:ext cx="4611370" cy="2534285"/>
            <a:chOff x="641172" y="2139043"/>
            <a:chExt cx="6065512" cy="3527652"/>
          </a:xfrm>
        </p:grpSpPr>
        <p:sp>
          <p:nvSpPr>
            <p:cNvPr id="793" name="Google Shape;793;p13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A7CD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A7CD7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5" name="Google Shape;795;p13"/>
          <p:cNvSpPr txBox="1">
            <a:spLocks noGrp="1"/>
          </p:cNvSpPr>
          <p:nvPr>
            <p:ph type="title"/>
          </p:nvPr>
        </p:nvSpPr>
        <p:spPr>
          <a:xfrm>
            <a:off x="7209790" y="223520"/>
            <a:ext cx="5097145" cy="2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¿Qué puedes concluir a partir </a:t>
            </a:r>
            <a:br>
              <a:rPr lang="es-ES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ES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del gráfico?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6" name="Google Shape;796;p13"/>
          <p:cNvSpPr/>
          <p:nvPr/>
        </p:nvSpPr>
        <p:spPr>
          <a:xfrm>
            <a:off x="7714625" y="2838450"/>
            <a:ext cx="3940500" cy="2082600"/>
          </a:xfrm>
          <a:prstGeom prst="wedgeRoundRectCallout">
            <a:avLst>
              <a:gd name="adj1" fmla="val 30659"/>
              <a:gd name="adj2" fmla="val 84579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 continuáramos el gráfico hasta este año, ¿cómo te gustaría que siguieran avanzando las líneas? 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97" name="Google Shape;797;p13" descr="Captura de pantalla 2023-10-17 a las 15.09.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240" y="4547870"/>
            <a:ext cx="2738120" cy="3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8" name="Google Shape;798;p13"/>
          <p:cNvCxnSpPr/>
          <p:nvPr/>
        </p:nvCxnSpPr>
        <p:spPr>
          <a:xfrm>
            <a:off x="1793240" y="5071745"/>
            <a:ext cx="580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9" name="Google Shape;799;p13"/>
          <p:cNvCxnSpPr/>
          <p:nvPr/>
        </p:nvCxnSpPr>
        <p:spPr>
          <a:xfrm rot="10800000">
            <a:off x="1795780" y="1767845"/>
            <a:ext cx="0" cy="330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800" name="Google Shape;800;p13"/>
          <p:cNvSpPr txBox="1"/>
          <p:nvPr/>
        </p:nvSpPr>
        <p:spPr>
          <a:xfrm>
            <a:off x="7088505" y="5185410"/>
            <a:ext cx="1164000" cy="585000"/>
          </a:xfrm>
          <a:prstGeom prst="rect">
            <a:avLst/>
          </a:prstGeom>
          <a:solidFill>
            <a:srgbClr val="E2EAB7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Tiempo (año)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01" name="Google Shape;801;p13"/>
          <p:cNvCxnSpPr/>
          <p:nvPr/>
        </p:nvCxnSpPr>
        <p:spPr>
          <a:xfrm>
            <a:off x="1672590" y="4124325"/>
            <a:ext cx="225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2" name="Google Shape;802;p13"/>
          <p:cNvCxnSpPr/>
          <p:nvPr/>
        </p:nvCxnSpPr>
        <p:spPr>
          <a:xfrm>
            <a:off x="1672590" y="3552825"/>
            <a:ext cx="225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3" name="Google Shape;803;p13"/>
          <p:cNvCxnSpPr/>
          <p:nvPr/>
        </p:nvCxnSpPr>
        <p:spPr>
          <a:xfrm>
            <a:off x="1680845" y="2981325"/>
            <a:ext cx="225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4" name="Google Shape;804;p13"/>
          <p:cNvCxnSpPr/>
          <p:nvPr/>
        </p:nvCxnSpPr>
        <p:spPr>
          <a:xfrm>
            <a:off x="1672590" y="2409825"/>
            <a:ext cx="225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5" name="Google Shape;805;p13"/>
          <p:cNvSpPr txBox="1"/>
          <p:nvPr/>
        </p:nvSpPr>
        <p:spPr>
          <a:xfrm>
            <a:off x="56515" y="1312545"/>
            <a:ext cx="1671900" cy="585000"/>
          </a:xfrm>
          <a:prstGeom prst="rect">
            <a:avLst/>
          </a:prstGeom>
          <a:solidFill>
            <a:srgbClr val="FDEEF6">
              <a:alpha val="6667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Cantidad de papeles (kg)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6" name="Google Shape;806;p13"/>
          <p:cNvSpPr/>
          <p:nvPr/>
        </p:nvSpPr>
        <p:spPr>
          <a:xfrm>
            <a:off x="302895" y="3874135"/>
            <a:ext cx="1310100" cy="500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13"/>
          <p:cNvSpPr/>
          <p:nvPr/>
        </p:nvSpPr>
        <p:spPr>
          <a:xfrm>
            <a:off x="302895" y="3302635"/>
            <a:ext cx="1310100" cy="500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3"/>
          <p:cNvSpPr/>
          <p:nvPr/>
        </p:nvSpPr>
        <p:spPr>
          <a:xfrm>
            <a:off x="302895" y="2731135"/>
            <a:ext cx="1310100" cy="500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13"/>
          <p:cNvSpPr/>
          <p:nvPr/>
        </p:nvSpPr>
        <p:spPr>
          <a:xfrm>
            <a:off x="302895" y="2159635"/>
            <a:ext cx="1310100" cy="500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13"/>
          <p:cNvSpPr txBox="1"/>
          <p:nvPr/>
        </p:nvSpPr>
        <p:spPr>
          <a:xfrm>
            <a:off x="467348" y="3887475"/>
            <a:ext cx="100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1 800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1" name="Google Shape;811;p13"/>
          <p:cNvSpPr txBox="1"/>
          <p:nvPr/>
        </p:nvSpPr>
        <p:spPr>
          <a:xfrm>
            <a:off x="467348" y="3315975"/>
            <a:ext cx="100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2 200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2" name="Google Shape;812;p13"/>
          <p:cNvSpPr txBox="1"/>
          <p:nvPr/>
        </p:nvSpPr>
        <p:spPr>
          <a:xfrm>
            <a:off x="467348" y="2743205"/>
            <a:ext cx="100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2 600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3" name="Google Shape;813;p13"/>
          <p:cNvSpPr txBox="1"/>
          <p:nvPr/>
        </p:nvSpPr>
        <p:spPr>
          <a:xfrm>
            <a:off x="467348" y="2172975"/>
            <a:ext cx="100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3 000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14" name="Google Shape;814;p13"/>
          <p:cNvCxnSpPr/>
          <p:nvPr/>
        </p:nvCxnSpPr>
        <p:spPr>
          <a:xfrm>
            <a:off x="1728470" y="3838575"/>
            <a:ext cx="1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5" name="Google Shape;815;p13"/>
          <p:cNvCxnSpPr/>
          <p:nvPr/>
        </p:nvCxnSpPr>
        <p:spPr>
          <a:xfrm>
            <a:off x="1728470" y="3981450"/>
            <a:ext cx="1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6" name="Google Shape;816;p13"/>
          <p:cNvCxnSpPr/>
          <p:nvPr/>
        </p:nvCxnSpPr>
        <p:spPr>
          <a:xfrm>
            <a:off x="1729105" y="3695700"/>
            <a:ext cx="1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7" name="Google Shape;817;p13"/>
          <p:cNvCxnSpPr/>
          <p:nvPr/>
        </p:nvCxnSpPr>
        <p:spPr>
          <a:xfrm>
            <a:off x="1728470" y="4346575"/>
            <a:ext cx="1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8" name="Google Shape;818;p13"/>
          <p:cNvCxnSpPr/>
          <p:nvPr/>
        </p:nvCxnSpPr>
        <p:spPr>
          <a:xfrm>
            <a:off x="1728470" y="4235450"/>
            <a:ext cx="1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9" name="Google Shape;819;p13"/>
          <p:cNvCxnSpPr/>
          <p:nvPr/>
        </p:nvCxnSpPr>
        <p:spPr>
          <a:xfrm>
            <a:off x="1728470" y="4447540"/>
            <a:ext cx="1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0" name="Google Shape;820;p13"/>
          <p:cNvCxnSpPr/>
          <p:nvPr/>
        </p:nvCxnSpPr>
        <p:spPr>
          <a:xfrm>
            <a:off x="1728470" y="3267075"/>
            <a:ext cx="1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1" name="Google Shape;821;p13"/>
          <p:cNvCxnSpPr/>
          <p:nvPr/>
        </p:nvCxnSpPr>
        <p:spPr>
          <a:xfrm>
            <a:off x="1735455" y="3409950"/>
            <a:ext cx="1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2" name="Google Shape;822;p13"/>
          <p:cNvCxnSpPr/>
          <p:nvPr/>
        </p:nvCxnSpPr>
        <p:spPr>
          <a:xfrm>
            <a:off x="1730375" y="3124200"/>
            <a:ext cx="1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3" name="Google Shape;823;p13"/>
          <p:cNvCxnSpPr/>
          <p:nvPr/>
        </p:nvCxnSpPr>
        <p:spPr>
          <a:xfrm>
            <a:off x="1735455" y="2695575"/>
            <a:ext cx="1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4" name="Google Shape;824;p13"/>
          <p:cNvCxnSpPr/>
          <p:nvPr/>
        </p:nvCxnSpPr>
        <p:spPr>
          <a:xfrm>
            <a:off x="1735455" y="2552700"/>
            <a:ext cx="1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5" name="Google Shape;825;p13"/>
          <p:cNvCxnSpPr/>
          <p:nvPr/>
        </p:nvCxnSpPr>
        <p:spPr>
          <a:xfrm>
            <a:off x="1737360" y="2838450"/>
            <a:ext cx="1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6" name="Google Shape;826;p13"/>
          <p:cNvCxnSpPr/>
          <p:nvPr/>
        </p:nvCxnSpPr>
        <p:spPr>
          <a:xfrm>
            <a:off x="1737360" y="2124075"/>
            <a:ext cx="1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7" name="Google Shape;827;p13"/>
          <p:cNvCxnSpPr/>
          <p:nvPr/>
        </p:nvCxnSpPr>
        <p:spPr>
          <a:xfrm>
            <a:off x="1737360" y="1981200"/>
            <a:ext cx="1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8" name="Google Shape;828;p13"/>
          <p:cNvCxnSpPr/>
          <p:nvPr/>
        </p:nvCxnSpPr>
        <p:spPr>
          <a:xfrm>
            <a:off x="1739265" y="2266950"/>
            <a:ext cx="1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9" name="Google Shape;829;p13"/>
          <p:cNvSpPr txBox="1"/>
          <p:nvPr/>
        </p:nvSpPr>
        <p:spPr>
          <a:xfrm>
            <a:off x="955226" y="4710425"/>
            <a:ext cx="773400" cy="369300"/>
          </a:xfrm>
          <a:prstGeom prst="rect">
            <a:avLst/>
          </a:prstGeom>
          <a:solidFill>
            <a:srgbClr val="11A6E0">
              <a:alpha val="1569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1 500</a:t>
            </a:r>
            <a:endParaRPr/>
          </a:p>
        </p:txBody>
      </p:sp>
      <p:sp>
        <p:nvSpPr>
          <p:cNvPr id="830" name="Google Shape;830;p13"/>
          <p:cNvSpPr/>
          <p:nvPr/>
        </p:nvSpPr>
        <p:spPr>
          <a:xfrm rot="300525">
            <a:off x="1379207" y="4383434"/>
            <a:ext cx="343612" cy="395707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>
              <a:alpha val="15690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1" name="Google Shape;831;p13" descr="Captura de pantalla 2023-10-17 a las 15.09.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8965" y="4556760"/>
            <a:ext cx="2738120" cy="3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2" name="Google Shape;832;p13"/>
          <p:cNvCxnSpPr/>
          <p:nvPr/>
        </p:nvCxnSpPr>
        <p:spPr>
          <a:xfrm>
            <a:off x="4371975" y="4963160"/>
            <a:ext cx="0" cy="21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3" name="Google Shape;833;p13"/>
          <p:cNvCxnSpPr/>
          <p:nvPr/>
        </p:nvCxnSpPr>
        <p:spPr>
          <a:xfrm>
            <a:off x="3091815" y="4955540"/>
            <a:ext cx="0" cy="21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4" name="Google Shape;834;p13"/>
          <p:cNvCxnSpPr/>
          <p:nvPr/>
        </p:nvCxnSpPr>
        <p:spPr>
          <a:xfrm>
            <a:off x="2645410" y="4955540"/>
            <a:ext cx="0" cy="21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5" name="Google Shape;835;p13"/>
          <p:cNvCxnSpPr/>
          <p:nvPr/>
        </p:nvCxnSpPr>
        <p:spPr>
          <a:xfrm>
            <a:off x="2190750" y="4969510"/>
            <a:ext cx="0" cy="21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6" name="Google Shape;836;p13"/>
          <p:cNvCxnSpPr/>
          <p:nvPr/>
        </p:nvCxnSpPr>
        <p:spPr>
          <a:xfrm>
            <a:off x="3942080" y="4963160"/>
            <a:ext cx="0" cy="21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7" name="Google Shape;837;p13"/>
          <p:cNvCxnSpPr/>
          <p:nvPr/>
        </p:nvCxnSpPr>
        <p:spPr>
          <a:xfrm>
            <a:off x="3509645" y="4963160"/>
            <a:ext cx="0" cy="21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8" name="Google Shape;838;p13"/>
          <p:cNvCxnSpPr/>
          <p:nvPr/>
        </p:nvCxnSpPr>
        <p:spPr>
          <a:xfrm>
            <a:off x="5215890" y="4969510"/>
            <a:ext cx="0" cy="21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9" name="Google Shape;839;p13"/>
          <p:cNvCxnSpPr/>
          <p:nvPr/>
        </p:nvCxnSpPr>
        <p:spPr>
          <a:xfrm>
            <a:off x="4806950" y="4969510"/>
            <a:ext cx="0" cy="21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0" name="Google Shape;840;p13"/>
          <p:cNvCxnSpPr/>
          <p:nvPr/>
        </p:nvCxnSpPr>
        <p:spPr>
          <a:xfrm>
            <a:off x="6038850" y="4963160"/>
            <a:ext cx="0" cy="21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1" name="Google Shape;841;p13"/>
          <p:cNvCxnSpPr/>
          <p:nvPr/>
        </p:nvCxnSpPr>
        <p:spPr>
          <a:xfrm>
            <a:off x="5639435" y="4955540"/>
            <a:ext cx="0" cy="21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2" name="Google Shape;842;p13"/>
          <p:cNvCxnSpPr/>
          <p:nvPr/>
        </p:nvCxnSpPr>
        <p:spPr>
          <a:xfrm>
            <a:off x="6904355" y="4969510"/>
            <a:ext cx="0" cy="21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3" name="Google Shape;843;p13"/>
          <p:cNvCxnSpPr/>
          <p:nvPr/>
        </p:nvCxnSpPr>
        <p:spPr>
          <a:xfrm>
            <a:off x="6487160" y="4963795"/>
            <a:ext cx="0" cy="21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4" name="Google Shape;844;p13"/>
          <p:cNvSpPr/>
          <p:nvPr/>
        </p:nvSpPr>
        <p:spPr>
          <a:xfrm>
            <a:off x="2134235" y="4346575"/>
            <a:ext cx="113100" cy="12390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3"/>
          <p:cNvSpPr txBox="1"/>
          <p:nvPr/>
        </p:nvSpPr>
        <p:spPr>
          <a:xfrm rot="-5400000">
            <a:off x="1749050" y="5431902"/>
            <a:ext cx="88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1996</a:t>
            </a:r>
            <a:endParaRPr/>
          </a:p>
        </p:txBody>
      </p:sp>
      <p:sp>
        <p:nvSpPr>
          <p:cNvPr id="846" name="Google Shape;846;p13"/>
          <p:cNvSpPr txBox="1"/>
          <p:nvPr/>
        </p:nvSpPr>
        <p:spPr>
          <a:xfrm rot="-5400000">
            <a:off x="2203710" y="5431902"/>
            <a:ext cx="88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1997</a:t>
            </a:r>
            <a:endParaRPr/>
          </a:p>
        </p:txBody>
      </p:sp>
      <p:sp>
        <p:nvSpPr>
          <p:cNvPr id="847" name="Google Shape;847;p13"/>
          <p:cNvSpPr txBox="1"/>
          <p:nvPr/>
        </p:nvSpPr>
        <p:spPr>
          <a:xfrm rot="-5400000">
            <a:off x="2650114" y="5431902"/>
            <a:ext cx="88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1998</a:t>
            </a:r>
            <a:endParaRPr/>
          </a:p>
        </p:txBody>
      </p:sp>
      <p:sp>
        <p:nvSpPr>
          <p:cNvPr id="848" name="Google Shape;848;p13"/>
          <p:cNvSpPr txBox="1"/>
          <p:nvPr/>
        </p:nvSpPr>
        <p:spPr>
          <a:xfrm rot="-5400000">
            <a:off x="3067944" y="5431902"/>
            <a:ext cx="88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1999</a:t>
            </a:r>
            <a:endParaRPr/>
          </a:p>
        </p:txBody>
      </p:sp>
      <p:sp>
        <p:nvSpPr>
          <p:cNvPr id="849" name="Google Shape;849;p13"/>
          <p:cNvSpPr txBox="1"/>
          <p:nvPr/>
        </p:nvSpPr>
        <p:spPr>
          <a:xfrm rot="-5400000">
            <a:off x="3371078" y="5561110"/>
            <a:ext cx="114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endParaRPr/>
          </a:p>
        </p:txBody>
      </p:sp>
      <p:sp>
        <p:nvSpPr>
          <p:cNvPr id="850" name="Google Shape;850;p13"/>
          <p:cNvSpPr txBox="1"/>
          <p:nvPr/>
        </p:nvSpPr>
        <p:spPr>
          <a:xfrm rot="-5400000">
            <a:off x="3930273" y="5431902"/>
            <a:ext cx="88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2001</a:t>
            </a:r>
            <a:endParaRPr/>
          </a:p>
        </p:txBody>
      </p:sp>
      <p:sp>
        <p:nvSpPr>
          <p:cNvPr id="851" name="Google Shape;851;p13"/>
          <p:cNvSpPr txBox="1"/>
          <p:nvPr/>
        </p:nvSpPr>
        <p:spPr>
          <a:xfrm rot="-5400000">
            <a:off x="4114015" y="5683548"/>
            <a:ext cx="138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2002</a:t>
            </a:r>
            <a:endParaRPr/>
          </a:p>
        </p:txBody>
      </p:sp>
      <p:sp>
        <p:nvSpPr>
          <p:cNvPr id="852" name="Google Shape;852;p13"/>
          <p:cNvSpPr txBox="1"/>
          <p:nvPr/>
        </p:nvSpPr>
        <p:spPr>
          <a:xfrm rot="-5400000">
            <a:off x="4566887" y="5639190"/>
            <a:ext cx="129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2003</a:t>
            </a:r>
            <a:endParaRPr/>
          </a:p>
        </p:txBody>
      </p:sp>
      <p:sp>
        <p:nvSpPr>
          <p:cNvPr id="853" name="Google Shape;853;p13"/>
          <p:cNvSpPr txBox="1"/>
          <p:nvPr/>
        </p:nvSpPr>
        <p:spPr>
          <a:xfrm rot="-5400000">
            <a:off x="4999282" y="5630156"/>
            <a:ext cx="128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2004</a:t>
            </a:r>
            <a:endParaRPr/>
          </a:p>
        </p:txBody>
      </p:sp>
      <p:sp>
        <p:nvSpPr>
          <p:cNvPr id="854" name="Google Shape;854;p13"/>
          <p:cNvSpPr txBox="1"/>
          <p:nvPr/>
        </p:nvSpPr>
        <p:spPr>
          <a:xfrm rot="-5400000">
            <a:off x="5491546" y="5537661"/>
            <a:ext cx="109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</a:t>
            </a:r>
            <a:endParaRPr/>
          </a:p>
        </p:txBody>
      </p:sp>
      <p:sp>
        <p:nvSpPr>
          <p:cNvPr id="855" name="Google Shape;855;p13"/>
          <p:cNvSpPr txBox="1"/>
          <p:nvPr/>
        </p:nvSpPr>
        <p:spPr>
          <a:xfrm rot="-5400000">
            <a:off x="5847006" y="5630156"/>
            <a:ext cx="128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2006</a:t>
            </a:r>
            <a:endParaRPr/>
          </a:p>
        </p:txBody>
      </p:sp>
      <p:sp>
        <p:nvSpPr>
          <p:cNvPr id="856" name="Google Shape;856;p13"/>
          <p:cNvSpPr txBox="1"/>
          <p:nvPr/>
        </p:nvSpPr>
        <p:spPr>
          <a:xfrm rot="-5400000">
            <a:off x="6318800" y="5575825"/>
            <a:ext cx="117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2007</a:t>
            </a:r>
            <a:endParaRPr/>
          </a:p>
        </p:txBody>
      </p:sp>
      <p:sp>
        <p:nvSpPr>
          <p:cNvPr id="857" name="Google Shape;857;p13"/>
          <p:cNvSpPr/>
          <p:nvPr/>
        </p:nvSpPr>
        <p:spPr>
          <a:xfrm>
            <a:off x="2588895" y="4235450"/>
            <a:ext cx="113100" cy="12390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13"/>
          <p:cNvSpPr/>
          <p:nvPr/>
        </p:nvSpPr>
        <p:spPr>
          <a:xfrm>
            <a:off x="3035300" y="4235450"/>
            <a:ext cx="113100" cy="12390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13"/>
          <p:cNvSpPr/>
          <p:nvPr/>
        </p:nvSpPr>
        <p:spPr>
          <a:xfrm>
            <a:off x="3453130" y="4162425"/>
            <a:ext cx="113100" cy="12390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13"/>
          <p:cNvSpPr/>
          <p:nvPr/>
        </p:nvSpPr>
        <p:spPr>
          <a:xfrm>
            <a:off x="3885565" y="4020185"/>
            <a:ext cx="113100" cy="12390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3"/>
          <p:cNvSpPr/>
          <p:nvPr/>
        </p:nvSpPr>
        <p:spPr>
          <a:xfrm>
            <a:off x="4315460" y="3919220"/>
            <a:ext cx="113100" cy="12390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3"/>
          <p:cNvSpPr/>
          <p:nvPr/>
        </p:nvSpPr>
        <p:spPr>
          <a:xfrm>
            <a:off x="4750435" y="3776980"/>
            <a:ext cx="113100" cy="12390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3"/>
          <p:cNvSpPr/>
          <p:nvPr/>
        </p:nvSpPr>
        <p:spPr>
          <a:xfrm>
            <a:off x="5159375" y="3702050"/>
            <a:ext cx="113100" cy="12390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3"/>
          <p:cNvSpPr/>
          <p:nvPr/>
        </p:nvSpPr>
        <p:spPr>
          <a:xfrm>
            <a:off x="5582920" y="3571875"/>
            <a:ext cx="113100" cy="12390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3"/>
          <p:cNvSpPr/>
          <p:nvPr/>
        </p:nvSpPr>
        <p:spPr>
          <a:xfrm>
            <a:off x="5982335" y="3429000"/>
            <a:ext cx="113100" cy="12390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13"/>
          <p:cNvSpPr/>
          <p:nvPr/>
        </p:nvSpPr>
        <p:spPr>
          <a:xfrm>
            <a:off x="6430645" y="3379470"/>
            <a:ext cx="113100" cy="12390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13"/>
          <p:cNvSpPr/>
          <p:nvPr/>
        </p:nvSpPr>
        <p:spPr>
          <a:xfrm>
            <a:off x="6848475" y="3320415"/>
            <a:ext cx="113100" cy="123900"/>
          </a:xfrm>
          <a:prstGeom prst="ellipse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13"/>
          <p:cNvSpPr/>
          <p:nvPr/>
        </p:nvSpPr>
        <p:spPr>
          <a:xfrm>
            <a:off x="2122170" y="2265045"/>
            <a:ext cx="113100" cy="123900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3"/>
          <p:cNvSpPr/>
          <p:nvPr/>
        </p:nvSpPr>
        <p:spPr>
          <a:xfrm>
            <a:off x="2588895" y="2159635"/>
            <a:ext cx="113100" cy="123900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3"/>
          <p:cNvSpPr/>
          <p:nvPr/>
        </p:nvSpPr>
        <p:spPr>
          <a:xfrm>
            <a:off x="3035300" y="2355850"/>
            <a:ext cx="113100" cy="123900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3"/>
          <p:cNvSpPr/>
          <p:nvPr/>
        </p:nvSpPr>
        <p:spPr>
          <a:xfrm>
            <a:off x="3453130" y="2286000"/>
            <a:ext cx="113100" cy="123900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3"/>
          <p:cNvSpPr/>
          <p:nvPr/>
        </p:nvSpPr>
        <p:spPr>
          <a:xfrm>
            <a:off x="3885565" y="2112010"/>
            <a:ext cx="113100" cy="123900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3"/>
          <p:cNvSpPr/>
          <p:nvPr/>
        </p:nvSpPr>
        <p:spPr>
          <a:xfrm>
            <a:off x="4315460" y="2204720"/>
            <a:ext cx="113100" cy="123900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13"/>
          <p:cNvSpPr/>
          <p:nvPr/>
        </p:nvSpPr>
        <p:spPr>
          <a:xfrm>
            <a:off x="4750435" y="2303145"/>
            <a:ext cx="113100" cy="123900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3"/>
          <p:cNvSpPr/>
          <p:nvPr/>
        </p:nvSpPr>
        <p:spPr>
          <a:xfrm>
            <a:off x="5159375" y="2235835"/>
            <a:ext cx="113100" cy="123900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3"/>
          <p:cNvSpPr/>
          <p:nvPr/>
        </p:nvSpPr>
        <p:spPr>
          <a:xfrm>
            <a:off x="5582920" y="2155825"/>
            <a:ext cx="113100" cy="123900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3"/>
          <p:cNvSpPr/>
          <p:nvPr/>
        </p:nvSpPr>
        <p:spPr>
          <a:xfrm>
            <a:off x="5982335" y="2155825"/>
            <a:ext cx="113100" cy="123900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3"/>
          <p:cNvSpPr/>
          <p:nvPr/>
        </p:nvSpPr>
        <p:spPr>
          <a:xfrm>
            <a:off x="6430645" y="2143125"/>
            <a:ext cx="113100" cy="123900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3"/>
          <p:cNvSpPr/>
          <p:nvPr/>
        </p:nvSpPr>
        <p:spPr>
          <a:xfrm>
            <a:off x="6847840" y="2164715"/>
            <a:ext cx="113100" cy="123900"/>
          </a:xfrm>
          <a:prstGeom prst="ellipse">
            <a:avLst/>
          </a:prstGeom>
          <a:solidFill>
            <a:srgbClr val="E96127"/>
          </a:solidFill>
          <a:ln w="12700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0" name="Google Shape;880;p13"/>
          <p:cNvCxnSpPr/>
          <p:nvPr/>
        </p:nvCxnSpPr>
        <p:spPr>
          <a:xfrm rot="10800000" flipH="1">
            <a:off x="2122170" y="2229340"/>
            <a:ext cx="579900" cy="1227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1" name="Google Shape;881;p13"/>
          <p:cNvCxnSpPr>
            <a:endCxn id="870" idx="6"/>
          </p:cNvCxnSpPr>
          <p:nvPr/>
        </p:nvCxnSpPr>
        <p:spPr>
          <a:xfrm>
            <a:off x="2588900" y="2204500"/>
            <a:ext cx="559500" cy="2133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2" name="Google Shape;882;p13"/>
          <p:cNvCxnSpPr>
            <a:stCxn id="870" idx="2"/>
            <a:endCxn id="871" idx="6"/>
          </p:cNvCxnSpPr>
          <p:nvPr/>
        </p:nvCxnSpPr>
        <p:spPr>
          <a:xfrm rot="10800000" flipH="1">
            <a:off x="3035300" y="2347900"/>
            <a:ext cx="531000" cy="699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3" name="Google Shape;883;p13"/>
          <p:cNvCxnSpPr>
            <a:endCxn id="872" idx="6"/>
          </p:cNvCxnSpPr>
          <p:nvPr/>
        </p:nvCxnSpPr>
        <p:spPr>
          <a:xfrm rot="10800000" flipH="1">
            <a:off x="3453265" y="2173960"/>
            <a:ext cx="545400" cy="1854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4" name="Google Shape;884;p13"/>
          <p:cNvCxnSpPr>
            <a:stCxn id="872" idx="2"/>
            <a:endCxn id="873" idx="6"/>
          </p:cNvCxnSpPr>
          <p:nvPr/>
        </p:nvCxnSpPr>
        <p:spPr>
          <a:xfrm>
            <a:off x="3885565" y="2173960"/>
            <a:ext cx="543000" cy="927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5" name="Google Shape;885;p13"/>
          <p:cNvCxnSpPr>
            <a:endCxn id="875" idx="6"/>
          </p:cNvCxnSpPr>
          <p:nvPr/>
        </p:nvCxnSpPr>
        <p:spPr>
          <a:xfrm rot="10800000" flipH="1">
            <a:off x="4750475" y="2297785"/>
            <a:ext cx="522000" cy="501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6" name="Google Shape;886;p13"/>
          <p:cNvCxnSpPr>
            <a:endCxn id="876" idx="6"/>
          </p:cNvCxnSpPr>
          <p:nvPr/>
        </p:nvCxnSpPr>
        <p:spPr>
          <a:xfrm rot="10800000" flipH="1">
            <a:off x="5159320" y="2217775"/>
            <a:ext cx="536700" cy="801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7" name="Google Shape;887;p13"/>
          <p:cNvCxnSpPr>
            <a:endCxn id="877" idx="6"/>
          </p:cNvCxnSpPr>
          <p:nvPr/>
        </p:nvCxnSpPr>
        <p:spPr>
          <a:xfrm>
            <a:off x="5583035" y="2217775"/>
            <a:ext cx="512400" cy="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8" name="Google Shape;888;p13"/>
          <p:cNvCxnSpPr>
            <a:endCxn id="878" idx="6"/>
          </p:cNvCxnSpPr>
          <p:nvPr/>
        </p:nvCxnSpPr>
        <p:spPr>
          <a:xfrm rot="10800000" flipH="1">
            <a:off x="5982445" y="2205075"/>
            <a:ext cx="561300" cy="126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9" name="Google Shape;889;p13"/>
          <p:cNvCxnSpPr>
            <a:endCxn id="879" idx="6"/>
          </p:cNvCxnSpPr>
          <p:nvPr/>
        </p:nvCxnSpPr>
        <p:spPr>
          <a:xfrm>
            <a:off x="6430840" y="2204465"/>
            <a:ext cx="530100" cy="222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0" name="Google Shape;890;p13"/>
          <p:cNvCxnSpPr>
            <a:stCxn id="844" idx="2"/>
            <a:endCxn id="857" idx="6"/>
          </p:cNvCxnSpPr>
          <p:nvPr/>
        </p:nvCxnSpPr>
        <p:spPr>
          <a:xfrm rot="10800000" flipH="1">
            <a:off x="2134235" y="4297525"/>
            <a:ext cx="567900" cy="111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1" name="Google Shape;891;p13"/>
          <p:cNvCxnSpPr/>
          <p:nvPr/>
        </p:nvCxnSpPr>
        <p:spPr>
          <a:xfrm>
            <a:off x="4315460" y="2265045"/>
            <a:ext cx="548100" cy="100200"/>
          </a:xfrm>
          <a:prstGeom prst="straightConnector1">
            <a:avLst/>
          </a:prstGeom>
          <a:noFill/>
          <a:ln w="9525" cap="flat" cmpd="sng">
            <a:solidFill>
              <a:srgbClr val="E9612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2" name="Google Shape;892;p13"/>
          <p:cNvCxnSpPr>
            <a:endCxn id="858" idx="6"/>
          </p:cNvCxnSpPr>
          <p:nvPr/>
        </p:nvCxnSpPr>
        <p:spPr>
          <a:xfrm>
            <a:off x="2588900" y="4297400"/>
            <a:ext cx="559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3" name="Google Shape;893;p13"/>
          <p:cNvCxnSpPr>
            <a:endCxn id="859" idx="6"/>
          </p:cNvCxnSpPr>
          <p:nvPr/>
        </p:nvCxnSpPr>
        <p:spPr>
          <a:xfrm rot="10800000" flipH="1">
            <a:off x="3035230" y="4224375"/>
            <a:ext cx="531000" cy="729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4" name="Google Shape;894;p13"/>
          <p:cNvCxnSpPr>
            <a:endCxn id="860" idx="6"/>
          </p:cNvCxnSpPr>
          <p:nvPr/>
        </p:nvCxnSpPr>
        <p:spPr>
          <a:xfrm rot="10800000" flipH="1">
            <a:off x="3453265" y="4082135"/>
            <a:ext cx="545400" cy="142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5" name="Google Shape;895;p13"/>
          <p:cNvCxnSpPr>
            <a:endCxn id="861" idx="6"/>
          </p:cNvCxnSpPr>
          <p:nvPr/>
        </p:nvCxnSpPr>
        <p:spPr>
          <a:xfrm rot="10800000" flipH="1">
            <a:off x="3885560" y="3981170"/>
            <a:ext cx="543000" cy="1011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6" name="Google Shape;896;p13"/>
          <p:cNvCxnSpPr>
            <a:endCxn id="862" idx="6"/>
          </p:cNvCxnSpPr>
          <p:nvPr/>
        </p:nvCxnSpPr>
        <p:spPr>
          <a:xfrm rot="10800000" flipH="1">
            <a:off x="4315435" y="3838930"/>
            <a:ext cx="548100" cy="142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7" name="Google Shape;897;p13"/>
          <p:cNvCxnSpPr>
            <a:endCxn id="863" idx="6"/>
          </p:cNvCxnSpPr>
          <p:nvPr/>
        </p:nvCxnSpPr>
        <p:spPr>
          <a:xfrm rot="10800000" flipH="1">
            <a:off x="4750475" y="3764000"/>
            <a:ext cx="522000" cy="75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8" name="Google Shape;898;p13"/>
          <p:cNvCxnSpPr>
            <a:stCxn id="863" idx="2"/>
            <a:endCxn id="864" idx="6"/>
          </p:cNvCxnSpPr>
          <p:nvPr/>
        </p:nvCxnSpPr>
        <p:spPr>
          <a:xfrm rot="10800000" flipH="1">
            <a:off x="5159375" y="3633800"/>
            <a:ext cx="536700" cy="130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9" name="Google Shape;899;p13"/>
          <p:cNvCxnSpPr>
            <a:endCxn id="865" idx="6"/>
          </p:cNvCxnSpPr>
          <p:nvPr/>
        </p:nvCxnSpPr>
        <p:spPr>
          <a:xfrm rot="10800000" flipH="1">
            <a:off x="5583035" y="3490950"/>
            <a:ext cx="512400" cy="1428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0" name="Google Shape;900;p13"/>
          <p:cNvCxnSpPr>
            <a:endCxn id="866" idx="6"/>
          </p:cNvCxnSpPr>
          <p:nvPr/>
        </p:nvCxnSpPr>
        <p:spPr>
          <a:xfrm rot="10800000" flipH="1">
            <a:off x="5982445" y="3441420"/>
            <a:ext cx="561300" cy="615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1" name="Google Shape;901;p13"/>
          <p:cNvCxnSpPr>
            <a:endCxn id="867" idx="6"/>
          </p:cNvCxnSpPr>
          <p:nvPr/>
        </p:nvCxnSpPr>
        <p:spPr>
          <a:xfrm rot="10800000" flipH="1">
            <a:off x="6430575" y="3382365"/>
            <a:ext cx="531000" cy="615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2" name="Google Shape;902;p13"/>
          <p:cNvSpPr txBox="1">
            <a:spLocks noGrp="1"/>
          </p:cNvSpPr>
          <p:nvPr>
            <p:ph type="title"/>
          </p:nvPr>
        </p:nvSpPr>
        <p:spPr>
          <a:xfrm>
            <a:off x="1991360" y="930910"/>
            <a:ext cx="50970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1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Cantidad de papeles usados y reciclados</a:t>
            </a:r>
            <a:endParaRPr sz="21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03" name="Google Shape;903;p13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3875" y="4546918"/>
            <a:ext cx="2227580" cy="2350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" descr="Captura de pantalla 2023-10-17 a las 11.54.43"/>
          <p:cNvPicPr preferRelativeResize="0"/>
          <p:nvPr/>
        </p:nvPicPr>
        <p:blipFill rotWithShape="1">
          <a:blip r:embed="rId3">
            <a:alphaModFix/>
          </a:blip>
          <a:srcRect l="7169" t="13793" r="6373" b="4579"/>
          <a:stretch/>
        </p:blipFill>
        <p:spPr>
          <a:xfrm>
            <a:off x="926465" y="3446780"/>
            <a:ext cx="4712335" cy="205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" descr="Captura de pantalla 2023-10-17 a las 11.40.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6655" y="608330"/>
            <a:ext cx="5440680" cy="499491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"/>
          <p:cNvSpPr txBox="1"/>
          <p:nvPr/>
        </p:nvSpPr>
        <p:spPr>
          <a:xfrm>
            <a:off x="562601" y="1014100"/>
            <a:ext cx="5012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un colegio, se registró la cantidad de papeles que se utilizaron y que se reciclaron durante 12 años seguidos.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3"/>
          <p:cNvGrpSpPr/>
          <p:nvPr/>
        </p:nvGrpSpPr>
        <p:grpSpPr>
          <a:xfrm>
            <a:off x="688340" y="1515110"/>
            <a:ext cx="5440680" cy="3057525"/>
            <a:chOff x="641172" y="2139043"/>
            <a:chExt cx="6065512" cy="3527652"/>
          </a:xfrm>
        </p:grpSpPr>
        <p:sp>
          <p:nvSpPr>
            <p:cNvPr id="233" name="Google Shape;233;p3"/>
            <p:cNvSpPr/>
            <p:nvPr/>
          </p:nvSpPr>
          <p:spPr>
            <a:xfrm>
              <a:off x="751114" y="2265930"/>
              <a:ext cx="5845629" cy="3273878"/>
            </a:xfrm>
            <a:prstGeom prst="roundRect">
              <a:avLst>
                <a:gd name="adj" fmla="val 3949"/>
              </a:avLst>
            </a:prstGeom>
            <a:solidFill>
              <a:srgbClr val="A7CD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41172" y="2139043"/>
              <a:ext cx="6065512" cy="3527652"/>
            </a:xfrm>
            <a:prstGeom prst="roundRect">
              <a:avLst>
                <a:gd name="adj" fmla="val 3949"/>
              </a:avLst>
            </a:prstGeom>
            <a:noFill/>
            <a:ln w="28575" cap="flat" cmpd="sng">
              <a:solidFill>
                <a:srgbClr val="A7CD7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5" name="Google Shape;235;p3" descr="Captura de pantalla 2023-10-17 a las 11.40.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3030" y="546735"/>
            <a:ext cx="5440680" cy="499491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"/>
          <p:cNvSpPr txBox="1">
            <a:spLocks noGrp="1"/>
          </p:cNvSpPr>
          <p:nvPr>
            <p:ph type="title"/>
          </p:nvPr>
        </p:nvSpPr>
        <p:spPr>
          <a:xfrm>
            <a:off x="859790" y="1837690"/>
            <a:ext cx="5097145" cy="2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 sz="2800">
                <a:latin typeface="Nunito"/>
                <a:ea typeface="Nunito"/>
                <a:cs typeface="Nunito"/>
                <a:sym typeface="Nunito"/>
              </a:rPr>
              <a:t>¿Cómo construimos un gráfico de líneas con los datos </a:t>
            </a:r>
            <a:br>
              <a:rPr lang="es-ES" sz="2800">
                <a:latin typeface="Nunito"/>
                <a:ea typeface="Nunito"/>
                <a:cs typeface="Nunito"/>
                <a:sym typeface="Nunito"/>
              </a:rPr>
            </a:br>
            <a:r>
              <a:rPr lang="es-ES" sz="2800">
                <a:latin typeface="Nunito"/>
                <a:ea typeface="Nunito"/>
                <a:cs typeface="Nunito"/>
                <a:sym typeface="Nunito"/>
              </a:rPr>
              <a:t>de la tabla?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"/>
          <p:cNvSpPr/>
          <p:nvPr/>
        </p:nvSpPr>
        <p:spPr>
          <a:xfrm>
            <a:off x="838200" y="966475"/>
            <a:ext cx="45144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Antes de dibujarlo, 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analicemos la tabla: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8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¿Qué datos deberían ir </a:t>
            </a:r>
            <a:b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cada uno de los ejes? </a:t>
            </a:r>
            <a:b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8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2" name="Google Shape;242;p4" descr="Captura de pantalla 2023-10-17 a las 11.40.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7510" y="438785"/>
            <a:ext cx="5675630" cy="52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5" descr="Captura de pantalla 2023-10-17 a las 11.40.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7510" y="438785"/>
            <a:ext cx="5675630" cy="5210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5"/>
          <p:cNvCxnSpPr/>
          <p:nvPr/>
        </p:nvCxnSpPr>
        <p:spPr>
          <a:xfrm>
            <a:off x="1899920" y="5075555"/>
            <a:ext cx="282067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9" name="Google Shape;249;p5"/>
          <p:cNvCxnSpPr/>
          <p:nvPr/>
        </p:nvCxnSpPr>
        <p:spPr>
          <a:xfrm rot="10800000">
            <a:off x="1899920" y="2240915"/>
            <a:ext cx="0" cy="283464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50" name="Google Shape;250;p5"/>
          <p:cNvSpPr txBox="1">
            <a:spLocks noGrp="1"/>
          </p:cNvSpPr>
          <p:nvPr>
            <p:ph type="body" idx="1"/>
          </p:nvPr>
        </p:nvSpPr>
        <p:spPr>
          <a:xfrm>
            <a:off x="838200" y="966475"/>
            <a:ext cx="44985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"/>
                <a:ea typeface="Nunito"/>
                <a:cs typeface="Nunito"/>
                <a:sym typeface="Nunito"/>
              </a:rPr>
              <a:t>¿Qué datos deberían ir </a:t>
            </a:r>
            <a:br>
              <a:rPr lang="es-ES">
                <a:latin typeface="Nunito"/>
                <a:ea typeface="Nunito"/>
                <a:cs typeface="Nunito"/>
                <a:sym typeface="Nunito"/>
              </a:rPr>
            </a:br>
            <a:r>
              <a:rPr lang="es-ES">
                <a:latin typeface="Nunito"/>
                <a:ea typeface="Nunito"/>
                <a:cs typeface="Nunito"/>
                <a:sym typeface="Nunito"/>
              </a:rPr>
              <a:t>en cada uno de los ejes? </a:t>
            </a:r>
            <a:br>
              <a:rPr lang="es-ES">
                <a:latin typeface="Nunito"/>
                <a:ea typeface="Nunito"/>
                <a:cs typeface="Nunito"/>
                <a:sym typeface="Nunito"/>
              </a:rPr>
            </a:b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1" name="Google Shape;251;p5"/>
          <p:cNvSpPr txBox="1"/>
          <p:nvPr/>
        </p:nvSpPr>
        <p:spPr>
          <a:xfrm>
            <a:off x="4067810" y="5197085"/>
            <a:ext cx="1186200" cy="585000"/>
          </a:xfrm>
          <a:prstGeom prst="rect">
            <a:avLst/>
          </a:prstGeom>
          <a:solidFill>
            <a:srgbClr val="E2EAB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Tiempo (año)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2" name="Google Shape;252;p5"/>
          <p:cNvSpPr txBox="1"/>
          <p:nvPr/>
        </p:nvSpPr>
        <p:spPr>
          <a:xfrm>
            <a:off x="82550" y="2151380"/>
            <a:ext cx="1697400" cy="585000"/>
          </a:xfrm>
          <a:prstGeom prst="rect">
            <a:avLst/>
          </a:prstGeom>
          <a:solidFill>
            <a:srgbClr val="FDEEF6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Cantidad de papeles (kg)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6" descr="Captura de pantalla 2023-10-17 a las 11.40.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3750" y="283210"/>
            <a:ext cx="3997960" cy="36696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6"/>
          <p:cNvCxnSpPr/>
          <p:nvPr/>
        </p:nvCxnSpPr>
        <p:spPr>
          <a:xfrm>
            <a:off x="1926590" y="5146040"/>
            <a:ext cx="282067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9" name="Google Shape;259;p6"/>
          <p:cNvCxnSpPr/>
          <p:nvPr/>
        </p:nvCxnSpPr>
        <p:spPr>
          <a:xfrm rot="10800000">
            <a:off x="1926590" y="2311400"/>
            <a:ext cx="0" cy="283464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0" name="Google Shape;260;p6"/>
          <p:cNvSpPr txBox="1"/>
          <p:nvPr/>
        </p:nvSpPr>
        <p:spPr>
          <a:xfrm>
            <a:off x="4213225" y="5271135"/>
            <a:ext cx="1143600" cy="585000"/>
          </a:xfrm>
          <a:prstGeom prst="rect">
            <a:avLst/>
          </a:prstGeom>
          <a:solidFill>
            <a:srgbClr val="E2EAB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Tiempo (año)</a:t>
            </a:r>
            <a:endParaRPr sz="16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1" name="Google Shape;261;p6"/>
          <p:cNvSpPr txBox="1"/>
          <p:nvPr/>
        </p:nvSpPr>
        <p:spPr>
          <a:xfrm>
            <a:off x="93345" y="2136140"/>
            <a:ext cx="1723500" cy="585000"/>
          </a:xfrm>
          <a:prstGeom prst="rect">
            <a:avLst/>
          </a:prstGeom>
          <a:solidFill>
            <a:srgbClr val="FDEEF6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Cantidad de papeles (kg)</a:t>
            </a:r>
            <a:endParaRPr sz="16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2" name="Google Shape;262;p6"/>
          <p:cNvSpPr txBox="1">
            <a:spLocks noGrp="1"/>
          </p:cNvSpPr>
          <p:nvPr>
            <p:ph type="body" idx="1"/>
          </p:nvPr>
        </p:nvSpPr>
        <p:spPr>
          <a:xfrm>
            <a:off x="838200" y="966475"/>
            <a:ext cx="50355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"/>
                <a:ea typeface="Nunito"/>
                <a:cs typeface="Nunito"/>
                <a:sym typeface="Nunito"/>
              </a:rPr>
              <a:t>¿Qué números deberíamos</a:t>
            </a:r>
            <a:br>
              <a:rPr lang="es-ES">
                <a:latin typeface="Nunito"/>
                <a:ea typeface="Nunito"/>
                <a:cs typeface="Nunito"/>
                <a:sym typeface="Nunito"/>
              </a:rPr>
            </a:br>
            <a:r>
              <a:rPr lang="es-ES">
                <a:latin typeface="Nunito"/>
                <a:ea typeface="Nunito"/>
                <a:cs typeface="Nunito"/>
                <a:sym typeface="Nunito"/>
              </a:rPr>
              <a:t>escribir en cada eje?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63" name="Google Shape;263;p6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0645" y="3028295"/>
            <a:ext cx="2317751" cy="224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6"/>
          <p:cNvSpPr/>
          <p:nvPr/>
        </p:nvSpPr>
        <p:spPr>
          <a:xfrm>
            <a:off x="5476883" y="4219950"/>
            <a:ext cx="5276017" cy="1828421"/>
          </a:xfrm>
          <a:prstGeom prst="wedgeRoundRectCallout">
            <a:avLst>
              <a:gd name="adj1" fmla="val 43174"/>
              <a:gd name="adj2" fmla="val -73341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8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¡La cantidad de</a:t>
            </a:r>
            <a:r>
              <a:rPr lang="es-ES" sz="2800" i="0" u="none" strike="noStrike" cap="none" dirty="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ES" sz="28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kilógra</a:t>
            </a:r>
            <a:r>
              <a:rPr lang="es-ES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mos</a:t>
            </a:r>
            <a:r>
              <a:rPr lang="es-ES" sz="28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de papel es demasiado grande! </a:t>
            </a:r>
            <a:endParaRPr sz="2800" dirty="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8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¿Qué escala es la adecuada para el eje vertical? </a:t>
            </a:r>
            <a:endParaRPr sz="2800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7" descr="Captura de pantalla 2023-10-17 a las 15.09.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6585" y="4808855"/>
            <a:ext cx="2738120" cy="39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 descr="Captura de pantalla 2023-10-17 a las 11.40.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7550" y="266700"/>
            <a:ext cx="3922395" cy="3600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7"/>
          <p:cNvCxnSpPr/>
          <p:nvPr/>
        </p:nvCxnSpPr>
        <p:spPr>
          <a:xfrm>
            <a:off x="1886585" y="5332730"/>
            <a:ext cx="282067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72" name="Google Shape;272;p7"/>
          <p:cNvCxnSpPr/>
          <p:nvPr/>
        </p:nvCxnSpPr>
        <p:spPr>
          <a:xfrm rot="10800000">
            <a:off x="1886585" y="2310130"/>
            <a:ext cx="0" cy="302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73" name="Google Shape;273;p7"/>
          <p:cNvSpPr txBox="1">
            <a:spLocks noGrp="1"/>
          </p:cNvSpPr>
          <p:nvPr>
            <p:ph type="body" idx="1"/>
          </p:nvPr>
        </p:nvSpPr>
        <p:spPr>
          <a:xfrm>
            <a:off x="530225" y="493394"/>
            <a:ext cx="105156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"/>
                <a:ea typeface="Nunito"/>
                <a:cs typeface="Nunito"/>
                <a:sym typeface="Nunito"/>
              </a:rPr>
              <a:t>¿Qué escala es la adecuada</a:t>
            </a:r>
            <a:br>
              <a:rPr lang="es-ES">
                <a:latin typeface="Nunito"/>
                <a:ea typeface="Nunito"/>
                <a:cs typeface="Nunito"/>
                <a:sym typeface="Nunito"/>
              </a:rPr>
            </a:br>
            <a:r>
              <a:rPr lang="es-ES">
                <a:latin typeface="Nunito"/>
                <a:ea typeface="Nunito"/>
                <a:cs typeface="Nunito"/>
                <a:sym typeface="Nunito"/>
              </a:rPr>
              <a:t>para el eje vertical? </a:t>
            </a:r>
            <a:br>
              <a:rPr lang="es-ES">
                <a:latin typeface="Nunito"/>
                <a:ea typeface="Nunito"/>
                <a:cs typeface="Nunito"/>
                <a:sym typeface="Nunito"/>
              </a:rPr>
            </a:b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4131945" y="5457825"/>
            <a:ext cx="1184910" cy="584735"/>
          </a:xfrm>
          <a:prstGeom prst="rect">
            <a:avLst/>
          </a:prstGeom>
          <a:solidFill>
            <a:srgbClr val="E2EAB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Nunito" pitchFamily="2" charset="0"/>
                <a:sym typeface="Arial"/>
              </a:rPr>
              <a:t>Tiempo (año)</a:t>
            </a:r>
            <a:endParaRPr sz="1600" dirty="0">
              <a:latin typeface="Nunito" pitchFamily="2" charset="0"/>
            </a:endParaRPr>
          </a:p>
        </p:txBody>
      </p:sp>
      <p:sp>
        <p:nvSpPr>
          <p:cNvPr id="275" name="Google Shape;275;p7"/>
          <p:cNvSpPr/>
          <p:nvPr/>
        </p:nvSpPr>
        <p:spPr>
          <a:xfrm>
            <a:off x="7226300" y="4048125"/>
            <a:ext cx="3662045" cy="1645920"/>
          </a:xfrm>
          <a:prstGeom prst="wedgeRoundRectCallout">
            <a:avLst>
              <a:gd name="adj1" fmla="val 35902"/>
              <a:gd name="adj2" fmla="val -85802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¿Qué significa esto?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7" descr="Captura de pantalla 2023-10-17 a las 15.09.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580" y="4995545"/>
            <a:ext cx="2738120" cy="3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7"/>
          <p:cNvCxnSpPr/>
          <p:nvPr/>
        </p:nvCxnSpPr>
        <p:spPr>
          <a:xfrm>
            <a:off x="1765935" y="4385310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7"/>
          <p:cNvCxnSpPr/>
          <p:nvPr/>
        </p:nvCxnSpPr>
        <p:spPr>
          <a:xfrm>
            <a:off x="1765935" y="3813810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7"/>
          <p:cNvCxnSpPr/>
          <p:nvPr/>
        </p:nvCxnSpPr>
        <p:spPr>
          <a:xfrm>
            <a:off x="1774190" y="3242310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7"/>
          <p:cNvCxnSpPr/>
          <p:nvPr/>
        </p:nvCxnSpPr>
        <p:spPr>
          <a:xfrm>
            <a:off x="1765935" y="2670810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1" name="Google Shape;281;p7"/>
          <p:cNvSpPr txBox="1"/>
          <p:nvPr/>
        </p:nvSpPr>
        <p:spPr>
          <a:xfrm>
            <a:off x="72390" y="2136140"/>
            <a:ext cx="1723500" cy="585000"/>
          </a:xfrm>
          <a:prstGeom prst="rect">
            <a:avLst/>
          </a:prstGeom>
          <a:solidFill>
            <a:srgbClr val="FDEEF6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Cantidad de papeles (kg)</a:t>
            </a:r>
            <a:endParaRPr sz="1600" i="0" u="none" strike="noStrike" cap="none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2" name="Google Shape;282;p7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4570" y="1344930"/>
            <a:ext cx="2297430" cy="2703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8" descr="Captura de pantalla 2023-10-17 a las 15.09.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240" y="4928870"/>
            <a:ext cx="2738120" cy="39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8" descr="Captura de pantalla 2023-10-17 a las 11.40.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0730" y="70485"/>
            <a:ext cx="4676140" cy="4291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8"/>
          <p:cNvCxnSpPr/>
          <p:nvPr/>
        </p:nvCxnSpPr>
        <p:spPr>
          <a:xfrm>
            <a:off x="1793240" y="5452745"/>
            <a:ext cx="282067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90" name="Google Shape;290;p8"/>
          <p:cNvCxnSpPr/>
          <p:nvPr/>
        </p:nvCxnSpPr>
        <p:spPr>
          <a:xfrm rot="10800000">
            <a:off x="1795780" y="2148840"/>
            <a:ext cx="0" cy="330390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1" name="Google Shape;291;p8"/>
          <p:cNvSpPr txBox="1">
            <a:spLocks noGrp="1"/>
          </p:cNvSpPr>
          <p:nvPr>
            <p:ph type="body" idx="1"/>
          </p:nvPr>
        </p:nvSpPr>
        <p:spPr>
          <a:xfrm>
            <a:off x="530225" y="493400"/>
            <a:ext cx="46761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"/>
                <a:ea typeface="Nunito"/>
                <a:cs typeface="Nunito"/>
                <a:sym typeface="Nunito"/>
              </a:rPr>
              <a:t>¿Qué números debemos </a:t>
            </a:r>
            <a:br>
              <a:rPr lang="es-ES">
                <a:latin typeface="Nunito"/>
                <a:ea typeface="Nunito"/>
                <a:cs typeface="Nunito"/>
                <a:sym typeface="Nunito"/>
              </a:rPr>
            </a:br>
            <a:r>
              <a:rPr lang="es-ES">
                <a:latin typeface="Nunito"/>
                <a:ea typeface="Nunito"/>
                <a:cs typeface="Nunito"/>
                <a:sym typeface="Nunito"/>
              </a:rPr>
              <a:t>escribir en el eje vertical? </a:t>
            </a:r>
            <a:br>
              <a:rPr lang="es-ES">
                <a:latin typeface="Nunito"/>
                <a:ea typeface="Nunito"/>
                <a:cs typeface="Nunito"/>
                <a:sym typeface="Nunito"/>
              </a:rPr>
            </a:b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4106545" y="5577840"/>
            <a:ext cx="1116900" cy="585000"/>
          </a:xfrm>
          <a:prstGeom prst="rect">
            <a:avLst/>
          </a:prstGeom>
          <a:solidFill>
            <a:srgbClr val="E2EAB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Tiempo (año)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5812975" y="4362450"/>
            <a:ext cx="4921500" cy="1725300"/>
          </a:xfrm>
          <a:prstGeom prst="wedgeRoundRectCallout">
            <a:avLst>
              <a:gd name="adj1" fmla="val 53389"/>
              <a:gd name="adj2" fmla="val -52700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Toma en cuenta el número menor y el mayor para decidir.</a:t>
            </a:r>
            <a:r>
              <a:rPr lang="es-E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ES" sz="28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Así como el espacio que tienes disponible.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94" name="Google Shape;294;p8"/>
          <p:cNvCxnSpPr/>
          <p:nvPr/>
        </p:nvCxnSpPr>
        <p:spPr>
          <a:xfrm>
            <a:off x="1672590" y="4505325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8"/>
          <p:cNvCxnSpPr/>
          <p:nvPr/>
        </p:nvCxnSpPr>
        <p:spPr>
          <a:xfrm>
            <a:off x="1672590" y="3933825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6" name="Google Shape;296;p8"/>
          <p:cNvCxnSpPr/>
          <p:nvPr/>
        </p:nvCxnSpPr>
        <p:spPr>
          <a:xfrm>
            <a:off x="1680845" y="3362325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" name="Google Shape;297;p8"/>
          <p:cNvCxnSpPr/>
          <p:nvPr/>
        </p:nvCxnSpPr>
        <p:spPr>
          <a:xfrm>
            <a:off x="1672590" y="2790825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8" name="Google Shape;298;p8"/>
          <p:cNvSpPr/>
          <p:nvPr/>
        </p:nvSpPr>
        <p:spPr>
          <a:xfrm>
            <a:off x="7345680" y="2049145"/>
            <a:ext cx="776605" cy="266700"/>
          </a:xfrm>
          <a:prstGeom prst="ellipse">
            <a:avLst/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8"/>
          <p:cNvSpPr/>
          <p:nvPr/>
        </p:nvSpPr>
        <p:spPr>
          <a:xfrm>
            <a:off x="9003665" y="849630"/>
            <a:ext cx="776605" cy="266700"/>
          </a:xfrm>
          <a:prstGeom prst="ellipse">
            <a:avLst/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635" y="1693545"/>
            <a:ext cx="1727700" cy="585000"/>
          </a:xfrm>
          <a:prstGeom prst="rect">
            <a:avLst/>
          </a:prstGeom>
          <a:solidFill>
            <a:srgbClr val="FDEEF6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Cantidad de papeles (kg)</a:t>
            </a:r>
            <a:endParaRPr sz="16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1" name="Google Shape;301;p8"/>
          <p:cNvSpPr/>
          <p:nvPr/>
        </p:nvSpPr>
        <p:spPr>
          <a:xfrm>
            <a:off x="302895" y="4255135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8"/>
          <p:cNvSpPr/>
          <p:nvPr/>
        </p:nvSpPr>
        <p:spPr>
          <a:xfrm>
            <a:off x="302895" y="3683635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302895" y="3112135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8"/>
          <p:cNvSpPr/>
          <p:nvPr/>
        </p:nvSpPr>
        <p:spPr>
          <a:xfrm>
            <a:off x="302895" y="2540635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480949" y="4268472"/>
            <a:ext cx="9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1 800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6" name="Google Shape;306;p8"/>
          <p:cNvSpPr txBox="1"/>
          <p:nvPr/>
        </p:nvSpPr>
        <p:spPr>
          <a:xfrm>
            <a:off x="480949" y="3696973"/>
            <a:ext cx="9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2 200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7" name="Google Shape;307;p8"/>
          <p:cNvSpPr txBox="1"/>
          <p:nvPr/>
        </p:nvSpPr>
        <p:spPr>
          <a:xfrm>
            <a:off x="480949" y="3124204"/>
            <a:ext cx="9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2 600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8" name="Google Shape;308;p8"/>
          <p:cNvSpPr txBox="1"/>
          <p:nvPr/>
        </p:nvSpPr>
        <p:spPr>
          <a:xfrm>
            <a:off x="480949" y="2553975"/>
            <a:ext cx="96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3 000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09" name="Google Shape;309;p8"/>
          <p:cNvCxnSpPr/>
          <p:nvPr/>
        </p:nvCxnSpPr>
        <p:spPr>
          <a:xfrm>
            <a:off x="1728470" y="421957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" name="Google Shape;310;p8"/>
          <p:cNvCxnSpPr/>
          <p:nvPr/>
        </p:nvCxnSpPr>
        <p:spPr>
          <a:xfrm>
            <a:off x="1728470" y="436245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1" name="Google Shape;311;p8"/>
          <p:cNvCxnSpPr/>
          <p:nvPr/>
        </p:nvCxnSpPr>
        <p:spPr>
          <a:xfrm>
            <a:off x="1729105" y="407670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2" name="Google Shape;312;p8"/>
          <p:cNvCxnSpPr/>
          <p:nvPr/>
        </p:nvCxnSpPr>
        <p:spPr>
          <a:xfrm>
            <a:off x="1728470" y="472757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3" name="Google Shape;313;p8"/>
          <p:cNvCxnSpPr/>
          <p:nvPr/>
        </p:nvCxnSpPr>
        <p:spPr>
          <a:xfrm>
            <a:off x="1728470" y="461645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4" name="Google Shape;314;p8"/>
          <p:cNvCxnSpPr/>
          <p:nvPr/>
        </p:nvCxnSpPr>
        <p:spPr>
          <a:xfrm>
            <a:off x="1728470" y="482854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8"/>
          <p:cNvCxnSpPr/>
          <p:nvPr/>
        </p:nvCxnSpPr>
        <p:spPr>
          <a:xfrm>
            <a:off x="1728470" y="364807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8"/>
          <p:cNvCxnSpPr/>
          <p:nvPr/>
        </p:nvCxnSpPr>
        <p:spPr>
          <a:xfrm>
            <a:off x="1735455" y="379095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8"/>
          <p:cNvCxnSpPr/>
          <p:nvPr/>
        </p:nvCxnSpPr>
        <p:spPr>
          <a:xfrm>
            <a:off x="1730375" y="350520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8" name="Google Shape;318;p8"/>
          <p:cNvCxnSpPr/>
          <p:nvPr/>
        </p:nvCxnSpPr>
        <p:spPr>
          <a:xfrm>
            <a:off x="1735455" y="307657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" name="Google Shape;319;p8"/>
          <p:cNvCxnSpPr/>
          <p:nvPr/>
        </p:nvCxnSpPr>
        <p:spPr>
          <a:xfrm>
            <a:off x="1735455" y="293370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8"/>
          <p:cNvCxnSpPr/>
          <p:nvPr/>
        </p:nvCxnSpPr>
        <p:spPr>
          <a:xfrm>
            <a:off x="1737360" y="321945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8"/>
          <p:cNvCxnSpPr/>
          <p:nvPr/>
        </p:nvCxnSpPr>
        <p:spPr>
          <a:xfrm>
            <a:off x="1737360" y="2505075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8"/>
          <p:cNvCxnSpPr/>
          <p:nvPr/>
        </p:nvCxnSpPr>
        <p:spPr>
          <a:xfrm>
            <a:off x="1737360" y="236220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" name="Google Shape;323;p8"/>
          <p:cNvCxnSpPr/>
          <p:nvPr/>
        </p:nvCxnSpPr>
        <p:spPr>
          <a:xfrm>
            <a:off x="1739265" y="2647950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4" name="Google Shape;324;p8"/>
          <p:cNvSpPr txBox="1"/>
          <p:nvPr/>
        </p:nvSpPr>
        <p:spPr>
          <a:xfrm>
            <a:off x="828345" y="5091426"/>
            <a:ext cx="962700" cy="400200"/>
          </a:xfrm>
          <a:prstGeom prst="rect">
            <a:avLst/>
          </a:prstGeom>
          <a:solidFill>
            <a:srgbClr val="11A6E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1 500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5" name="Google Shape;325;p8"/>
          <p:cNvSpPr/>
          <p:nvPr/>
        </p:nvSpPr>
        <p:spPr>
          <a:xfrm rot="300000">
            <a:off x="1379220" y="4764405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>
              <a:alpha val="15686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8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8892" y="2996130"/>
            <a:ext cx="2589181" cy="2732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9" descr="Captura de pantalla 2023-10-17 a las 15.09.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3326" y="4727892"/>
            <a:ext cx="2738120" cy="39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9" descr="Captura de pantalla 2023-10-17 a las 11.40.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3855" y="198755"/>
            <a:ext cx="3893820" cy="3574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9"/>
          <p:cNvCxnSpPr/>
          <p:nvPr/>
        </p:nvCxnSpPr>
        <p:spPr>
          <a:xfrm>
            <a:off x="1803326" y="5251767"/>
            <a:ext cx="580898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34" name="Google Shape;334;p9"/>
          <p:cNvCxnSpPr/>
          <p:nvPr/>
        </p:nvCxnSpPr>
        <p:spPr>
          <a:xfrm rot="10800000">
            <a:off x="1805866" y="1947862"/>
            <a:ext cx="0" cy="330390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35" name="Google Shape;335;p9"/>
          <p:cNvSpPr txBox="1">
            <a:spLocks noGrp="1"/>
          </p:cNvSpPr>
          <p:nvPr>
            <p:ph type="body" idx="1"/>
          </p:nvPr>
        </p:nvSpPr>
        <p:spPr>
          <a:xfrm>
            <a:off x="530225" y="493400"/>
            <a:ext cx="7251300" cy="1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"/>
                <a:ea typeface="Nunito"/>
                <a:cs typeface="Nunito"/>
                <a:sym typeface="Nunito"/>
              </a:rPr>
              <a:t>¿Qué números debemos </a:t>
            </a:r>
            <a:br>
              <a:rPr lang="es-ES">
                <a:latin typeface="Nunito"/>
                <a:ea typeface="Nunito"/>
                <a:cs typeface="Nunito"/>
                <a:sym typeface="Nunito"/>
              </a:rPr>
            </a:br>
            <a:r>
              <a:rPr lang="es-ES">
                <a:latin typeface="Nunito"/>
                <a:ea typeface="Nunito"/>
                <a:cs typeface="Nunito"/>
                <a:sym typeface="Nunito"/>
              </a:rPr>
              <a:t>escribir en el eje horizontal?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6" name="Google Shape;336;p9"/>
          <p:cNvSpPr txBox="1"/>
          <p:nvPr/>
        </p:nvSpPr>
        <p:spPr>
          <a:xfrm>
            <a:off x="7087796" y="5352097"/>
            <a:ext cx="1186800" cy="585000"/>
          </a:xfrm>
          <a:prstGeom prst="rect">
            <a:avLst/>
          </a:prstGeom>
          <a:solidFill>
            <a:srgbClr val="E2EAB7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Tiempo (año)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9"/>
          <p:cNvSpPr/>
          <p:nvPr/>
        </p:nvSpPr>
        <p:spPr>
          <a:xfrm>
            <a:off x="8385810" y="4657725"/>
            <a:ext cx="3491837" cy="1304925"/>
          </a:xfrm>
          <a:prstGeom prst="wedgeRoundRectCallout">
            <a:avLst>
              <a:gd name="adj1" fmla="val 27304"/>
              <a:gd name="adj2" fmla="val -4295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s-ES" sz="2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¡Recuerda que deben estar a la misma distancia!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800" dirty="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38" name="Google Shape;338;p9"/>
          <p:cNvCxnSpPr/>
          <p:nvPr/>
        </p:nvCxnSpPr>
        <p:spPr>
          <a:xfrm>
            <a:off x="1682676" y="4304347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9"/>
          <p:cNvCxnSpPr/>
          <p:nvPr/>
        </p:nvCxnSpPr>
        <p:spPr>
          <a:xfrm>
            <a:off x="1682676" y="3732847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9"/>
          <p:cNvCxnSpPr/>
          <p:nvPr/>
        </p:nvCxnSpPr>
        <p:spPr>
          <a:xfrm>
            <a:off x="1690931" y="3161347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1" name="Google Shape;341;p9"/>
          <p:cNvCxnSpPr/>
          <p:nvPr/>
        </p:nvCxnSpPr>
        <p:spPr>
          <a:xfrm>
            <a:off x="1682676" y="2589847"/>
            <a:ext cx="2254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2" name="Google Shape;342;p9"/>
          <p:cNvSpPr txBox="1"/>
          <p:nvPr/>
        </p:nvSpPr>
        <p:spPr>
          <a:xfrm>
            <a:off x="56515" y="1693545"/>
            <a:ext cx="1671900" cy="585000"/>
          </a:xfrm>
          <a:prstGeom prst="rect">
            <a:avLst/>
          </a:prstGeom>
          <a:solidFill>
            <a:srgbClr val="FDEEF6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Cantidad de papeles (kg)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312981" y="4054157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312981" y="3482657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312981" y="2911157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9"/>
          <p:cNvSpPr/>
          <p:nvPr/>
        </p:nvSpPr>
        <p:spPr>
          <a:xfrm>
            <a:off x="312981" y="2339657"/>
            <a:ext cx="1310005" cy="5003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"/>
          <p:cNvSpPr txBox="1"/>
          <p:nvPr/>
        </p:nvSpPr>
        <p:spPr>
          <a:xfrm>
            <a:off x="457311" y="4067491"/>
            <a:ext cx="101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1 800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8" name="Google Shape;348;p9"/>
          <p:cNvSpPr txBox="1"/>
          <p:nvPr/>
        </p:nvSpPr>
        <p:spPr>
          <a:xfrm>
            <a:off x="457311" y="3495993"/>
            <a:ext cx="101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2 200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9" name="Google Shape;349;p9"/>
          <p:cNvSpPr txBox="1"/>
          <p:nvPr/>
        </p:nvSpPr>
        <p:spPr>
          <a:xfrm>
            <a:off x="457311" y="2923225"/>
            <a:ext cx="101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2 600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0" name="Google Shape;350;p9"/>
          <p:cNvSpPr txBox="1"/>
          <p:nvPr/>
        </p:nvSpPr>
        <p:spPr>
          <a:xfrm>
            <a:off x="457311" y="2352997"/>
            <a:ext cx="101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3 000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51" name="Google Shape;351;p9"/>
          <p:cNvCxnSpPr/>
          <p:nvPr/>
        </p:nvCxnSpPr>
        <p:spPr>
          <a:xfrm>
            <a:off x="1738556" y="4018597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9"/>
          <p:cNvCxnSpPr/>
          <p:nvPr/>
        </p:nvCxnSpPr>
        <p:spPr>
          <a:xfrm>
            <a:off x="1738556" y="4161472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" name="Google Shape;353;p9"/>
          <p:cNvCxnSpPr/>
          <p:nvPr/>
        </p:nvCxnSpPr>
        <p:spPr>
          <a:xfrm>
            <a:off x="1739191" y="3875722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4" name="Google Shape;354;p9"/>
          <p:cNvCxnSpPr/>
          <p:nvPr/>
        </p:nvCxnSpPr>
        <p:spPr>
          <a:xfrm>
            <a:off x="1738556" y="4526597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" name="Google Shape;355;p9"/>
          <p:cNvCxnSpPr/>
          <p:nvPr/>
        </p:nvCxnSpPr>
        <p:spPr>
          <a:xfrm>
            <a:off x="1738556" y="4415472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" name="Google Shape;356;p9"/>
          <p:cNvCxnSpPr/>
          <p:nvPr/>
        </p:nvCxnSpPr>
        <p:spPr>
          <a:xfrm>
            <a:off x="1738556" y="4627562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7" name="Google Shape;357;p9"/>
          <p:cNvCxnSpPr/>
          <p:nvPr/>
        </p:nvCxnSpPr>
        <p:spPr>
          <a:xfrm>
            <a:off x="1738556" y="3447097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8" name="Google Shape;358;p9"/>
          <p:cNvCxnSpPr/>
          <p:nvPr/>
        </p:nvCxnSpPr>
        <p:spPr>
          <a:xfrm>
            <a:off x="1745541" y="3589972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9" name="Google Shape;359;p9"/>
          <p:cNvCxnSpPr/>
          <p:nvPr/>
        </p:nvCxnSpPr>
        <p:spPr>
          <a:xfrm>
            <a:off x="1740461" y="3304222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0" name="Google Shape;360;p9"/>
          <p:cNvCxnSpPr/>
          <p:nvPr/>
        </p:nvCxnSpPr>
        <p:spPr>
          <a:xfrm>
            <a:off x="1745541" y="2875597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1" name="Google Shape;361;p9"/>
          <p:cNvCxnSpPr/>
          <p:nvPr/>
        </p:nvCxnSpPr>
        <p:spPr>
          <a:xfrm>
            <a:off x="1745541" y="2732722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9"/>
          <p:cNvCxnSpPr/>
          <p:nvPr/>
        </p:nvCxnSpPr>
        <p:spPr>
          <a:xfrm>
            <a:off x="1747446" y="3018472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3" name="Google Shape;363;p9"/>
          <p:cNvCxnSpPr/>
          <p:nvPr/>
        </p:nvCxnSpPr>
        <p:spPr>
          <a:xfrm>
            <a:off x="1747446" y="2304097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4" name="Google Shape;364;p9"/>
          <p:cNvCxnSpPr/>
          <p:nvPr/>
        </p:nvCxnSpPr>
        <p:spPr>
          <a:xfrm>
            <a:off x="1747446" y="2161222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5" name="Google Shape;365;p9"/>
          <p:cNvCxnSpPr/>
          <p:nvPr/>
        </p:nvCxnSpPr>
        <p:spPr>
          <a:xfrm>
            <a:off x="1749351" y="2446972"/>
            <a:ext cx="11303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9"/>
          <p:cNvSpPr txBox="1"/>
          <p:nvPr/>
        </p:nvSpPr>
        <p:spPr>
          <a:xfrm>
            <a:off x="822559" y="4890447"/>
            <a:ext cx="1012200" cy="400200"/>
          </a:xfrm>
          <a:prstGeom prst="rect">
            <a:avLst/>
          </a:prstGeom>
          <a:solidFill>
            <a:srgbClr val="11A6E0">
              <a:alpha val="1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1 500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7" name="Google Shape;367;p9"/>
          <p:cNvSpPr/>
          <p:nvPr/>
        </p:nvSpPr>
        <p:spPr>
          <a:xfrm rot="300000">
            <a:off x="1389306" y="4563427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>
              <a:alpha val="15686"/>
            </a:srgb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9" descr="Captura de pantalla 2023-10-17 a las 15.09.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9051" y="4736782"/>
            <a:ext cx="2738120" cy="3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p9"/>
          <p:cNvCxnSpPr/>
          <p:nvPr/>
        </p:nvCxnSpPr>
        <p:spPr>
          <a:xfrm>
            <a:off x="4382061" y="5143182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9"/>
          <p:cNvCxnSpPr/>
          <p:nvPr/>
        </p:nvCxnSpPr>
        <p:spPr>
          <a:xfrm>
            <a:off x="3101901" y="5135562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9"/>
          <p:cNvCxnSpPr/>
          <p:nvPr/>
        </p:nvCxnSpPr>
        <p:spPr>
          <a:xfrm>
            <a:off x="2655496" y="5135562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2" name="Google Shape;372;p9"/>
          <p:cNvCxnSpPr/>
          <p:nvPr/>
        </p:nvCxnSpPr>
        <p:spPr>
          <a:xfrm>
            <a:off x="2200836" y="5149532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3" name="Google Shape;373;p9"/>
          <p:cNvCxnSpPr/>
          <p:nvPr/>
        </p:nvCxnSpPr>
        <p:spPr>
          <a:xfrm>
            <a:off x="3952166" y="5143182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9"/>
          <p:cNvCxnSpPr/>
          <p:nvPr/>
        </p:nvCxnSpPr>
        <p:spPr>
          <a:xfrm>
            <a:off x="3519731" y="5143182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5" name="Google Shape;375;p9"/>
          <p:cNvCxnSpPr/>
          <p:nvPr/>
        </p:nvCxnSpPr>
        <p:spPr>
          <a:xfrm>
            <a:off x="5225976" y="5149532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9"/>
          <p:cNvCxnSpPr/>
          <p:nvPr/>
        </p:nvCxnSpPr>
        <p:spPr>
          <a:xfrm>
            <a:off x="4817036" y="5149532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9"/>
          <p:cNvCxnSpPr/>
          <p:nvPr/>
        </p:nvCxnSpPr>
        <p:spPr>
          <a:xfrm>
            <a:off x="6048936" y="5143182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8" name="Google Shape;378;p9"/>
          <p:cNvCxnSpPr/>
          <p:nvPr/>
        </p:nvCxnSpPr>
        <p:spPr>
          <a:xfrm>
            <a:off x="5649521" y="5135562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9"/>
          <p:cNvCxnSpPr/>
          <p:nvPr/>
        </p:nvCxnSpPr>
        <p:spPr>
          <a:xfrm>
            <a:off x="6914441" y="5149532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0" name="Google Shape;380;p9"/>
          <p:cNvCxnSpPr/>
          <p:nvPr/>
        </p:nvCxnSpPr>
        <p:spPr>
          <a:xfrm>
            <a:off x="6497246" y="5143817"/>
            <a:ext cx="0" cy="2165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1" name="Google Shape;381;p9"/>
          <p:cNvSpPr txBox="1"/>
          <p:nvPr/>
        </p:nvSpPr>
        <p:spPr>
          <a:xfrm rot="-5400000">
            <a:off x="1792436" y="5561809"/>
            <a:ext cx="80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1996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2" name="Google Shape;382;p9"/>
          <p:cNvSpPr txBox="1"/>
          <p:nvPr/>
        </p:nvSpPr>
        <p:spPr>
          <a:xfrm rot="-5400000">
            <a:off x="2247096" y="5561809"/>
            <a:ext cx="80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1997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3" name="Google Shape;383;p9"/>
          <p:cNvSpPr txBox="1"/>
          <p:nvPr/>
        </p:nvSpPr>
        <p:spPr>
          <a:xfrm rot="-5400000">
            <a:off x="2693501" y="5561809"/>
            <a:ext cx="80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1998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4" name="Google Shape;384;p9"/>
          <p:cNvSpPr txBox="1"/>
          <p:nvPr/>
        </p:nvSpPr>
        <p:spPr>
          <a:xfrm rot="-5400000">
            <a:off x="3111332" y="5561809"/>
            <a:ext cx="80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1999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5" name="Google Shape;385;p9"/>
          <p:cNvSpPr txBox="1"/>
          <p:nvPr/>
        </p:nvSpPr>
        <p:spPr>
          <a:xfrm rot="-5400000">
            <a:off x="3480184" y="5625709"/>
            <a:ext cx="93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2000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6" name="Google Shape;386;p9"/>
          <p:cNvSpPr txBox="1"/>
          <p:nvPr/>
        </p:nvSpPr>
        <p:spPr>
          <a:xfrm rot="-5400000">
            <a:off x="3973662" y="5561809"/>
            <a:ext cx="80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2001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7" name="Google Shape;387;p9"/>
          <p:cNvSpPr txBox="1"/>
          <p:nvPr/>
        </p:nvSpPr>
        <p:spPr>
          <a:xfrm rot="-5400000">
            <a:off x="4353155" y="5617609"/>
            <a:ext cx="914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2002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8" name="Google Shape;388;p9"/>
          <p:cNvSpPr txBox="1"/>
          <p:nvPr/>
        </p:nvSpPr>
        <p:spPr>
          <a:xfrm rot="-5400000">
            <a:off x="4762227" y="5617159"/>
            <a:ext cx="91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2003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9" name="Google Shape;389;p9"/>
          <p:cNvSpPr txBox="1"/>
          <p:nvPr/>
        </p:nvSpPr>
        <p:spPr>
          <a:xfrm rot="-5400000">
            <a:off x="5157503" y="5634259"/>
            <a:ext cx="91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2004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0" name="Google Shape;390;p9"/>
          <p:cNvSpPr txBox="1"/>
          <p:nvPr/>
        </p:nvSpPr>
        <p:spPr>
          <a:xfrm rot="-5400000">
            <a:off x="5593155" y="5609509"/>
            <a:ext cx="897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2005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1" name="Google Shape;391;p9"/>
          <p:cNvSpPr txBox="1"/>
          <p:nvPr/>
        </p:nvSpPr>
        <p:spPr>
          <a:xfrm rot="-5400000">
            <a:off x="6042233" y="5609059"/>
            <a:ext cx="89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2006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2" name="Google Shape;392;p9"/>
          <p:cNvSpPr txBox="1"/>
          <p:nvPr/>
        </p:nvSpPr>
        <p:spPr>
          <a:xfrm rot="-5400000">
            <a:off x="6458661" y="5609509"/>
            <a:ext cx="897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2007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3" name="Google Shape;393;p9" descr="Icon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33865" y="3599815"/>
            <a:ext cx="1701800" cy="1353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Panorámica</PresentationFormat>
  <Paragraphs>142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Nunito</vt:lpstr>
      <vt:lpstr>Arial</vt:lpstr>
      <vt:lpstr>Nunito Medium</vt:lpstr>
      <vt:lpstr>Tema de Office</vt:lpstr>
      <vt:lpstr>Presentación de PowerPoint</vt:lpstr>
      <vt:lpstr>Presentación de PowerPoint</vt:lpstr>
      <vt:lpstr>¿Cómo construimos un gráfico de líneas con los datos  de la tabla?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Cantidad de papeles usados y reciclados</vt:lpstr>
      <vt:lpstr>¿Qué puedes concluir a partir  del gráfico?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Macarena Ovalle Larrain</cp:lastModifiedBy>
  <cp:revision>1</cp:revision>
  <dcterms:created xsi:type="dcterms:W3CDTF">2023-10-19T01:47:12Z</dcterms:created>
  <dcterms:modified xsi:type="dcterms:W3CDTF">2024-03-27T20:32:54Z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3082-5.4.4.8063</vt:lpwstr>
  </property>
</Properties>
</file>