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embeddedFontLst>
    <p:embeddedFont>
      <p:font typeface="Nuni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gDS0s/3RG32UnV5nXHhIqXIOKV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italic.fntdata"/><Relationship Id="rId22" Type="http://customschemas.google.com/relationships/presentationmetadata" Target="metadata"/><Relationship Id="rId21" Type="http://schemas.openxmlformats.org/officeDocument/2006/relationships/font" Target="fonts/Nuni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Nunito-bold.fntdata"/><Relationship Id="rId18" Type="http://schemas.openxmlformats.org/officeDocument/2006/relationships/font" Target="fonts/Nuni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cabezado de sección" showMasterSp="0">
  <p:cSld name="1_Encabezado de secció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" type="body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Imagen que contiene Logotipo&#10;&#10;Descripción generada automáticamente" id="60" name="Google Shape;6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cabezado de sección" showMasterSp="0">
  <p:cSld name="2_Encabezado de secció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Imagen que contiene Logotipo&#10;&#10;Descripción generada automáticamente" id="65" name="Google Shape;6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cabezado de sección" showMasterSp="0">
  <p:cSld name="3_Encabezado de secció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" type="body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Imagen que contiene Logotipo&#10;&#10;Descripción generada automáticamente" id="70" name="Google Shape;7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showMasterSp="0">
  <p:cSld name="Dos objeto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" type="body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2" type="body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76" name="Google Shape;7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os objetos" showMasterSp="0">
  <p:cSld name="1_Dos objeto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2" type="body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2" name="Google Shape;82;p28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cap="flat" cmpd="sng" w="28575">
            <a:solidFill>
              <a:srgbClr val="65B32E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descr="Imagen que contiene Logotipo&#10;&#10;Descripción generada automáticamente" id="83" name="Google Shape;8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os objetos" showMasterSp="0">
  <p:cSld name="2_Dos objeto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1" type="body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2" type="body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89" name="Google Shape;8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os objetos" showMasterSp="0">
  <p:cSld name="3_Dos objeto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1" type="body"/>
          </p:nvPr>
        </p:nvSpPr>
        <p:spPr>
          <a:xfrm>
            <a:off x="838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idx="2" type="body"/>
          </p:nvPr>
        </p:nvSpPr>
        <p:spPr>
          <a:xfrm>
            <a:off x="6172200" y="1825625"/>
            <a:ext cx="5181600" cy="4130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5" name="Google Shape;95;p30"/>
          <p:cNvCxnSpPr/>
          <p:nvPr/>
        </p:nvCxnSpPr>
        <p:spPr>
          <a:xfrm>
            <a:off x="-133004" y="141316"/>
            <a:ext cx="12452466" cy="0"/>
          </a:xfrm>
          <a:prstGeom prst="straightConnector1">
            <a:avLst/>
          </a:prstGeom>
          <a:noFill/>
          <a:ln cap="flat" cmpd="sng" w="28575">
            <a:solidFill>
              <a:srgbClr val="EF7D00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descr="Imagen que contiene Logotipo&#10;&#10;Descripción generada automáticamente" id="96" name="Google Shape;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showMasterSp="0">
  <p:cSld name="Comparació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1" name="Google Shape;101;p31"/>
          <p:cNvSpPr txBox="1"/>
          <p:nvPr>
            <p:ph idx="2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descr="Imagen que contiene Logotipo&#10;&#10;Descripción generada automáticamente" id="102" name="Google Shape;1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1"/>
          <p:cNvSpPr txBox="1"/>
          <p:nvPr>
            <p:ph idx="3" type="body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1"/>
          <p:cNvSpPr txBox="1"/>
          <p:nvPr>
            <p:ph idx="4" type="body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ación" showMasterSp="0">
  <p:cSld name="1_Comparación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32"/>
          <p:cNvSpPr txBox="1"/>
          <p:nvPr>
            <p:ph idx="2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descr="Imagen que contiene Logotipo&#10;&#10;Descripción generada automáticamente" id="110" name="Google Shape;1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2"/>
          <p:cNvSpPr txBox="1"/>
          <p:nvPr>
            <p:ph idx="3" type="body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2"/>
          <p:cNvSpPr txBox="1"/>
          <p:nvPr>
            <p:ph idx="4" type="body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mparación" showMasterSp="0" type="twoTxTwoObj">
  <p:cSld name="TWO_OBJECTS_WITH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p33"/>
          <p:cNvSpPr txBox="1"/>
          <p:nvPr>
            <p:ph idx="2" type="body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33"/>
          <p:cNvSpPr txBox="1"/>
          <p:nvPr>
            <p:ph idx="4" type="body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120" name="Google Shape;12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showMasterSp="0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" type="body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23" name="Google Shape;2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mparación" showMasterSp="0">
  <p:cSld name="3_Comparación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p34"/>
          <p:cNvSpPr txBox="1"/>
          <p:nvPr>
            <p:ph idx="2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descr="Imagen que contiene Logotipo&#10;&#10;Descripción generada automáticamente" id="126" name="Google Shape;12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4"/>
          <p:cNvSpPr txBox="1"/>
          <p:nvPr>
            <p:ph idx="3" type="body"/>
          </p:nvPr>
        </p:nvSpPr>
        <p:spPr>
          <a:xfrm>
            <a:off x="839788" y="2505075"/>
            <a:ext cx="5157787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34"/>
          <p:cNvSpPr txBox="1"/>
          <p:nvPr>
            <p:ph idx="4" type="body"/>
          </p:nvPr>
        </p:nvSpPr>
        <p:spPr>
          <a:xfrm>
            <a:off x="6172200" y="2505075"/>
            <a:ext cx="5183188" cy="349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showMasterSp="0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agen que contiene Logotipo&#10;&#10;Descripción generada automáticamente" id="132" name="Google Shape;1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olo el título" showMasterSp="0">
  <p:cSld name="1_Solo el título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agen que contiene Logotipo&#10;&#10;Descripción generada automáticamente" id="136" name="Google Shape;1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olo el título" showMasterSp="0">
  <p:cSld name="2_Solo el título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agen que contiene Logotipo&#10;&#10;Descripción generada automáticamente" id="140" name="Google Shape;14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olo el título" showMasterSp="0">
  <p:cSld name="3_Solo el título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Imagen que contiene Logotipo&#10;&#10;Descripción generada automáticamente" id="144" name="Google Shape;14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showMasterSp="0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Logotipo&#10;&#10;Descripción generada automáticamente" id="147" name="Google Shape;14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 blanco" showMasterSp="0">
  <p:cSld name="1_En blanco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Logotipo&#10;&#10;Descripción generada automáticamente" id="150" name="Google Shape;15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 blanco" showMasterSp="0">
  <p:cSld name="2_En blanco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Logotipo&#10;&#10;Descripción generada automáticamente" id="153" name="Google Shape;15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 blanco" showMasterSp="0">
  <p:cSld name="3_En blanco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Logotipo&#10;&#10;Descripción generada automáticamente" id="156" name="Google Shape;15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1" name="Google Shape;161;p4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62" name="Google Shape;16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de título" showMasterSp="0">
  <p:cSld name="1_Diapositiva de título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ido con título" showMasterSp="0">
  <p:cSld name="1_Contenido con título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7" name="Google Shape;167;p4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8" name="Google Shape;168;p44"/>
          <p:cNvSpPr txBox="1"/>
          <p:nvPr/>
        </p:nvSpPr>
        <p:spPr>
          <a:xfrm>
            <a:off x="232756" y="6390700"/>
            <a:ext cx="14962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Sumo Primero 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ido con título" showMasterSp="0">
  <p:cSld name="2_Contenido con título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3" name="Google Shape;173;p4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74" name="Google Shape;17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ido con título" showMasterSp="0">
  <p:cSld name="3_Contenido con título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9" name="Google Shape;179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80" name="Google Shape;18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86" name="Google Shape;18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n con título" showMasterSp="0">
  <p:cSld name="1_Imagen con título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92" name="Google Shape;19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n con título" showMasterSp="0">
  <p:cSld name="2_Imagen con título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198" name="Google Shape;19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n con título" showMasterSp="0">
  <p:cSld name="3_Imagen con título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5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descr="Imagen que contiene Logotipo&#10;&#10;Descripción generada automáticamente" id="204" name="Google Shape;20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showMasterSp="0" type="vertTx">
  <p:cSld name="VERTICAL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showMasterSp="0" type="vertTitleAndTx">
  <p:cSld name="VERTICAL_TITLE_AND_VERTICAL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sitiva de título" showMasterSp="0">
  <p:cSld name="2_Diapositiva de título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apositiva de título" showMasterSp="0">
  <p:cSld name="3_Diapositiva de título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ítulo y objetos" showMasterSp="0">
  <p:cSld name="1_Título y objeto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" type="body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40" name="Google Shape;4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ítulo y objetos" showMasterSp="0">
  <p:cSld name="2_Título y objeto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" type="body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45" name="Google Shape;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ítulo y objetos" showMasterSp="0">
  <p:cSld name="3_Título y objeto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078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" type="body"/>
          </p:nvPr>
        </p:nvSpPr>
        <p:spPr>
          <a:xfrm>
            <a:off x="838200" y="1825624"/>
            <a:ext cx="10515600" cy="415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Imagen que contiene Logotipo&#10;&#10;Descripción generada automáticamente" id="50" name="Google Shape;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" type="body"/>
          </p:nvPr>
        </p:nvSpPr>
        <p:spPr>
          <a:xfrm>
            <a:off x="831850" y="4589463"/>
            <a:ext cx="10515600" cy="1379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Imagen que contiene Logotipo&#10;&#10;Descripción generada automáticamente" id="55" name="Google Shape;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/>
          <p:nvPr>
            <p:ph idx="1" type="subTitle"/>
          </p:nvPr>
        </p:nvSpPr>
        <p:spPr>
          <a:xfrm>
            <a:off x="1524000" y="169382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9600"/>
              <a:buNone/>
            </a:pPr>
            <a:r>
              <a:rPr b="1" lang="es-ES" sz="9600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Sumo Primero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Google Shape;222;p1"/>
          <p:cNvSpPr txBox="1"/>
          <p:nvPr/>
        </p:nvSpPr>
        <p:spPr>
          <a:xfrm>
            <a:off x="1532564" y="3095467"/>
            <a:ext cx="9144000" cy="7876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F818A"/>
              </a:buClr>
              <a:buSzPts val="5400"/>
              <a:buFont typeface="Arial"/>
              <a:buNone/>
            </a:pPr>
            <a:r>
              <a:rPr i="0" lang="es-ES" sz="54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Puentes que unen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3" name="Google Shape;223;p1"/>
          <p:cNvSpPr txBox="1"/>
          <p:nvPr/>
        </p:nvSpPr>
        <p:spPr>
          <a:xfrm>
            <a:off x="1532575" y="4313801"/>
            <a:ext cx="9144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° básico. Unidad 1.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Aventura matemática.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Apoyo gestión actividad 1. </a:t>
            </a:r>
            <a:endParaRPr i="0" sz="2000" u="none" cap="none" strike="noStrike">
              <a:solidFill>
                <a:srgbClr val="EF818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Páginas 10</a:t>
            </a:r>
            <a:r>
              <a:rPr lang="es-ES" sz="2000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 y 10</a:t>
            </a:r>
            <a:r>
              <a:rPr lang="es-ES" sz="2000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7</a:t>
            </a:r>
            <a:r>
              <a:rPr i="0" lang="es-ES" sz="2000" u="none" cap="none" strike="noStrike">
                <a:solidFill>
                  <a:srgbClr val="EF818A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b="0" i="0" lang="es-ES" sz="1800" u="none" cap="none" strike="noStrike">
                <a:solidFill>
                  <a:srgbClr val="EF818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n que contiene Logotipo&#10;&#10;Descripción generada automáticamente" id="224" name="Google Shape;22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779" y="6114949"/>
            <a:ext cx="546421" cy="74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o&#10;&#10;Descripción generada automáticamente" id="299" name="Google Shape;29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79172">
            <a:off x="8450825" y="4179227"/>
            <a:ext cx="3588090" cy="285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600" y="267475"/>
            <a:ext cx="7193924" cy="392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0"/>
          <p:cNvCxnSpPr/>
          <p:nvPr/>
        </p:nvCxnSpPr>
        <p:spPr>
          <a:xfrm flipH="1">
            <a:off x="1913572" y="1262150"/>
            <a:ext cx="1094700" cy="21816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2" name="Google Shape;302;p10"/>
          <p:cNvSpPr/>
          <p:nvPr/>
        </p:nvSpPr>
        <p:spPr>
          <a:xfrm>
            <a:off x="7848425" y="688200"/>
            <a:ext cx="3828000" cy="2740800"/>
          </a:xfrm>
          <a:prstGeom prst="wedgeRoundRectCallout">
            <a:avLst>
              <a:gd fmla="val 24854" name="adj1"/>
              <a:gd fmla="val 62539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444746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¿Qué tan cerca fueron tus estimaciones del largo del Puente Juan Pablo II? ¿Lo has cruzado? ¿Por qué crees que abarca una gran parte que no corresponde a agua?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1"/>
          <p:cNvPicPr preferRelativeResize="0"/>
          <p:nvPr/>
        </p:nvPicPr>
        <p:blipFill rotWithShape="1">
          <a:blip r:embed="rId3">
            <a:alphaModFix/>
          </a:blip>
          <a:srcRect b="21941" l="0" r="0" t="21701"/>
          <a:stretch/>
        </p:blipFill>
        <p:spPr>
          <a:xfrm>
            <a:off x="0" y="1496960"/>
            <a:ext cx="12192000" cy="386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1"/>
          <p:cNvSpPr txBox="1"/>
          <p:nvPr/>
        </p:nvSpPr>
        <p:spPr>
          <a:xfrm>
            <a:off x="4509320" y="2298845"/>
            <a:ext cx="6098458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Font typeface="Arial"/>
              <a:buNone/>
            </a:pPr>
            <a:r>
              <a:rPr b="1" lang="es-ES" sz="18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Medida aproximada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800"/>
              <a:buFont typeface="Arial"/>
              <a:buNone/>
            </a:pPr>
            <a:r>
              <a:rPr b="1" lang="es-ES" sz="28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2,48 km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o&#10;&#10;Descripción generada automáticamente" id="313" name="Google Shape;31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8490" y="2182761"/>
            <a:ext cx="3894003" cy="423261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2"/>
          <p:cNvSpPr/>
          <p:nvPr/>
        </p:nvSpPr>
        <p:spPr>
          <a:xfrm>
            <a:off x="1320275" y="1513700"/>
            <a:ext cx="5659800" cy="1774200"/>
          </a:xfrm>
          <a:prstGeom prst="wedgeRoundRectCallout">
            <a:avLst>
              <a:gd fmla="val 66402" name="adj1"/>
              <a:gd fmla="val 81531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 aplicación Google Earth nos permite medir en </a:t>
            </a:r>
            <a:r>
              <a:rPr b="1"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kilómetros</a:t>
            </a: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que es una medida de longitud difícil de percibir en nuestro entorno.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262100" y="397700"/>
            <a:ext cx="659100" cy="685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F1C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es-ES" sz="2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endParaRPr b="1" sz="2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1190931" y="397689"/>
            <a:ext cx="10519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Utiliza la aplicación Google Earth para estimar longitudes o distancias en tu región. Exprésalas en metros o kilómetros según corresponda. 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Icono&#10;&#10;Descripción generada automáticamente" id="321" name="Google Shape;321;p13"/>
          <p:cNvPicPr preferRelativeResize="0"/>
          <p:nvPr/>
        </p:nvPicPr>
        <p:blipFill rotWithShape="1">
          <a:blip r:embed="rId3">
            <a:alphaModFix/>
          </a:blip>
          <a:srcRect b="0" l="0" r="9657" t="0"/>
          <a:stretch/>
        </p:blipFill>
        <p:spPr>
          <a:xfrm flipH="1">
            <a:off x="1" y="2591775"/>
            <a:ext cx="2568300" cy="300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3"/>
          <p:cNvSpPr/>
          <p:nvPr/>
        </p:nvSpPr>
        <p:spPr>
          <a:xfrm>
            <a:off x="2803400" y="2748775"/>
            <a:ext cx="5289000" cy="1485900"/>
          </a:xfrm>
          <a:prstGeom prst="wedgeRoundRectCallout">
            <a:avLst>
              <a:gd fmla="val -62889" name="adj1"/>
              <a:gd fmla="val 20048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444746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¿Cuál será la distancia entre el </a:t>
            </a:r>
            <a:endParaRPr sz="2000">
              <a:solidFill>
                <a:srgbClr val="444746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rgbClr val="444746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Puerto de Coquimbo y el Faro Monumental, en la cuarta región?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3" name="Google Shape;32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9912" y="1669275"/>
            <a:ext cx="3420001" cy="20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9900" y="3801673"/>
            <a:ext cx="3420001" cy="180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"/>
          <p:cNvSpPr/>
          <p:nvPr/>
        </p:nvSpPr>
        <p:spPr>
          <a:xfrm>
            <a:off x="504150" y="552650"/>
            <a:ext cx="2803800" cy="131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521" y="359127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231" name="Google Shape;23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90203" y="3200401"/>
            <a:ext cx="2501797" cy="29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"/>
          <p:cNvSpPr/>
          <p:nvPr/>
        </p:nvSpPr>
        <p:spPr>
          <a:xfrm>
            <a:off x="7368725" y="1529575"/>
            <a:ext cx="4319100" cy="1080000"/>
          </a:xfrm>
          <a:prstGeom prst="wedgeRoundRectCallout">
            <a:avLst>
              <a:gd fmla="val 18732" name="adj1"/>
              <a:gd fmla="val 104647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5146225" y="4924000"/>
            <a:ext cx="4639200" cy="1080000"/>
          </a:xfrm>
          <a:prstGeom prst="wedgeRoundRectCallout">
            <a:avLst>
              <a:gd fmla="val 59500" name="adj1"/>
              <a:gd fmla="val -101185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"/>
          <p:cNvSpPr/>
          <p:nvPr/>
        </p:nvSpPr>
        <p:spPr>
          <a:xfrm>
            <a:off x="504150" y="552650"/>
            <a:ext cx="2803800" cy="131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521" y="359127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551" y="705776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241" name="Google Shape;24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90203" y="3200401"/>
            <a:ext cx="2501797" cy="29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/>
          <p:nvPr/>
        </p:nvSpPr>
        <p:spPr>
          <a:xfrm>
            <a:off x="7368725" y="1529575"/>
            <a:ext cx="4319100" cy="1080000"/>
          </a:xfrm>
          <a:prstGeom prst="wedgeRoundRectCallout">
            <a:avLst>
              <a:gd fmla="val 18732" name="adj1"/>
              <a:gd fmla="val 104647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5146225" y="4924000"/>
            <a:ext cx="4639200" cy="1080000"/>
          </a:xfrm>
          <a:prstGeom prst="wedgeRoundRectCallout">
            <a:avLst>
              <a:gd fmla="val 59500" name="adj1"/>
              <a:gd fmla="val -101185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"/>
          <p:cNvSpPr/>
          <p:nvPr/>
        </p:nvSpPr>
        <p:spPr>
          <a:xfrm>
            <a:off x="504150" y="552650"/>
            <a:ext cx="2803800" cy="131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521" y="359127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551" y="705776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8299" y="1139485"/>
            <a:ext cx="5058435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252" name="Google Shape;25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0203" y="3200401"/>
            <a:ext cx="2501797" cy="29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"/>
          <p:cNvSpPr/>
          <p:nvPr/>
        </p:nvSpPr>
        <p:spPr>
          <a:xfrm>
            <a:off x="7368725" y="1529575"/>
            <a:ext cx="4319100" cy="1080000"/>
          </a:xfrm>
          <a:prstGeom prst="wedgeRoundRectCallout">
            <a:avLst>
              <a:gd fmla="val 18732" name="adj1"/>
              <a:gd fmla="val 104647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5146225" y="4924000"/>
            <a:ext cx="4639200" cy="1080000"/>
          </a:xfrm>
          <a:prstGeom prst="wedgeRoundRectCallout">
            <a:avLst>
              <a:gd fmla="val 59500" name="adj1"/>
              <a:gd fmla="val -101185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"/>
          <p:cNvSpPr/>
          <p:nvPr/>
        </p:nvSpPr>
        <p:spPr>
          <a:xfrm>
            <a:off x="504150" y="552650"/>
            <a:ext cx="2803800" cy="1319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521" y="359127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551" y="705776"/>
            <a:ext cx="5105381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8299" y="1139485"/>
            <a:ext cx="5058435" cy="34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8232" y="1553050"/>
            <a:ext cx="5152249" cy="3564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264" name="Google Shape;26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90203" y="3200401"/>
            <a:ext cx="2501797" cy="292607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5"/>
          <p:cNvSpPr/>
          <p:nvPr/>
        </p:nvSpPr>
        <p:spPr>
          <a:xfrm>
            <a:off x="5146225" y="4924000"/>
            <a:ext cx="4639200" cy="1080000"/>
          </a:xfrm>
          <a:prstGeom prst="wedgeRoundRectCallout">
            <a:avLst>
              <a:gd fmla="val 59500" name="adj1"/>
              <a:gd fmla="val -101185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¿Cuál es el puente más largo que has conocido? ¿Dónde se encuentra?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7368725" y="1529575"/>
            <a:ext cx="4319100" cy="1080000"/>
          </a:xfrm>
          <a:prstGeom prst="wedgeRoundRectCallout">
            <a:avLst>
              <a:gd fmla="val 18732" name="adj1"/>
              <a:gd fmla="val 104647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Observa los siguientes puentes. ¿En qué ayudan a la comunidad? 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/>
          <p:nvPr/>
        </p:nvSpPr>
        <p:spPr>
          <a:xfrm>
            <a:off x="362006" y="367357"/>
            <a:ext cx="5209367" cy="856723"/>
          </a:xfrm>
          <a:prstGeom prst="roundRect">
            <a:avLst>
              <a:gd fmla="val 3949" name="adj"/>
            </a:avLst>
          </a:prstGeom>
          <a:noFill/>
          <a:ln cap="flat" cmpd="sng" w="28575">
            <a:solidFill>
              <a:srgbClr val="938EC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6"/>
          <p:cNvSpPr txBox="1"/>
          <p:nvPr/>
        </p:nvSpPr>
        <p:spPr>
          <a:xfrm>
            <a:off x="515807" y="441775"/>
            <a:ext cx="49017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Puentes que unen</a:t>
            </a:r>
            <a:endParaRPr b="1" sz="35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4349032" y="2431752"/>
            <a:ext cx="693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Conozcamos algunos puentes de Chile. 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>
                <a:solidFill>
                  <a:schemeClr val="dk1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¿Qué tan largos son?</a:t>
            </a:r>
            <a:endParaRPr sz="2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Icono&#10;&#10;Descripción generada automáticamente" id="274" name="Google Shape;27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973" y="2306182"/>
            <a:ext cx="3588090" cy="285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/>
          <p:nvPr/>
        </p:nvSpPr>
        <p:spPr>
          <a:xfrm>
            <a:off x="59800" y="200075"/>
            <a:ext cx="688200" cy="6312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F1C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es-ES" sz="2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 b="1" sz="2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0" name="Google Shape;2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35" y="0"/>
            <a:ext cx="11195665" cy="6297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o&#10;&#10;Descripción generada automáticamente" id="285" name="Google Shape;28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9950" y="3200400"/>
            <a:ext cx="3040701" cy="320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349" y="1133584"/>
            <a:ext cx="7115750" cy="3909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8"/>
          <p:cNvCxnSpPr/>
          <p:nvPr/>
        </p:nvCxnSpPr>
        <p:spPr>
          <a:xfrm flipH="1">
            <a:off x="2510873" y="2537724"/>
            <a:ext cx="894600" cy="8829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p8"/>
          <p:cNvSpPr/>
          <p:nvPr/>
        </p:nvSpPr>
        <p:spPr>
          <a:xfrm>
            <a:off x="7908400" y="1133575"/>
            <a:ext cx="4102200" cy="1866600"/>
          </a:xfrm>
          <a:prstGeom prst="wedgeRoundRectCallout">
            <a:avLst>
              <a:gd fmla="val 24854" name="adj1"/>
              <a:gd fmla="val 62539" name="adj2"/>
              <a:gd fmla="val 16667" name="adj3"/>
            </a:avLst>
          </a:prstGeom>
          <a:noFill/>
          <a:ln cap="flat" cmpd="sng" w="12700">
            <a:solidFill>
              <a:srgbClr val="FF1C5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746"/>
              </a:buClr>
              <a:buSzPts val="2000"/>
              <a:buFont typeface="Arial"/>
              <a:buNone/>
            </a:pPr>
            <a:r>
              <a:rPr lang="es-ES" sz="2000">
                <a:solidFill>
                  <a:srgbClr val="444746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¿Qué tan cerca fueron tus estimaciones del largo del Puente Chacao? ¿Consideran que es muy largo?</a:t>
            </a:r>
            <a:endParaRPr sz="2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/>
          <p:nvPr/>
        </p:nvSpPr>
        <p:spPr>
          <a:xfrm>
            <a:off x="71600" y="222650"/>
            <a:ext cx="659100" cy="6855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FF1C5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1" lang="es-ES" sz="2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endParaRPr b="1" sz="2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4" name="Google Shape;29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213" y="0"/>
            <a:ext cx="11090787" cy="6238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2023-09-12T20:21:07Z</dcterms:created>
  <dc:creator>Tomás Gonzalo Basaure Retamal</dc:creator>
</cp:coreProperties>
</file>