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embeddedFontLst>
    <p:embeddedFont>
      <p:font typeface="Nunito" pitchFamily="2" charset="0"/>
      <p:regular r:id="rId59"/>
      <p:bold r:id="rId60"/>
      <p:italic r:id="rId61"/>
      <p:boldItalic r:id="rId62"/>
    </p:embeddedFont>
    <p:embeddedFont>
      <p:font typeface="Nunito SemiBold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Ogpp3xnp/AJBn4YtZiGBly5Dl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8d31de07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g2a8d31de07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0" name="Google Shape;4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6" name="Google Shape;46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1" name="Google Shape;4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0" name="Google Shape;52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6" name="Google Shape;53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3" name="Google Shape;55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0" name="Google Shape;59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0" name="Google Shape;61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1" name="Google Shape;63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6" name="Google Shape;67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0" name="Google Shape;70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5" name="Google Shape;72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1" name="Google Shape;75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8" name="Google Shape;77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6" name="Google Shape;80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5" name="Google Shape;83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5" name="Google Shape;86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6" name="Google Shape;89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8" name="Google Shape;92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1" name="Google Shape;96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5" name="Google Shape;99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0" name="Google Shape;103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6" name="Google Shape;106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3" name="Google Shape;110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1" name="Google Shape;1141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0" name="Google Shape;118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0" name="Google Shape;122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1" name="Google Shape;126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a8d31de07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6" name="Google Shape;1346;g2a8d31de07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3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ES" sz="9600" b="1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9600" b="1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16380" y="309933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rgbClr val="FF7E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Repaso</a:t>
            </a:r>
            <a:endParaRPr sz="5400" i="0" u="none" strike="noStrike" cap="none">
              <a:solidFill>
                <a:srgbClr val="FF7E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508760" y="4160317"/>
            <a:ext cx="8583295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1º básico. Unidad 4.</a:t>
            </a:r>
            <a:endParaRPr sz="2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Capítulo 14: Comparando tamaños.</a:t>
            </a:r>
            <a:endParaRPr sz="2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Sistematización final.</a:t>
            </a:r>
            <a:endParaRPr sz="2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Antes de la Página 75. </a:t>
            </a:r>
            <a:endParaRPr sz="2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"/>
          <p:cNvSpPr txBox="1"/>
          <p:nvPr/>
        </p:nvSpPr>
        <p:spPr>
          <a:xfrm>
            <a:off x="1523999" y="588857"/>
            <a:ext cx="9330267" cy="217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¿Qué tetera puede contener más agua?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1524000" y="2610485"/>
            <a:ext cx="3536315" cy="2609215"/>
            <a:chOff x="2787" y="4236"/>
            <a:chExt cx="5569" cy="4109"/>
          </a:xfrm>
        </p:grpSpPr>
        <p:pic>
          <p:nvPicPr>
            <p:cNvPr id="304" name="Google Shape;30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9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7237095" y="2581092"/>
            <a:ext cx="3414395" cy="2748915"/>
            <a:chOff x="11423" y="3934"/>
            <a:chExt cx="5377" cy="4329"/>
          </a:xfrm>
        </p:grpSpPr>
        <p:pic>
          <p:nvPicPr>
            <p:cNvPr id="307" name="Google Shape;307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9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/>
          <p:nvPr/>
        </p:nvSpPr>
        <p:spPr>
          <a:xfrm>
            <a:off x="7524700" y="1624825"/>
            <a:ext cx="2893200" cy="858600"/>
          </a:xfrm>
          <a:prstGeom prst="wedgeRoundRectCallout">
            <a:avLst>
              <a:gd name="adj1" fmla="val 37689"/>
              <a:gd name="adj2" fmla="val 74229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0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15145" y="2584450"/>
            <a:ext cx="2494280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"/>
          <p:cNvSpPr txBox="1"/>
          <p:nvPr/>
        </p:nvSpPr>
        <p:spPr>
          <a:xfrm>
            <a:off x="7524750" y="1841500"/>
            <a:ext cx="28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 lo harías?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 txBox="1"/>
          <p:nvPr/>
        </p:nvSpPr>
        <p:spPr>
          <a:xfrm>
            <a:off x="5005387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2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¿Qué tetera puede contener más agua?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23" name="Google Shape;323;p56"/>
          <p:cNvGrpSpPr/>
          <p:nvPr/>
        </p:nvGrpSpPr>
        <p:grpSpPr>
          <a:xfrm>
            <a:off x="1486586" y="2332355"/>
            <a:ext cx="2969158" cy="2193290"/>
            <a:chOff x="2787" y="4236"/>
            <a:chExt cx="5569" cy="4109"/>
          </a:xfrm>
        </p:grpSpPr>
        <p:pic>
          <p:nvPicPr>
            <p:cNvPr id="324" name="Google Shape;324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56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6"/>
          <p:cNvGrpSpPr/>
          <p:nvPr/>
        </p:nvGrpSpPr>
        <p:grpSpPr>
          <a:xfrm>
            <a:off x="7388860" y="2244619"/>
            <a:ext cx="2866390" cy="2311299"/>
            <a:chOff x="11423" y="3934"/>
            <a:chExt cx="5377" cy="4329"/>
          </a:xfrm>
        </p:grpSpPr>
        <p:pic>
          <p:nvPicPr>
            <p:cNvPr id="327" name="Google Shape;327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56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6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1565" y="4841940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88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620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24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672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¿Qué tetera puede contener más agua?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9" name="Google Shape;339;p11"/>
          <p:cNvGrpSpPr/>
          <p:nvPr/>
        </p:nvGrpSpPr>
        <p:grpSpPr>
          <a:xfrm>
            <a:off x="1486586" y="2332355"/>
            <a:ext cx="2969158" cy="2193290"/>
            <a:chOff x="2787" y="4236"/>
            <a:chExt cx="5569" cy="4109"/>
          </a:xfrm>
        </p:grpSpPr>
        <p:pic>
          <p:nvPicPr>
            <p:cNvPr id="340" name="Google Shape;34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1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1"/>
          <p:cNvGrpSpPr/>
          <p:nvPr/>
        </p:nvGrpSpPr>
        <p:grpSpPr>
          <a:xfrm>
            <a:off x="7388860" y="2244619"/>
            <a:ext cx="2866390" cy="2311299"/>
            <a:chOff x="11423" y="3934"/>
            <a:chExt cx="5377" cy="4329"/>
          </a:xfrm>
        </p:grpSpPr>
        <p:pic>
          <p:nvPicPr>
            <p:cNvPr id="343" name="Google Shape;34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11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192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551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783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0152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247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479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872" y="4841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1565" y="4841940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88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620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245" y="4841533"/>
            <a:ext cx="6096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 txBox="1"/>
          <p:nvPr/>
        </p:nvSpPr>
        <p:spPr>
          <a:xfrm>
            <a:off x="1524000" y="308175"/>
            <a:ext cx="8901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60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¿Qué tetera puede contener más agua?</a:t>
            </a:r>
            <a:endParaRPr sz="60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2" name="Google Shape;362;p12"/>
          <p:cNvGrpSpPr/>
          <p:nvPr/>
        </p:nvGrpSpPr>
        <p:grpSpPr>
          <a:xfrm>
            <a:off x="421640" y="1883410"/>
            <a:ext cx="2271803" cy="1722120"/>
            <a:chOff x="2787" y="4236"/>
            <a:chExt cx="5569" cy="4109"/>
          </a:xfrm>
        </p:grpSpPr>
        <p:pic>
          <p:nvPicPr>
            <p:cNvPr id="363" name="Google Shape;36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3" y="4236"/>
              <a:ext cx="5543" cy="4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12"/>
            <p:cNvSpPr/>
            <p:nvPr/>
          </p:nvSpPr>
          <p:spPr>
            <a:xfrm>
              <a:off x="2787" y="7347"/>
              <a:ext cx="894" cy="9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12"/>
          <p:cNvGrpSpPr/>
          <p:nvPr/>
        </p:nvGrpSpPr>
        <p:grpSpPr>
          <a:xfrm>
            <a:off x="432435" y="3955415"/>
            <a:ext cx="2494915" cy="1874953"/>
            <a:chOff x="11423" y="3934"/>
            <a:chExt cx="5377" cy="4329"/>
          </a:xfrm>
        </p:grpSpPr>
        <p:pic>
          <p:nvPicPr>
            <p:cNvPr id="366" name="Google Shape;36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46" y="3943"/>
              <a:ext cx="5354" cy="4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12"/>
            <p:cNvSpPr/>
            <p:nvPr/>
          </p:nvSpPr>
          <p:spPr>
            <a:xfrm>
              <a:off x="11423" y="3934"/>
              <a:ext cx="551" cy="58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11423" y="7616"/>
              <a:ext cx="1376" cy="64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12"/>
          <p:cNvSpPr/>
          <p:nvPr/>
        </p:nvSpPr>
        <p:spPr>
          <a:xfrm>
            <a:off x="7359275" y="2760763"/>
            <a:ext cx="4486200" cy="1311300"/>
          </a:xfrm>
          <a:prstGeom prst="wedgeRoundRectCallout">
            <a:avLst>
              <a:gd name="adj1" fmla="val -7439"/>
              <a:gd name="adj2" fmla="val 7150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7359375" y="2967950"/>
            <a:ext cx="448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tetera roja puede contener más agua que la azul.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1" name="Google Shape;371;p12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940" y="3774305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9471" y="2605812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179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411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51" y="2605405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0342" y="4894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266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498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7302" y="4894126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962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194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8022" y="4893719"/>
            <a:ext cx="6096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 txBox="1"/>
          <p:nvPr/>
        </p:nvSpPr>
        <p:spPr>
          <a:xfrm>
            <a:off x="2337425" y="37987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488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1769745" y="4665345"/>
            <a:ext cx="567690" cy="633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"/>
          <p:cNvSpPr/>
          <p:nvPr/>
        </p:nvSpPr>
        <p:spPr>
          <a:xfrm rot="3222947">
            <a:off x="468405" y="2764387"/>
            <a:ext cx="4320106" cy="2160053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8d31de07d_1_23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g2a8d31de07d_1_23"/>
          <p:cNvSpPr/>
          <p:nvPr/>
        </p:nvSpPr>
        <p:spPr>
          <a:xfrm>
            <a:off x="1769745" y="4665345"/>
            <a:ext cx="567600" cy="63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a8d31de07d_1_23"/>
          <p:cNvSpPr/>
          <p:nvPr/>
        </p:nvSpPr>
        <p:spPr>
          <a:xfrm>
            <a:off x="3942868" y="2688220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57"/>
          <p:cNvSpPr/>
          <p:nvPr/>
        </p:nvSpPr>
        <p:spPr>
          <a:xfrm>
            <a:off x="1769745" y="4665345"/>
            <a:ext cx="567600" cy="63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7"/>
          <p:cNvSpPr/>
          <p:nvPr/>
        </p:nvSpPr>
        <p:spPr>
          <a:xfrm>
            <a:off x="3942868" y="2688220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7"/>
          <p:cNvSpPr/>
          <p:nvPr/>
        </p:nvSpPr>
        <p:spPr>
          <a:xfrm>
            <a:off x="3941708" y="2692334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1769745" y="4665345"/>
            <a:ext cx="567600" cy="63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3942868" y="2688220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941708" y="2692334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8" descr="Captura de pantalla 2023-12-11 a las 13.25.46"/>
          <p:cNvPicPr preferRelativeResize="0"/>
          <p:nvPr/>
        </p:nvPicPr>
        <p:blipFill rotWithShape="1">
          <a:blip r:embed="rId3">
            <a:alphaModFix/>
          </a:blip>
          <a:srcRect b="2381"/>
          <a:stretch/>
        </p:blipFill>
        <p:spPr>
          <a:xfrm>
            <a:off x="2403911" y="3972884"/>
            <a:ext cx="1497330" cy="2242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58"/>
          <p:cNvGrpSpPr/>
          <p:nvPr/>
        </p:nvGrpSpPr>
        <p:grpSpPr>
          <a:xfrm>
            <a:off x="0" y="1994161"/>
            <a:ext cx="3346200" cy="1726122"/>
            <a:chOff x="336100" y="1711667"/>
            <a:chExt cx="3346200" cy="1939501"/>
          </a:xfrm>
        </p:grpSpPr>
        <p:sp>
          <p:nvSpPr>
            <p:cNvPr id="416" name="Google Shape;416;p58"/>
            <p:cNvSpPr/>
            <p:nvPr/>
          </p:nvSpPr>
          <p:spPr>
            <a:xfrm>
              <a:off x="336100" y="1711667"/>
              <a:ext cx="3346200" cy="1939501"/>
            </a:xfrm>
            <a:prstGeom prst="wedgeRoundRectCallout">
              <a:avLst>
                <a:gd name="adj1" fmla="val 27919"/>
                <a:gd name="adj2" fmla="val 74331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rgbClr val="FF7E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8"/>
            <p:cNvSpPr txBox="1"/>
            <p:nvPr/>
          </p:nvSpPr>
          <p:spPr>
            <a:xfrm>
              <a:off x="520100" y="1769841"/>
              <a:ext cx="2880000" cy="1763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40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 rectángulo verde es más largo, pero el rectángulo rojo es más alto.</a:t>
              </a:r>
              <a:endParaRPr sz="24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/>
          <p:nvPr/>
        </p:nvSpPr>
        <p:spPr>
          <a:xfrm>
            <a:off x="1520025" y="1497825"/>
            <a:ext cx="3181800" cy="877800"/>
          </a:xfrm>
          <a:prstGeom prst="wedgeRoundRectCallout">
            <a:avLst>
              <a:gd name="adj1" fmla="val -12370"/>
              <a:gd name="adj2" fmla="val 134467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102" y="2563061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4"/>
          <p:cNvSpPr txBox="1"/>
          <p:nvPr/>
        </p:nvSpPr>
        <p:spPr>
          <a:xfrm>
            <a:off x="1664335" y="1733550"/>
            <a:ext cx="28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 lo harías?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4"/>
          <p:cNvSpPr txBox="1"/>
          <p:nvPr/>
        </p:nvSpPr>
        <p:spPr>
          <a:xfrm>
            <a:off x="5005387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2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las longitudes de... 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3"/>
          <p:cNvPicPr preferRelativeResize="0"/>
          <p:nvPr/>
        </p:nvPicPr>
        <p:blipFill rotWithShape="1">
          <a:blip r:embed="rId3">
            <a:alphaModFix/>
          </a:blip>
          <a:srcRect t="13526" b="3381"/>
          <a:stretch/>
        </p:blipFill>
        <p:spPr>
          <a:xfrm>
            <a:off x="1245552" y="2616200"/>
            <a:ext cx="9700895" cy="268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59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9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9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60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0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0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2" name="Google Shape;442;p60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61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1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1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61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2" name="Google Shape;452;p61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62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3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9" name="Google Shape;469;p63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3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63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63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4" name="Google Shape;474;p63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63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64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4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4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64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6" name="Google Shape;486;p64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7" name="Google Shape;487;p64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64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65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5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5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7" name="Google Shape;497;p65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8" name="Google Shape;498;p65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" name="Google Shape;499;p65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0" name="Google Shape;500;p65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1" name="Google Shape;501;p65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2" name="Google Shape;502;p65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6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66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6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6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1" name="Google Shape;511;p66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2" name="Google Shape;512;p66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3" name="Google Shape;513;p66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4" name="Google Shape;514;p66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5" name="Google Shape;515;p66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6" name="Google Shape;516;p66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7" name="Google Shape;517;p66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7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7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6" name="Google Shape;526;p67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7" name="Google Shape;527;p67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8" name="Google Shape;528;p67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9" name="Google Shape;529;p67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0" name="Google Shape;530;p67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1" name="Google Shape;531;p67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2" name="Google Shape;532;p67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3" name="Google Shape;533;p67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8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9" name="Google Shape;539;p68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8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8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2" name="Google Shape;542;p68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3" name="Google Shape;543;p68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4" name="Google Shape;544;p68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5" name="Google Shape;545;p68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6" name="Google Shape;546;p68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7" name="Google Shape;547;p68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8" name="Google Shape;548;p68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68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0" name="Google Shape;550;p68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/>
          <p:nvPr/>
        </p:nvSpPr>
        <p:spPr>
          <a:xfrm>
            <a:off x="1758175" y="2228075"/>
            <a:ext cx="2705400" cy="839400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5005387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2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3" name="Google Shape;233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3131462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/>
          <p:cNvSpPr txBox="1"/>
          <p:nvPr/>
        </p:nvSpPr>
        <p:spPr>
          <a:xfrm>
            <a:off x="1812775" y="2416925"/>
            <a:ext cx="2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harías?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9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6" name="Google Shape;556;p69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9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9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9" name="Google Shape;559;p69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69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69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69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69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69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5" name="Google Shape;565;p69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6" name="Google Shape;566;p69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7" name="Google Shape;567;p69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8" name="Google Shape;568;p69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0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4" name="Google Shape;574;p70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70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0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7" name="Google Shape;577;p70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8" name="Google Shape;578;p70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9" name="Google Shape;579;p70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0" name="Google Shape;580;p70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1" name="Google Shape;581;p70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2" name="Google Shape;582;p70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70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4" name="Google Shape;584;p70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5" name="Google Shape;585;p70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6" name="Google Shape;586;p70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7" name="Google Shape;587;p70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1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3" name="Google Shape;593;p71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1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1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6" name="Google Shape;596;p71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7" name="Google Shape;597;p71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8" name="Google Shape;598;p71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9" name="Google Shape;599;p71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0" name="Google Shape;600;p71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1" name="Google Shape;601;p71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2" name="Google Shape;602;p71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3" name="Google Shape;603;p71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4" name="Google Shape;604;p71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5" name="Google Shape;605;p71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6" name="Google Shape;606;p71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7" name="Google Shape;607;p71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2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3" name="Google Shape;613;p72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2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72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6" name="Google Shape;616;p72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7" name="Google Shape;617;p72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8" name="Google Shape;618;p72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9" name="Google Shape;619;p72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0" name="Google Shape;620;p72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1" name="Google Shape;621;p72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2" name="Google Shape;622;p72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3" name="Google Shape;623;p72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4" name="Google Shape;624;p72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5" name="Google Shape;625;p72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6" name="Google Shape;626;p72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7" name="Google Shape;627;p72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8" name="Google Shape;628;p72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3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" name="Google Shape;634;p73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7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3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7" name="Google Shape;637;p73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8" name="Google Shape;638;p73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9" name="Google Shape;639;p73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0" name="Google Shape;640;p73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1" name="Google Shape;641;p73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2" name="Google Shape;642;p73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3" name="Google Shape;643;p73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p73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5" name="Google Shape;645;p73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6" name="Google Shape;646;p73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7" name="Google Shape;647;p73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8" name="Google Shape;648;p73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9" name="Google Shape;649;p73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0" name="Google Shape;650;p73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4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6" name="Google Shape;656;p74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74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74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9" name="Google Shape;659;p74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0" name="Google Shape;660;p74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1" name="Google Shape;661;p74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2" name="Google Shape;662;p74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3" name="Google Shape;663;p74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4" name="Google Shape;664;p74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6" name="Google Shape;666;p74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7" name="Google Shape;667;p74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8" name="Google Shape;668;p74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9" name="Google Shape;669;p74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0" name="Google Shape;670;p74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1" name="Google Shape;671;p74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2" name="Google Shape;672;p74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3" name="Google Shape;673;p74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5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9" name="Google Shape;679;p75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5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75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2" name="Google Shape;682;p75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3" name="Google Shape;683;p75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4" name="Google Shape;684;p75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5" name="Google Shape;685;p75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6" name="Google Shape;686;p75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7" name="Google Shape;687;p75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8" name="Google Shape;688;p75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9" name="Google Shape;689;p75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0" name="Google Shape;690;p75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1" name="Google Shape;691;p75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2" name="Google Shape;692;p75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3" name="Google Shape;693;p75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4" name="Google Shape;694;p75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5" name="Google Shape;695;p75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6" name="Google Shape;696;p75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7" name="Google Shape;697;p75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6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3" name="Google Shape;703;p76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76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76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6" name="Google Shape;706;p76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7" name="Google Shape;707;p76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8" name="Google Shape;708;p76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9" name="Google Shape;709;p76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0" name="Google Shape;710;p76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1" name="Google Shape;711;p76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2" name="Google Shape;712;p76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3" name="Google Shape;713;p76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4" name="Google Shape;714;p76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5" name="Google Shape;715;p76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6" name="Google Shape;716;p76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7" name="Google Shape;717;p76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8" name="Google Shape;718;p76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9" name="Google Shape;719;p76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0" name="Google Shape;720;p76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1" name="Google Shape;721;p76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2" name="Google Shape;722;p76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7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8" name="Google Shape;728;p77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9" name="Google Shape;729;p77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0" name="Google Shape;730;p77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1" name="Google Shape;731;p77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2" name="Google Shape;732;p77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3" name="Google Shape;733;p77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4" name="Google Shape;734;p77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5" name="Google Shape;735;p77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6" name="Google Shape;736;p77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7" name="Google Shape;737;p77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8" name="Google Shape;738;p77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9" name="Google Shape;739;p77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0" name="Google Shape;740;p77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1" name="Google Shape;741;p77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2" name="Google Shape;742;p77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3" name="Google Shape;743;p77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4" name="Google Shape;744;p77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5" name="Google Shape;745;p77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6" name="Google Shape;746;p77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7" name="Google Shape;747;p77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8" name="Google Shape;748;p77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4" name="Google Shape;754;p78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5" name="Google Shape;755;p78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6" name="Google Shape;756;p78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7" name="Google Shape;757;p78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8" name="Google Shape;758;p78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9" name="Google Shape;759;p78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0" name="Google Shape;760;p78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1" name="Google Shape;761;p78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2" name="Google Shape;762;p78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3" name="Google Shape;763;p78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4" name="Google Shape;764;p78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5" name="Google Shape;765;p78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6" name="Google Shape;766;p78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7" name="Google Shape;767;p78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8" name="Google Shape;768;p78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9" name="Google Shape;769;p78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0" name="Google Shape;770;p78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1" name="Google Shape;771;p78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2" name="Google Shape;772;p78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3" name="Google Shape;773;p78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4" name="Google Shape;774;p78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5" name="Google Shape;775;p78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2333625" y="249237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6581140" y="2449195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las longitudes de... 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9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1" name="Google Shape;781;p79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2" name="Google Shape;782;p79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3" name="Google Shape;783;p79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4" name="Google Shape;784;p79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5" name="Google Shape;785;p79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6" name="Google Shape;786;p79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7" name="Google Shape;787;p79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8" name="Google Shape;788;p79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9" name="Google Shape;789;p79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0" name="Google Shape;790;p79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1" name="Google Shape;791;p79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2" name="Google Shape;792;p79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3" name="Google Shape;793;p79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4" name="Google Shape;794;p79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5" name="Google Shape;795;p79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6" name="Google Shape;796;p79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7" name="Google Shape;797;p79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8" name="Google Shape;798;p79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9" name="Google Shape;799;p79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0" name="Google Shape;800;p79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1" name="Google Shape;801;p79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2" name="Google Shape;802;p79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3" name="Google Shape;803;p79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0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9" name="Google Shape;809;p80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0" name="Google Shape;810;p80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1" name="Google Shape;811;p80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2" name="Google Shape;812;p80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3" name="Google Shape;813;p80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4" name="Google Shape;814;p80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5" name="Google Shape;815;p80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6" name="Google Shape;816;p80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7" name="Google Shape;817;p80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8" name="Google Shape;818;p80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9" name="Google Shape;819;p80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0" name="Google Shape;820;p80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1" name="Google Shape;821;p80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2" name="Google Shape;822;p80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3" name="Google Shape;823;p80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4" name="Google Shape;824;p80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5" name="Google Shape;825;p80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6" name="Google Shape;826;p80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7" name="Google Shape;827;p80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8" name="Google Shape;828;p80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9" name="Google Shape;829;p80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0" name="Google Shape;830;p80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1" name="Google Shape;831;p80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2" name="Google Shape;832;p80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1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8" name="Google Shape;838;p81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9" name="Google Shape;839;p81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0" name="Google Shape;840;p81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1" name="Google Shape;841;p81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2" name="Google Shape;842;p81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3" name="Google Shape;843;p81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4" name="Google Shape;844;p81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5" name="Google Shape;845;p81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6" name="Google Shape;846;p81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7" name="Google Shape;847;p81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8" name="Google Shape;848;p81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9" name="Google Shape;849;p81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0" name="Google Shape;850;p81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1" name="Google Shape;851;p81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2" name="Google Shape;852;p81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3" name="Google Shape;853;p81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4" name="Google Shape;854;p81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5" name="Google Shape;855;p81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6" name="Google Shape;856;p81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7" name="Google Shape;857;p81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8" name="Google Shape;858;p81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9" name="Google Shape;859;p81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0" name="Google Shape;860;p81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1" name="Google Shape;861;p81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2" name="Google Shape;862;p81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2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8" name="Google Shape;868;p82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9" name="Google Shape;869;p82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0" name="Google Shape;870;p82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1" name="Google Shape;871;p82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2" name="Google Shape;872;p82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3" name="Google Shape;873;p82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4" name="Google Shape;874;p82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5" name="Google Shape;875;p82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6" name="Google Shape;876;p82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7" name="Google Shape;877;p82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8" name="Google Shape;878;p82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9" name="Google Shape;879;p82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0" name="Google Shape;880;p82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1" name="Google Shape;881;p82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2" name="Google Shape;882;p82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3" name="Google Shape;883;p82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4" name="Google Shape;884;p82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5" name="Google Shape;885;p82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6" name="Google Shape;886;p82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7" name="Google Shape;887;p82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8" name="Google Shape;888;p82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9" name="Google Shape;889;p82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0" name="Google Shape;890;p82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1" name="Google Shape;891;p82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2" name="Google Shape;892;p82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3" name="Google Shape;893;p82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3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9" name="Google Shape;899;p83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0" name="Google Shape;900;p8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1" name="Google Shape;901;p83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2" name="Google Shape;902;p83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3" name="Google Shape;903;p83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4" name="Google Shape;904;p83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5" name="Google Shape;905;p83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6" name="Google Shape;906;p83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7" name="Google Shape;907;p83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8" name="Google Shape;908;p83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9" name="Google Shape;909;p83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0" name="Google Shape;910;p83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1" name="Google Shape;911;p83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2" name="Google Shape;912;p83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3" name="Google Shape;913;p83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4" name="Google Shape;914;p83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5" name="Google Shape;915;p83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6" name="Google Shape;916;p83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7" name="Google Shape;917;p83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8" name="Google Shape;918;p83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9" name="Google Shape;919;p83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0" name="Google Shape;920;p83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1" name="Google Shape;921;p83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2" name="Google Shape;922;p83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3" name="Google Shape;923;p83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4" name="Google Shape;924;p83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5" name="Google Shape;925;p83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4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1" name="Google Shape;931;p84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2" name="Google Shape;932;p84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3" name="Google Shape;933;p84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4" name="Google Shape;934;p84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5" name="Google Shape;935;p84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6" name="Google Shape;936;p84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7" name="Google Shape;937;p84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8" name="Google Shape;938;p84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9" name="Google Shape;939;p84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0" name="Google Shape;940;p84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1" name="Google Shape;941;p84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2" name="Google Shape;942;p84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3" name="Google Shape;943;p84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4" name="Google Shape;944;p84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5" name="Google Shape;945;p84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6" name="Google Shape;946;p84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7" name="Google Shape;947;p84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8" name="Google Shape;948;p84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9" name="Google Shape;949;p84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0" name="Google Shape;950;p84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1" name="Google Shape;951;p84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2" name="Google Shape;952;p84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3" name="Google Shape;953;p84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4" name="Google Shape;954;p84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5" name="Google Shape;955;p84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6" name="Google Shape;956;p84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7" name="Google Shape;957;p84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8" name="Google Shape;958;p84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85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4" name="Google Shape;964;p85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5" name="Google Shape;965;p85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6" name="Google Shape;966;p85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7" name="Google Shape;967;p85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8" name="Google Shape;968;p85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9" name="Google Shape;969;p85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0" name="Google Shape;970;p85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1" name="Google Shape;971;p85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2" name="Google Shape;972;p85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3" name="Google Shape;973;p85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4" name="Google Shape;974;p85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5" name="Google Shape;975;p85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6" name="Google Shape;976;p85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7" name="Google Shape;977;p85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8" name="Google Shape;978;p85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9" name="Google Shape;979;p85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0" name="Google Shape;980;p85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1" name="Google Shape;981;p85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2" name="Google Shape;982;p85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3" name="Google Shape;983;p85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4" name="Google Shape;984;p85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5" name="Google Shape;985;p85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6" name="Google Shape;986;p85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7" name="Google Shape;987;p85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8" name="Google Shape;988;p85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9" name="Google Shape;989;p85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0" name="Google Shape;990;p85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1" name="Google Shape;991;p85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2" name="Google Shape;992;p85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86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8" name="Google Shape;998;p86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9" name="Google Shape;999;p86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0" name="Google Shape;1000;p86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1" name="Google Shape;1001;p86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2" name="Google Shape;1002;p86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3" name="Google Shape;1003;p86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4" name="Google Shape;1004;p86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5" name="Google Shape;1005;p86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6" name="Google Shape;1006;p86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7" name="Google Shape;1007;p86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8" name="Google Shape;1008;p86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9" name="Google Shape;1009;p86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0" name="Google Shape;1010;p86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1" name="Google Shape;1011;p86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2" name="Google Shape;1012;p86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3" name="Google Shape;1013;p86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4" name="Google Shape;1014;p86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5" name="Google Shape;1015;p86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6" name="Google Shape;1016;p86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7" name="Google Shape;1017;p86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8" name="Google Shape;1018;p86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9" name="Google Shape;1019;p86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0" name="Google Shape;1020;p86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1" name="Google Shape;1021;p86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2" name="Google Shape;1022;p86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3" name="Google Shape;1023;p86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4" name="Google Shape;1024;p86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5" name="Google Shape;1025;p86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6" name="Google Shape;1026;p86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7" name="Google Shape;1027;p86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87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3" name="Google Shape;1033;p87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4" name="Google Shape;1034;p87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87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6" name="Google Shape;1036;p87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7" name="Google Shape;1037;p87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8" name="Google Shape;1038;p87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9" name="Google Shape;1039;p87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0" name="Google Shape;1040;p87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1" name="Google Shape;1041;p87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2" name="Google Shape;1042;p87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3" name="Google Shape;1043;p87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4" name="Google Shape;1044;p87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5" name="Google Shape;1045;p87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6" name="Google Shape;1046;p87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7" name="Google Shape;1047;p87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8" name="Google Shape;1048;p87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9" name="Google Shape;1049;p87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0" name="Google Shape;1050;p87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1" name="Google Shape;1051;p87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2" name="Google Shape;1052;p87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3" name="Google Shape;1053;p87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4" name="Google Shape;1054;p87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5" name="Google Shape;1055;p87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6" name="Google Shape;1056;p87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7" name="Google Shape;1057;p87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8" name="Google Shape;1058;p87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9" name="Google Shape;1059;p87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0" name="Google Shape;1060;p87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1" name="Google Shape;1061;p87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2" name="Google Shape;1062;p87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3" name="Google Shape;1063;p87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88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9" name="Google Shape;1069;p88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0" name="Google Shape;1070;p88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1" name="Google Shape;1071;p88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2" name="Google Shape;1072;p88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3" name="Google Shape;1073;p88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4" name="Google Shape;1074;p88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5" name="Google Shape;1075;p88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88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7" name="Google Shape;1077;p88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8" name="Google Shape;1078;p88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9" name="Google Shape;1079;p88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0" name="Google Shape;1080;p88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1" name="Google Shape;1081;p88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2" name="Google Shape;1082;p88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3" name="Google Shape;1083;p88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4" name="Google Shape;1084;p88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5" name="Google Shape;1085;p88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6" name="Google Shape;1086;p88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7" name="Google Shape;1087;p88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8" name="Google Shape;1088;p88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9" name="Google Shape;1089;p88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0" name="Google Shape;1090;p88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1" name="Google Shape;1091;p88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2" name="Google Shape;1092;p88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3" name="Google Shape;1093;p88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4" name="Google Shape;1094;p88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5" name="Google Shape;1095;p88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6" name="Google Shape;1096;p88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7" name="Google Shape;1097;p88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8" name="Google Shape;1098;p88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9" name="Google Shape;1099;p88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0" name="Google Shape;1100;p88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 rot="10800000" flipH="1">
            <a:off x="2447290" y="4437380"/>
            <a:ext cx="2612390" cy="177800"/>
          </a:xfrm>
          <a:prstGeom prst="rect">
            <a:avLst/>
          </a:prstGeom>
          <a:solidFill>
            <a:srgbClr val="994B97"/>
          </a:solidFill>
          <a:ln w="12700" cap="flat" cmpd="sng">
            <a:solidFill>
              <a:srgbClr val="994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2333625" y="249237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6581140" y="2449195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las longitudes de... 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9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6" name="Google Shape;1106;p89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7" name="Google Shape;1107;p89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8" name="Google Shape;1108;p89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9" name="Google Shape;1109;p89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0" name="Google Shape;1110;p89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1" name="Google Shape;1111;p89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2" name="Google Shape;1112;p89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3" name="Google Shape;1113;p89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4" name="Google Shape;1114;p89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89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6" name="Google Shape;1116;p89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7" name="Google Shape;1117;p89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8" name="Google Shape;1118;p89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9" name="Google Shape;1119;p89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0" name="Google Shape;1120;p89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1" name="Google Shape;1121;p89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2" name="Google Shape;1122;p89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3" name="Google Shape;1123;p89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4" name="Google Shape;1124;p89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5" name="Google Shape;1125;p89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6" name="Google Shape;1126;p89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7" name="Google Shape;1127;p89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8" name="Google Shape;1128;p89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9" name="Google Shape;1129;p89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0" name="Google Shape;1130;p89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1" name="Google Shape;1131;p89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2" name="Google Shape;1132;p89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3" name="Google Shape;1133;p89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4" name="Google Shape;1134;p89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5" name="Google Shape;1135;p89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6" name="Google Shape;1136;p89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7" name="Google Shape;1137;p89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8" name="Google Shape;1138;p89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90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4" name="Google Shape;1144;p90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5" name="Google Shape;1145;p90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6" name="Google Shape;1146;p90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7" name="Google Shape;1147;p90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8" name="Google Shape;1148;p90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9" name="Google Shape;1149;p90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0" name="Google Shape;1150;p90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1" name="Google Shape;1151;p90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2" name="Google Shape;1152;p90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3" name="Google Shape;1153;p90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4" name="Google Shape;1154;p90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5" name="Google Shape;1155;p90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6" name="Google Shape;1156;p90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7" name="Google Shape;1157;p90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8" name="Google Shape;1158;p90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9" name="Google Shape;1159;p90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0" name="Google Shape;1160;p90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1" name="Google Shape;1161;p90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2" name="Google Shape;1162;p90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3" name="Google Shape;1163;p90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4" name="Google Shape;1164;p90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5" name="Google Shape;1165;p90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6" name="Google Shape;1166;p90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7" name="Google Shape;1167;p90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8" name="Google Shape;1168;p90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9" name="Google Shape;1169;p90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0" name="Google Shape;1170;p90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1" name="Google Shape;1171;p90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2" name="Google Shape;1172;p90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90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90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5" name="Google Shape;1175;p90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90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7" name="Google Shape;1177;p90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91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3" name="Google Shape;1183;p91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4" name="Google Shape;1184;p91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5" name="Google Shape;1185;p91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6" name="Google Shape;1186;p91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7" name="Google Shape;1187;p91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8" name="Google Shape;1188;p91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9" name="Google Shape;1189;p91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0" name="Google Shape;1190;p91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1" name="Google Shape;1191;p91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2" name="Google Shape;1192;p91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3" name="Google Shape;1193;p91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4" name="Google Shape;1194;p91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5" name="Google Shape;1195;p91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6" name="Google Shape;1196;p91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7" name="Google Shape;1197;p91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8" name="Google Shape;1198;p91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9" name="Google Shape;1199;p91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0" name="Google Shape;1200;p91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1" name="Google Shape;1201;p91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2" name="Google Shape;1202;p91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3" name="Google Shape;1203;p91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4" name="Google Shape;1204;p91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5" name="Google Shape;1205;p91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6" name="Google Shape;1206;p91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7" name="Google Shape;1207;p91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8" name="Google Shape;1208;p91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9" name="Google Shape;1209;p91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0" name="Google Shape;1210;p91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1" name="Google Shape;1211;p91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2" name="Google Shape;1212;p91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3" name="Google Shape;1213;p91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4" name="Google Shape;1214;p91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5" name="Google Shape;1215;p91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6" name="Google Shape;1216;p91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7" name="Google Shape;1217;p91"/>
          <p:cNvSpPr/>
          <p:nvPr/>
        </p:nvSpPr>
        <p:spPr>
          <a:xfrm>
            <a:off x="87500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92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3" name="Google Shape;1223;p92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4" name="Google Shape;1224;p92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5" name="Google Shape;1225;p92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6" name="Google Shape;1226;p92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7" name="Google Shape;1227;p92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8" name="Google Shape;1228;p92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9" name="Google Shape;1229;p92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0" name="Google Shape;1230;p92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1" name="Google Shape;1231;p92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2" name="Google Shape;1232;p92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3" name="Google Shape;1233;p92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92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5" name="Google Shape;1235;p92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6" name="Google Shape;1236;p92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7" name="Google Shape;1237;p92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8" name="Google Shape;1238;p92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9" name="Google Shape;1239;p92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0" name="Google Shape;1240;p92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1" name="Google Shape;1241;p92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2" name="Google Shape;1242;p92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3" name="Google Shape;1243;p92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4" name="Google Shape;1244;p92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5" name="Google Shape;1245;p92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6" name="Google Shape;1246;p92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7" name="Google Shape;1247;p92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8" name="Google Shape;1248;p92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9" name="Google Shape;1249;p92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0" name="Google Shape;1250;p92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1" name="Google Shape;1251;p92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2" name="Google Shape;1252;p92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3" name="Google Shape;1253;p92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4" name="Google Shape;1254;p92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5" name="Google Shape;1255;p92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6" name="Google Shape;1256;p92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7" name="Google Shape;1257;p92"/>
          <p:cNvSpPr/>
          <p:nvPr/>
        </p:nvSpPr>
        <p:spPr>
          <a:xfrm>
            <a:off x="87500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8" name="Google Shape;1258;p92"/>
          <p:cNvSpPr/>
          <p:nvPr/>
        </p:nvSpPr>
        <p:spPr>
          <a:xfrm>
            <a:off x="94739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3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4" name="Google Shape;1264;p93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5" name="Google Shape;1265;p93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6" name="Google Shape;1266;p93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7" name="Google Shape;1267;p93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8" name="Google Shape;1268;p93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9" name="Google Shape;1269;p93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0" name="Google Shape;1270;p93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1" name="Google Shape;1271;p93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2" name="Google Shape;1272;p93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3" name="Google Shape;1273;p93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4" name="Google Shape;1274;p93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5" name="Google Shape;1275;p93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6" name="Google Shape;1276;p93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7" name="Google Shape;1277;p93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8" name="Google Shape;1278;p93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9" name="Google Shape;1279;p93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0" name="Google Shape;1280;p93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1" name="Google Shape;1281;p93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2" name="Google Shape;1282;p93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3" name="Google Shape;1283;p93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4" name="Google Shape;1284;p93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5" name="Google Shape;1285;p93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6" name="Google Shape;1286;p93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7" name="Google Shape;1287;p93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8" name="Google Shape;1288;p93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9" name="Google Shape;1289;p93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0" name="Google Shape;1290;p93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1" name="Google Shape;1291;p93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2" name="Google Shape;1292;p93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3" name="Google Shape;1293;p93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4" name="Google Shape;1294;p93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5" name="Google Shape;1295;p93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6" name="Google Shape;1296;p93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7" name="Google Shape;1297;p93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93"/>
          <p:cNvSpPr/>
          <p:nvPr/>
        </p:nvSpPr>
        <p:spPr>
          <a:xfrm>
            <a:off x="87500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9" name="Google Shape;1299;p93"/>
          <p:cNvSpPr/>
          <p:nvPr/>
        </p:nvSpPr>
        <p:spPr>
          <a:xfrm>
            <a:off x="94739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0" name="Google Shape;1300;p93"/>
          <p:cNvSpPr/>
          <p:nvPr/>
        </p:nvSpPr>
        <p:spPr>
          <a:xfrm>
            <a:off x="1019153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94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6" name="Google Shape;1306;p94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7" name="Google Shape;1307;p94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8" name="Google Shape;1308;p94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9" name="Google Shape;1309;p94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0" name="Google Shape;1310;p94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1" name="Google Shape;1311;p94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2" name="Google Shape;1312;p94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3" name="Google Shape;1313;p94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4" name="Google Shape;1314;p94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5" name="Google Shape;1315;p94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6" name="Google Shape;1316;p94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7" name="Google Shape;1317;p94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8" name="Google Shape;1318;p94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9" name="Google Shape;1319;p94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0" name="Google Shape;1320;p94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1" name="Google Shape;1321;p94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2" name="Google Shape;1322;p94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3" name="Google Shape;1323;p94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4" name="Google Shape;1324;p94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5" name="Google Shape;1325;p94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6" name="Google Shape;1326;p94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7" name="Google Shape;1327;p94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8" name="Google Shape;1328;p94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9" name="Google Shape;1329;p94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0" name="Google Shape;1330;p94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1" name="Google Shape;1331;p94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2" name="Google Shape;1332;p94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3" name="Google Shape;1333;p94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4" name="Google Shape;1334;p94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5" name="Google Shape;1335;p94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6" name="Google Shape;1336;p94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7" name="Google Shape;1337;p94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8" name="Google Shape;1338;p94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9" name="Google Shape;1339;p94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0" name="Google Shape;1340;p94"/>
          <p:cNvSpPr/>
          <p:nvPr/>
        </p:nvSpPr>
        <p:spPr>
          <a:xfrm>
            <a:off x="87500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1" name="Google Shape;1341;p94"/>
          <p:cNvSpPr/>
          <p:nvPr/>
        </p:nvSpPr>
        <p:spPr>
          <a:xfrm>
            <a:off x="94739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2" name="Google Shape;1342;p94"/>
          <p:cNvSpPr/>
          <p:nvPr/>
        </p:nvSpPr>
        <p:spPr>
          <a:xfrm>
            <a:off x="1019153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3" name="Google Shape;1343;p94"/>
          <p:cNvSpPr/>
          <p:nvPr/>
        </p:nvSpPr>
        <p:spPr>
          <a:xfrm>
            <a:off x="108836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a8d31de07d_1_77"/>
          <p:cNvSpPr txBox="1"/>
          <p:nvPr/>
        </p:nvSpPr>
        <p:spPr>
          <a:xfrm>
            <a:off x="2185025" y="602125"/>
            <a:ext cx="7867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28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los tamaños de... 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9" name="Google Shape;1349;g2a8d31de07d_1_77"/>
          <p:cNvSpPr/>
          <p:nvPr/>
        </p:nvSpPr>
        <p:spPr>
          <a:xfrm>
            <a:off x="620805" y="2535787"/>
            <a:ext cx="4320000" cy="21600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0" name="Google Shape;1350;g2a8d31de07d_1_77"/>
          <p:cNvSpPr/>
          <p:nvPr/>
        </p:nvSpPr>
        <p:spPr>
          <a:xfrm>
            <a:off x="5130600" y="2891200"/>
            <a:ext cx="6480000" cy="144000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1" name="Google Shape;1351;g2a8d31de07d_1_77"/>
          <p:cNvSpPr/>
          <p:nvPr/>
        </p:nvSpPr>
        <p:spPr>
          <a:xfrm>
            <a:off x="634225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2" name="Google Shape;1352;g2a8d31de07d_1_77"/>
          <p:cNvSpPr/>
          <p:nvPr/>
        </p:nvSpPr>
        <p:spPr>
          <a:xfrm>
            <a:off x="1350333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3" name="Google Shape;1353;g2a8d31de07d_1_77"/>
          <p:cNvSpPr/>
          <p:nvPr/>
        </p:nvSpPr>
        <p:spPr>
          <a:xfrm>
            <a:off x="206672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4" name="Google Shape;1354;g2a8d31de07d_1_77"/>
          <p:cNvSpPr/>
          <p:nvPr/>
        </p:nvSpPr>
        <p:spPr>
          <a:xfrm>
            <a:off x="2783122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5" name="Google Shape;1355;g2a8d31de07d_1_77"/>
          <p:cNvSpPr/>
          <p:nvPr/>
        </p:nvSpPr>
        <p:spPr>
          <a:xfrm>
            <a:off x="3499517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6" name="Google Shape;1356;g2a8d31de07d_1_77"/>
          <p:cNvSpPr/>
          <p:nvPr/>
        </p:nvSpPr>
        <p:spPr>
          <a:xfrm>
            <a:off x="4215338" y="2536878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7" name="Google Shape;1357;g2a8d31de07d_1_77"/>
          <p:cNvSpPr/>
          <p:nvPr/>
        </p:nvSpPr>
        <p:spPr>
          <a:xfrm>
            <a:off x="6339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8" name="Google Shape;1358;g2a8d31de07d_1_77"/>
          <p:cNvSpPr/>
          <p:nvPr/>
        </p:nvSpPr>
        <p:spPr>
          <a:xfrm>
            <a:off x="1350333" y="3252699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9" name="Google Shape;1359;g2a8d31de07d_1_77"/>
          <p:cNvSpPr/>
          <p:nvPr/>
        </p:nvSpPr>
        <p:spPr>
          <a:xfrm>
            <a:off x="2066441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0" name="Google Shape;1360;g2a8d31de07d_1_77"/>
          <p:cNvSpPr/>
          <p:nvPr/>
        </p:nvSpPr>
        <p:spPr>
          <a:xfrm>
            <a:off x="278023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1" name="Google Shape;1361;g2a8d31de07d_1_77"/>
          <p:cNvSpPr/>
          <p:nvPr/>
        </p:nvSpPr>
        <p:spPr>
          <a:xfrm>
            <a:off x="3497788" y="32529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2" name="Google Shape;1362;g2a8d31de07d_1_77"/>
          <p:cNvSpPr/>
          <p:nvPr/>
        </p:nvSpPr>
        <p:spPr>
          <a:xfrm>
            <a:off x="4216513" y="324943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3" name="Google Shape;1363;g2a8d31de07d_1_77"/>
          <p:cNvSpPr/>
          <p:nvPr/>
        </p:nvSpPr>
        <p:spPr>
          <a:xfrm>
            <a:off x="6339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4" name="Google Shape;1364;g2a8d31de07d_1_77"/>
          <p:cNvSpPr/>
          <p:nvPr/>
        </p:nvSpPr>
        <p:spPr>
          <a:xfrm>
            <a:off x="1345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5" name="Google Shape;1365;g2a8d31de07d_1_77"/>
          <p:cNvSpPr/>
          <p:nvPr/>
        </p:nvSpPr>
        <p:spPr>
          <a:xfrm>
            <a:off x="20690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6" name="Google Shape;1366;g2a8d31de07d_1_77"/>
          <p:cNvSpPr/>
          <p:nvPr/>
        </p:nvSpPr>
        <p:spPr>
          <a:xfrm>
            <a:off x="27802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7" name="Google Shape;1367;g2a8d31de07d_1_77"/>
          <p:cNvSpPr/>
          <p:nvPr/>
        </p:nvSpPr>
        <p:spPr>
          <a:xfrm>
            <a:off x="35041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8" name="Google Shape;1368;g2a8d31de07d_1_77"/>
          <p:cNvSpPr/>
          <p:nvPr/>
        </p:nvSpPr>
        <p:spPr>
          <a:xfrm>
            <a:off x="4215338" y="3976886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9" name="Google Shape;1369;g2a8d31de07d_1_77"/>
          <p:cNvSpPr/>
          <p:nvPr/>
        </p:nvSpPr>
        <p:spPr>
          <a:xfrm>
            <a:off x="51305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0" name="Google Shape;1370;g2a8d31de07d_1_77"/>
          <p:cNvSpPr/>
          <p:nvPr/>
        </p:nvSpPr>
        <p:spPr>
          <a:xfrm>
            <a:off x="58544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1" name="Google Shape;1371;g2a8d31de07d_1_77"/>
          <p:cNvSpPr/>
          <p:nvPr/>
        </p:nvSpPr>
        <p:spPr>
          <a:xfrm>
            <a:off x="65783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2" name="Google Shape;1372;g2a8d31de07d_1_77"/>
          <p:cNvSpPr/>
          <p:nvPr/>
        </p:nvSpPr>
        <p:spPr>
          <a:xfrm>
            <a:off x="73022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3" name="Google Shape;1373;g2a8d31de07d_1_77"/>
          <p:cNvSpPr/>
          <p:nvPr/>
        </p:nvSpPr>
        <p:spPr>
          <a:xfrm>
            <a:off x="80261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4" name="Google Shape;1374;g2a8d31de07d_1_77"/>
          <p:cNvSpPr/>
          <p:nvPr/>
        </p:nvSpPr>
        <p:spPr>
          <a:xfrm>
            <a:off x="87500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5" name="Google Shape;1375;g2a8d31de07d_1_77"/>
          <p:cNvSpPr/>
          <p:nvPr/>
        </p:nvSpPr>
        <p:spPr>
          <a:xfrm>
            <a:off x="94739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6" name="Google Shape;1376;g2a8d31de07d_1_77"/>
          <p:cNvSpPr/>
          <p:nvPr/>
        </p:nvSpPr>
        <p:spPr>
          <a:xfrm>
            <a:off x="101978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7" name="Google Shape;1377;g2a8d31de07d_1_77"/>
          <p:cNvSpPr/>
          <p:nvPr/>
        </p:nvSpPr>
        <p:spPr>
          <a:xfrm>
            <a:off x="10883688" y="289121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8" name="Google Shape;1378;g2a8d31de07d_1_77"/>
          <p:cNvSpPr/>
          <p:nvPr/>
        </p:nvSpPr>
        <p:spPr>
          <a:xfrm>
            <a:off x="51305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9" name="Google Shape;1379;g2a8d31de07d_1_77"/>
          <p:cNvSpPr/>
          <p:nvPr/>
        </p:nvSpPr>
        <p:spPr>
          <a:xfrm>
            <a:off x="58544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0" name="Google Shape;1380;g2a8d31de07d_1_77"/>
          <p:cNvSpPr/>
          <p:nvPr/>
        </p:nvSpPr>
        <p:spPr>
          <a:xfrm>
            <a:off x="65783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1" name="Google Shape;1381;g2a8d31de07d_1_77"/>
          <p:cNvSpPr/>
          <p:nvPr/>
        </p:nvSpPr>
        <p:spPr>
          <a:xfrm>
            <a:off x="73022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2" name="Google Shape;1382;g2a8d31de07d_1_77"/>
          <p:cNvSpPr/>
          <p:nvPr/>
        </p:nvSpPr>
        <p:spPr>
          <a:xfrm>
            <a:off x="80261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14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3" name="Google Shape;1383;g2a8d31de07d_1_77"/>
          <p:cNvSpPr/>
          <p:nvPr/>
        </p:nvSpPr>
        <p:spPr>
          <a:xfrm>
            <a:off x="87500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4" name="Google Shape;1384;g2a8d31de07d_1_77"/>
          <p:cNvSpPr/>
          <p:nvPr/>
        </p:nvSpPr>
        <p:spPr>
          <a:xfrm>
            <a:off x="94739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5" name="Google Shape;1385;g2a8d31de07d_1_77"/>
          <p:cNvSpPr/>
          <p:nvPr/>
        </p:nvSpPr>
        <p:spPr>
          <a:xfrm>
            <a:off x="1019153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17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6" name="Google Shape;1386;g2a8d31de07d_1_77"/>
          <p:cNvSpPr/>
          <p:nvPr/>
        </p:nvSpPr>
        <p:spPr>
          <a:xfrm>
            <a:off x="10883688" y="3608761"/>
            <a:ext cx="720000" cy="720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18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87" name="Google Shape;1387;g2a8d31de07d_1_77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001" y="4243915"/>
            <a:ext cx="2117163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a8d31de07d_1_77"/>
          <p:cNvSpPr/>
          <p:nvPr/>
        </p:nvSpPr>
        <p:spPr>
          <a:xfrm>
            <a:off x="5130600" y="4847450"/>
            <a:ext cx="3203700" cy="870600"/>
          </a:xfrm>
          <a:prstGeom prst="wedgeRoundRectCallout">
            <a:avLst>
              <a:gd name="adj1" fmla="val 77692"/>
              <a:gd name="adj2" fmla="val 3110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a8d31de07d_1_77"/>
          <p:cNvSpPr txBox="1"/>
          <p:nvPr/>
        </p:nvSpPr>
        <p:spPr>
          <a:xfrm>
            <a:off x="5280000" y="5021075"/>
            <a:ext cx="290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Ambos son iguales.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/>
        </p:nvSpPr>
        <p:spPr>
          <a:xfrm rot="10800000" flipH="1">
            <a:off x="2447290" y="4437380"/>
            <a:ext cx="2612390" cy="177800"/>
          </a:xfrm>
          <a:prstGeom prst="rect">
            <a:avLst/>
          </a:prstGeom>
          <a:solidFill>
            <a:srgbClr val="994B97"/>
          </a:solidFill>
          <a:ln w="12700" cap="flat" cmpd="sng">
            <a:solidFill>
              <a:srgbClr val="994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/>
          <p:nvPr/>
        </p:nvSpPr>
        <p:spPr>
          <a:xfrm rot="10800000" flipH="1">
            <a:off x="6581140" y="4437380"/>
            <a:ext cx="3284855" cy="177800"/>
          </a:xfrm>
          <a:prstGeom prst="rect">
            <a:avLst/>
          </a:prstGeom>
          <a:solidFill>
            <a:srgbClr val="A7CD79"/>
          </a:solidFill>
          <a:ln w="12700" cap="flat" cmpd="sng">
            <a:solidFill>
              <a:srgbClr val="A7C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2333625" y="249237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6581140" y="2449195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¿Cómo comparamos las longitudes de... 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6" descr="Captura de pantalla 2023-12-11 a las 13.25.46"/>
          <p:cNvPicPr preferRelativeResize="0"/>
          <p:nvPr/>
        </p:nvPicPr>
        <p:blipFill rotWithShape="1">
          <a:blip r:embed="rId3">
            <a:alphaModFix/>
          </a:blip>
          <a:srcRect b="2376"/>
          <a:stretch/>
        </p:blipFill>
        <p:spPr>
          <a:xfrm>
            <a:off x="10343636" y="3505563"/>
            <a:ext cx="1497330" cy="224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>
            <a:off x="7744700" y="2171375"/>
            <a:ext cx="3408000" cy="1288500"/>
          </a:xfrm>
          <a:prstGeom prst="wedgeRoundRectCallout">
            <a:avLst>
              <a:gd name="adj1" fmla="val 36248"/>
              <a:gd name="adj2" fmla="val 6921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7744700" y="2400050"/>
            <a:ext cx="34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¿Es correcta esta forma de comparar?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6" name="Google Shape;266;p6"/>
          <p:cNvSpPr/>
          <p:nvPr/>
        </p:nvSpPr>
        <p:spPr>
          <a:xfrm rot="10800000" flipH="1">
            <a:off x="3287988" y="2942170"/>
            <a:ext cx="2612390" cy="177800"/>
          </a:xfrm>
          <a:prstGeom prst="rect">
            <a:avLst/>
          </a:prstGeom>
          <a:solidFill>
            <a:srgbClr val="994B97"/>
          </a:solidFill>
          <a:ln w="12700" cap="flat" cmpd="sng">
            <a:solidFill>
              <a:srgbClr val="994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/>
          <p:nvPr/>
        </p:nvSpPr>
        <p:spPr>
          <a:xfrm rot="10800000" flipH="1">
            <a:off x="4107145" y="4936182"/>
            <a:ext cx="3284855" cy="177800"/>
          </a:xfrm>
          <a:prstGeom prst="rect">
            <a:avLst/>
          </a:prstGeom>
          <a:solidFill>
            <a:srgbClr val="A7CD79"/>
          </a:solidFill>
          <a:ln w="12700" cap="flat" cmpd="sng">
            <a:solidFill>
              <a:srgbClr val="A7C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 rotWithShape="1">
          <a:blip r:embed="rId4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"/>
          <p:cNvSpPr txBox="1"/>
          <p:nvPr/>
        </p:nvSpPr>
        <p:spPr>
          <a:xfrm>
            <a:off x="1524000" y="58885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¿Cuál es más larga?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/>
          <p:nvPr/>
        </p:nvSpPr>
        <p:spPr>
          <a:xfrm rot="10800000" flipH="1">
            <a:off x="4109085" y="2966720"/>
            <a:ext cx="2612390" cy="177800"/>
          </a:xfrm>
          <a:prstGeom prst="rect">
            <a:avLst/>
          </a:prstGeom>
          <a:solidFill>
            <a:srgbClr val="994B97"/>
          </a:solidFill>
          <a:ln w="12700" cap="flat" cmpd="sng">
            <a:solidFill>
              <a:srgbClr val="994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 rot="10800000" flipH="1">
            <a:off x="4110990" y="4941570"/>
            <a:ext cx="3284855" cy="177800"/>
          </a:xfrm>
          <a:prstGeom prst="rect">
            <a:avLst/>
          </a:prstGeom>
          <a:solidFill>
            <a:srgbClr val="A7CD79"/>
          </a:solidFill>
          <a:ln w="12700" cap="flat" cmpd="sng">
            <a:solidFill>
              <a:srgbClr val="A7C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7266925" y="2364425"/>
            <a:ext cx="4070400" cy="1568400"/>
          </a:xfrm>
          <a:prstGeom prst="wedgeRoundRectCallout">
            <a:avLst>
              <a:gd name="adj1" fmla="val 26575"/>
              <a:gd name="adj2" fmla="val 6457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7095675" y="2528925"/>
            <a:ext cx="4394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¡No lo olvides!</a:t>
            </a:r>
            <a:b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Ambas cintas deben partir desde la misma línea.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885679" y="3701314"/>
            <a:ext cx="2073276" cy="2259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7"/>
          <p:cNvCxnSpPr/>
          <p:nvPr/>
        </p:nvCxnSpPr>
        <p:spPr>
          <a:xfrm>
            <a:off x="4140942" y="2386330"/>
            <a:ext cx="0" cy="32994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7"/>
          <p:cNvPicPr preferRelativeResize="0"/>
          <p:nvPr/>
        </p:nvPicPr>
        <p:blipFill rotWithShape="1">
          <a:blip r:embed="rId4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4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25495" y="2670810"/>
            <a:ext cx="894080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"/>
          <p:cNvSpPr txBox="1"/>
          <p:nvPr/>
        </p:nvSpPr>
        <p:spPr>
          <a:xfrm>
            <a:off x="1524000" y="5888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¿Cuál es más larga?</a:t>
            </a:r>
            <a:endParaRPr sz="5400" b="1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/>
        </p:nvSpPr>
        <p:spPr>
          <a:xfrm>
            <a:off x="1524000" y="30818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5400"/>
              <a:buFont typeface="Arial"/>
              <a:buNone/>
            </a:pPr>
            <a:r>
              <a:rPr lang="es-ES" sz="5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¿Cuál es más larga?</a:t>
            </a:r>
            <a:endParaRPr sz="5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8"/>
          <p:cNvSpPr/>
          <p:nvPr/>
        </p:nvSpPr>
        <p:spPr>
          <a:xfrm rot="10800000" flipH="1">
            <a:off x="4109085" y="2966720"/>
            <a:ext cx="2612390" cy="177800"/>
          </a:xfrm>
          <a:prstGeom prst="rect">
            <a:avLst/>
          </a:prstGeom>
          <a:solidFill>
            <a:srgbClr val="994B97"/>
          </a:solidFill>
          <a:ln w="12700" cap="flat" cmpd="sng">
            <a:solidFill>
              <a:srgbClr val="994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/>
          <p:nvPr/>
        </p:nvSpPr>
        <p:spPr>
          <a:xfrm rot="10800000" flipH="1">
            <a:off x="4110990" y="4941570"/>
            <a:ext cx="3284855" cy="177800"/>
          </a:xfrm>
          <a:prstGeom prst="rect">
            <a:avLst/>
          </a:prstGeom>
          <a:solidFill>
            <a:srgbClr val="A7CD79"/>
          </a:solidFill>
          <a:ln w="12700" cap="flat" cmpd="sng">
            <a:solidFill>
              <a:srgbClr val="A7C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3">
            <a:alphaModFix/>
          </a:blip>
          <a:srcRect t="13526" r="58789" b="3381"/>
          <a:stretch/>
        </p:blipFill>
        <p:spPr>
          <a:xfrm>
            <a:off x="585470" y="1974215"/>
            <a:ext cx="2818130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3">
            <a:alphaModFix/>
          </a:blip>
          <a:srcRect l="50163" t="13526" b="3381"/>
          <a:stretch/>
        </p:blipFill>
        <p:spPr>
          <a:xfrm>
            <a:off x="585470" y="3865880"/>
            <a:ext cx="3408045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/>
          <p:cNvSpPr/>
          <p:nvPr/>
        </p:nvSpPr>
        <p:spPr>
          <a:xfrm>
            <a:off x="7295825" y="2792663"/>
            <a:ext cx="4041600" cy="1279500"/>
          </a:xfrm>
          <a:prstGeom prst="wedgeRoundRectCallout">
            <a:avLst>
              <a:gd name="adj1" fmla="val -7439"/>
              <a:gd name="adj2" fmla="val 7150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7578246" y="3025148"/>
            <a:ext cx="3476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motocicleta es más larga que la bicicleta.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6" name="Google Shape;296;p8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1991" y="3915275"/>
            <a:ext cx="2038749" cy="2240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8"/>
          <p:cNvCxnSpPr/>
          <p:nvPr/>
        </p:nvCxnSpPr>
        <p:spPr>
          <a:xfrm>
            <a:off x="4140942" y="2386330"/>
            <a:ext cx="0" cy="32994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Panorámica</PresentationFormat>
  <Paragraphs>772</Paragraphs>
  <Slides>56</Slides>
  <Notes>56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0" baseType="lpstr">
      <vt:lpstr>Nunito</vt:lpstr>
      <vt:lpstr>Nunito SemiBold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2023-12-14T15:16:26Z</dcterms:created>
  <dcterms:modified xsi:type="dcterms:W3CDTF">2024-04-03T14:39:39Z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3082-5.6.0.8082</vt:lpwstr>
  </property>
</Properties>
</file>