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embeddedFontLst>
    <p:embeddedFont>
      <p:font typeface="Nunito" pitchFamily="2" charset="0"/>
      <p:regular r:id="rId65"/>
      <p:bold r:id="rId66"/>
      <p:italic r:id="rId67"/>
      <p:boldItalic r:id="rId68"/>
    </p:embeddedFont>
    <p:embeddedFont>
      <p:font typeface="Nunito SemiBold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g6YHHFoUdtpgVYB1n4LOi0epdI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8" name="Google Shape;1008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5" name="Google Shape;1075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4" name="Google Shape;1144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5" name="Google Shape;121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7" name="Google Shape;1287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1" name="Google Shape;1361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7" name="Google Shape;1437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5" name="Google Shape;1515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5" name="Google Shape;1595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7" name="Google Shape;1677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0" name="Google Shape;1760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5" name="Google Shape;184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2" name="Google Shape;193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1" name="Google Shape;2021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2" name="Google Shape;2112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4" name="Google Shape;220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8" name="Google Shape;2298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4" name="Google Shape;2394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2" name="Google Shape;2492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2" name="Google Shape;2592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4" name="Google Shape;2694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8" name="Google Shape;2798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4" name="Google Shape;290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2" name="Google Shape;3012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2" name="Google Shape;3122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3" name="Google Shape;3233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6" name="Google Shape;3346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1" name="Google Shape;3461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8" name="Google Shape;3578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6" name="Google Shape;36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3" name="Google Shape;371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4" name="Google Shape;372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6" name="Google Shape;373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9" name="Google Shape;3749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3" name="Google Shape;376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3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5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ES" sz="9600" b="1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9600" b="1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012775" y="3108782"/>
            <a:ext cx="1018169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4800"/>
              <a:buFont typeface="Arial"/>
              <a:buNone/>
            </a:pPr>
            <a:r>
              <a:rPr lang="es-ES" sz="4800" i="0" u="none" strike="noStrike" cap="none">
                <a:solidFill>
                  <a:srgbClr val="FF7E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¿Cuál es la fruta favorita del curso?</a:t>
            </a:r>
            <a:endParaRPr sz="4800" i="0" u="none" strike="noStrike" cap="none">
              <a:solidFill>
                <a:srgbClr val="FF7E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531620" y="4160317"/>
            <a:ext cx="8583295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1º básico. Unidad 4.</a:t>
            </a:r>
            <a:endParaRPr sz="2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Capítulo 13: Datos y pictogramas.</a:t>
            </a:r>
            <a:endParaRPr sz="2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Exploración inicial colectiva.</a:t>
            </a:r>
            <a:endParaRPr sz="2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Páginas 56, 57 y 58.</a:t>
            </a:r>
            <a:endParaRPr sz="2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4" name="Google Shape;224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90042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34" name="Google Shape;334;p11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-3538" t="-2765" r="-5182" b="-642"/>
          <a:stretch/>
        </p:blipFill>
        <p:spPr>
          <a:xfrm flipH="1">
            <a:off x="9907812" y="3308021"/>
            <a:ext cx="1931670" cy="23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1" descr="Captura de pantalla 2023-12-11 a las 13.04.41"/>
          <p:cNvPicPr preferRelativeResize="0"/>
          <p:nvPr/>
        </p:nvPicPr>
        <p:blipFill rotWithShape="1">
          <a:blip r:embed="rId4">
            <a:alphaModFix/>
          </a:blip>
          <a:srcRect t="1654" r="147"/>
          <a:stretch/>
        </p:blipFill>
        <p:spPr>
          <a:xfrm>
            <a:off x="380365" y="1104265"/>
            <a:ext cx="8114030" cy="463423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1"/>
          <p:cNvSpPr/>
          <p:nvPr/>
        </p:nvSpPr>
        <p:spPr>
          <a:xfrm>
            <a:off x="7755890" y="1430655"/>
            <a:ext cx="4182110" cy="1927860"/>
          </a:xfrm>
          <a:prstGeom prst="wedgeRoundRectCallout">
            <a:avLst>
              <a:gd name="adj1" fmla="val -1928"/>
              <a:gd name="adj2" fmla="val 7615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7872730" y="1610360"/>
            <a:ext cx="39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podríamos organizar las tarjetas para que sea más fácil ver las preferencias de todos?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90042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1307714" y="2601119"/>
            <a:ext cx="957657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8000"/>
              <a:buFont typeface="Arial"/>
              <a:buNone/>
            </a:pPr>
            <a:r>
              <a:rPr lang="es-ES" sz="80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Comenta tus ideas</a:t>
            </a:r>
            <a:endParaRPr sz="80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55" name="Google Shape;355;p13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327025" y="1114425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"/>
          <p:cNvSpPr/>
          <p:nvPr/>
        </p:nvSpPr>
        <p:spPr>
          <a:xfrm>
            <a:off x="7859395" y="1261744"/>
            <a:ext cx="4182110" cy="2005437"/>
          </a:xfrm>
          <a:prstGeom prst="wedgeRoundRectCallout">
            <a:avLst>
              <a:gd name="adj1" fmla="val -1928"/>
              <a:gd name="adj2" fmla="val 7615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7976235" y="1441450"/>
            <a:ext cx="39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Organicemos las tarjetas en columnas, comenzando desde abajo, pero que queden alineadas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8" name="Google Shape;358;p13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3756" y="3189470"/>
            <a:ext cx="2117163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3"/>
          <p:cNvSpPr/>
          <p:nvPr/>
        </p:nvSpPr>
        <p:spPr>
          <a:xfrm>
            <a:off x="954405" y="2491105"/>
            <a:ext cx="1191260" cy="2091055"/>
          </a:xfrm>
          <a:prstGeom prst="rect">
            <a:avLst/>
          </a:prstGeom>
          <a:gradFill>
            <a:gsLst>
              <a:gs pos="0">
                <a:srgbClr val="159971"/>
              </a:gs>
              <a:gs pos="72000">
                <a:srgbClr val="026A53"/>
              </a:gs>
              <a:gs pos="87000">
                <a:srgbClr val="0B785B"/>
              </a:gs>
              <a:gs pos="100000">
                <a:srgbClr val="09775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1393190" y="2322195"/>
            <a:ext cx="880745" cy="733425"/>
          </a:xfrm>
          <a:prstGeom prst="rect">
            <a:avLst/>
          </a:prstGeom>
          <a:gradFill>
            <a:gsLst>
              <a:gs pos="0">
                <a:srgbClr val="0C7B5D"/>
              </a:gs>
              <a:gs pos="15000">
                <a:srgbClr val="0B785B"/>
              </a:gs>
              <a:gs pos="34000">
                <a:srgbClr val="097659"/>
              </a:gs>
              <a:gs pos="76000">
                <a:srgbClr val="09775B"/>
              </a:gs>
              <a:gs pos="100000">
                <a:srgbClr val="026A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1406525" y="1538605"/>
            <a:ext cx="753110" cy="796290"/>
          </a:xfrm>
          <a:prstGeom prst="rect">
            <a:avLst/>
          </a:prstGeom>
          <a:gradFill>
            <a:gsLst>
              <a:gs pos="0">
                <a:srgbClr val="097759"/>
              </a:gs>
              <a:gs pos="15000">
                <a:srgbClr val="097558"/>
              </a:gs>
              <a:gs pos="34000">
                <a:srgbClr val="097458"/>
              </a:gs>
              <a:gs pos="76000">
                <a:srgbClr val="077357"/>
              </a:gs>
              <a:gs pos="100000">
                <a:srgbClr val="026A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3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17036" t="25913" r="77052" b="11836"/>
          <a:stretch/>
        </p:blipFill>
        <p:spPr>
          <a:xfrm>
            <a:off x="1243330" y="1441450"/>
            <a:ext cx="612775" cy="368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984" y="2225675"/>
            <a:ext cx="609631" cy="2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87747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72" name="Google Shape;372;p14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753745" y="1102360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/>
          <p:nvPr/>
        </p:nvSpPr>
        <p:spPr>
          <a:xfrm>
            <a:off x="1169670" y="1445260"/>
            <a:ext cx="748538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4"/>
          <p:cNvSpPr/>
          <p:nvPr/>
        </p:nvSpPr>
        <p:spPr>
          <a:xfrm>
            <a:off x="7990200" y="1574800"/>
            <a:ext cx="3029700" cy="1641600"/>
          </a:xfrm>
          <a:prstGeom prst="wedgeRoundRectCallout">
            <a:avLst>
              <a:gd name="adj1" fmla="val -4204"/>
              <a:gd name="adj2" fmla="val 6609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8066406" y="1847599"/>
            <a:ext cx="290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es la fruta preferida del curso?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2" name="Google Shape;382;p1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142730" y="3320415"/>
            <a:ext cx="2479675" cy="261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91" name="Google Shape;391;p15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753745" y="1102360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5"/>
          <p:cNvSpPr/>
          <p:nvPr/>
        </p:nvSpPr>
        <p:spPr>
          <a:xfrm>
            <a:off x="1169670" y="1445260"/>
            <a:ext cx="748538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5" descr="Captura de pantalla 2023-12-11 a las 13.25.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6900" y="3629025"/>
            <a:ext cx="1496695" cy="22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5"/>
          <p:cNvSpPr/>
          <p:nvPr/>
        </p:nvSpPr>
        <p:spPr>
          <a:xfrm>
            <a:off x="8190230" y="1433195"/>
            <a:ext cx="3335655" cy="1969135"/>
          </a:xfrm>
          <a:prstGeom prst="wedgeRoundRectCallout">
            <a:avLst>
              <a:gd name="adj1" fmla="val -3797"/>
              <a:gd name="adj2" fmla="val 7294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8287385" y="1633220"/>
            <a:ext cx="3141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simple vista, 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¿hay más personas que escogieron plátano o naranja?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7" name="Google Shape;397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5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90042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410" name="Google Shape;410;p16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753745" y="1102360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6"/>
          <p:cNvSpPr/>
          <p:nvPr/>
        </p:nvSpPr>
        <p:spPr>
          <a:xfrm>
            <a:off x="1169670" y="1445260"/>
            <a:ext cx="748538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6"/>
          <p:cNvGrpSpPr/>
          <p:nvPr/>
        </p:nvGrpSpPr>
        <p:grpSpPr>
          <a:xfrm>
            <a:off x="802005" y="1076960"/>
            <a:ext cx="8166735" cy="4659630"/>
            <a:chOff x="515" y="1951"/>
            <a:chExt cx="12861" cy="7338"/>
          </a:xfrm>
        </p:grpSpPr>
        <p:pic>
          <p:nvPicPr>
            <p:cNvPr id="419" name="Google Shape;419;p16" descr="Captura de pantalla 2023-12-11 a las 13.58.27"/>
            <p:cNvPicPr preferRelativeResize="0"/>
            <p:nvPr/>
          </p:nvPicPr>
          <p:blipFill rotWithShape="1">
            <a:blip r:embed="rId5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6" descr="Captura de pantalla 2023-12-11 a las 13.04.41"/>
            <p:cNvPicPr preferRelativeResize="0"/>
            <p:nvPr/>
          </p:nvPicPr>
          <p:blipFill rotWithShape="1">
            <a:blip r:embed="rId3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16"/>
          <p:cNvSpPr/>
          <p:nvPr/>
        </p:nvSpPr>
        <p:spPr>
          <a:xfrm>
            <a:off x="8035925" y="1386205"/>
            <a:ext cx="3648710" cy="1788795"/>
          </a:xfrm>
          <a:prstGeom prst="wedgeRoundRectCallout">
            <a:avLst>
              <a:gd name="adj1" fmla="val -5929"/>
              <a:gd name="adj2" fmla="val 7145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>
            <a:off x="8156575" y="1681480"/>
            <a:ext cx="3408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Creo que todas las columnas deberían partir del mismo lugar.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3" name="Google Shape;423;p16" descr="Logotipo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521" y="3188835"/>
            <a:ext cx="2038749" cy="224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7"/>
          <p:cNvGrpSpPr/>
          <p:nvPr/>
        </p:nvGrpSpPr>
        <p:grpSpPr>
          <a:xfrm>
            <a:off x="802005" y="1076960"/>
            <a:ext cx="8166735" cy="4659630"/>
            <a:chOff x="515" y="1951"/>
            <a:chExt cx="12861" cy="7338"/>
          </a:xfrm>
        </p:grpSpPr>
        <p:pic>
          <p:nvPicPr>
            <p:cNvPr id="429" name="Google Shape;429;p17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7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1" name="Google Shape;431;p17" descr="Captura de pantalla 2023-12-11 a las 13.25.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7525" y="2883535"/>
            <a:ext cx="1496695" cy="22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33" name="Google Shape;433;p1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1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8035925" y="1445260"/>
            <a:ext cx="3648710" cy="1334770"/>
          </a:xfrm>
          <a:prstGeom prst="wedgeRoundRectCallout">
            <a:avLst>
              <a:gd name="adj1" fmla="val -4420"/>
              <a:gd name="adj2" fmla="val 7350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8156575" y="1681480"/>
            <a:ext cx="34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estudiantes escogieron cada fruta?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8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8569325" y="1073150"/>
            <a:ext cx="76200" cy="316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59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491" name="Google Shape;491;p59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59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3" name="Google Shape;493;p59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5" name="Google Shape;495;p59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9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9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9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9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9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9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9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9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9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9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9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9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9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9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9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9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9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9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9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9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9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9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9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9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9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9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9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9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9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9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9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59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" name="Google Shape;530;p59"/>
          <p:cNvSpPr/>
          <p:nvPr/>
        </p:nvSpPr>
        <p:spPr>
          <a:xfrm>
            <a:off x="8190948" y="1064578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59"/>
          <p:cNvCxnSpPr>
            <a:stCxn id="530" idx="0"/>
            <a:endCxn id="530" idx="2"/>
          </p:cNvCxnSpPr>
          <p:nvPr/>
        </p:nvCxnSpPr>
        <p:spPr>
          <a:xfrm>
            <a:off x="8229048" y="1064578"/>
            <a:ext cx="0" cy="31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2" name="Google Shape;532;p59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533" name="Google Shape;533;p5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4" name="Google Shape;534;p5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60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541" name="Google Shape;541;p60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60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3" name="Google Shape;543;p60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0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5" name="Google Shape;545;p60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0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0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0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0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0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0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0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0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0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0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0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0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0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0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0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0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0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0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0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0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0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0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0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0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0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0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0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0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0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0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0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0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0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0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60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1" name="Google Shape;581;p60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2" name="Google Shape;582;p60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3" name="Google Shape;583;p60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60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585" name="Google Shape;585;p6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6" name="Google Shape;586;p6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7" name="Google Shape;587;p6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 descr="Captura de pantalla 2023-12-11 a las 12.01.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0" y="746125"/>
            <a:ext cx="771525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/>
          <p:nvPr/>
        </p:nvSpPr>
        <p:spPr>
          <a:xfrm>
            <a:off x="8367712" y="1481454"/>
            <a:ext cx="3599100" cy="1105500"/>
          </a:xfrm>
          <a:prstGeom prst="wedgeRoundRectCallout">
            <a:avLst>
              <a:gd name="adj1" fmla="val -55539"/>
              <a:gd name="adj2" fmla="val -52699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8456294" y="1619248"/>
            <a:ext cx="342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de estas frutas es tu favorita?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2" name="Google Shape;232;p3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00" y="0"/>
            <a:ext cx="2564130" cy="184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61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593" name="Google Shape;593;p61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61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5" name="Google Shape;595;p61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1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7" name="Google Shape;597;p61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1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1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1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1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61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61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1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61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1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1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1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1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61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1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1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1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1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61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1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1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1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1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1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1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1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61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1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1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61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1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1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61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1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61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2" name="Google Shape;632;p61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3" name="Google Shape;633;p61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p61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5" name="Google Shape;635;p61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61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61"/>
          <p:cNvCxnSpPr/>
          <p:nvPr/>
        </p:nvCxnSpPr>
        <p:spPr>
          <a:xfrm>
            <a:off x="8406064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8" name="Google Shape;638;p61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639" name="Google Shape;639;p6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0" name="Google Shape;640;p6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1" name="Google Shape;641;p61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62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647" name="Google Shape;647;p62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62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9" name="Google Shape;649;p62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2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51" name="Google Shape;651;p62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2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2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2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2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2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2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2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62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2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2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2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2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2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2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2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2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2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2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2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2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2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2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2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2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2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2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2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2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2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2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2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2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2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2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62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7" name="Google Shape;687;p62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8" name="Google Shape;688;p62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9" name="Google Shape;689;p62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0" name="Google Shape;690;p62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1" name="Google Shape;691;p62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2" name="Google Shape;692;p62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3" name="Google Shape;693;p62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62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695" name="Google Shape;695;p6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6" name="Google Shape;696;p6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7" name="Google Shape;697;p62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63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703" name="Google Shape;703;p63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63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5" name="Google Shape;705;p63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3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7" name="Google Shape;707;p63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3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63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3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3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3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3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3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3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3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3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3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3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3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3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3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3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3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3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3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63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63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63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63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3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3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63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63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3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3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3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3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3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3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3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63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3" name="Google Shape;743;p63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4" name="Google Shape;744;p63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63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6" name="Google Shape;746;p63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7" name="Google Shape;747;p63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63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9" name="Google Shape;749;p63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63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1" name="Google Shape;751;p63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2" name="Google Shape;752;p63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753" name="Google Shape;753;p6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4" name="Google Shape;754;p6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5" name="Google Shape;755;p6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64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761" name="Google Shape;761;p64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64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3" name="Google Shape;763;p64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4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5" name="Google Shape;765;p64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4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64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4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64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4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4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4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64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4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4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64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64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64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4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4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4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4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4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4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4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4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4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4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4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4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4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64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4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4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4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4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64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64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64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0" name="Google Shape;800;p64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1" name="Google Shape;801;p64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2" name="Google Shape;802;p64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3" name="Google Shape;803;p64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64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64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64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7" name="Google Shape;807;p64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8" name="Google Shape;808;p64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9" name="Google Shape;809;p64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0" name="Google Shape;810;p64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1" name="Google Shape;811;p64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2" name="Google Shape;812;p64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813" name="Google Shape;813;p6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4" name="Google Shape;814;p6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5" name="Google Shape;815;p64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65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821" name="Google Shape;821;p65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65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3" name="Google Shape;823;p65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5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25" name="Google Shape;825;p65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5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5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5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5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65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5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5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5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5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5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65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5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65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5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65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5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5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5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65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65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5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5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5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5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5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5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5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5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5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5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5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5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5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65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0" name="Google Shape;860;p65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65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2" name="Google Shape;862;p65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3" name="Google Shape;863;p65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4" name="Google Shape;864;p65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5" name="Google Shape;865;p65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6" name="Google Shape;866;p65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7" name="Google Shape;867;p65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8" name="Google Shape;868;p65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9" name="Google Shape;869;p65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0" name="Google Shape;870;p65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65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65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65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4" name="Google Shape;874;p65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875" name="Google Shape;875;p6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6" name="Google Shape;876;p6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7" name="Google Shape;877;p6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66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883" name="Google Shape;883;p66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4" name="Google Shape;884;p66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5" name="Google Shape;885;p66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6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87" name="Google Shape;887;p66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6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66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66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66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66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6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66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66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6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6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6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6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6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6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6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6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6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6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6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6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6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6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6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66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66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6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6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6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6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66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6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6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6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6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66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3" name="Google Shape;923;p66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4" name="Google Shape;924;p66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5" name="Google Shape;925;p66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6" name="Google Shape;926;p66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7" name="Google Shape;927;p66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66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66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0" name="Google Shape;930;p66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1" name="Google Shape;931;p66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2" name="Google Shape;932;p66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3" name="Google Shape;933;p66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p66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66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6" name="Google Shape;936;p66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7" name="Google Shape;937;p66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938" name="Google Shape;938;p6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9" name="Google Shape;939;p6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0" name="Google Shape;940;p66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67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946" name="Google Shape;946;p67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7" name="Google Shape;947;p67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8" name="Google Shape;948;p67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67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0" name="Google Shape;950;p67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67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67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67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7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67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67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67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67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67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67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7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67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67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67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67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67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67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7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7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7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7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7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67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67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67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67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67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67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7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67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7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67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67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67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5" name="Google Shape;985;p67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6" name="Google Shape;986;p67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7" name="Google Shape;987;p67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8" name="Google Shape;988;p67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67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0" name="Google Shape;990;p67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67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2" name="Google Shape;992;p67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3" name="Google Shape;993;p67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4" name="Google Shape;994;p67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5" name="Google Shape;995;p67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6" name="Google Shape;996;p67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7" name="Google Shape;997;p67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8" name="Google Shape;998;p67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9" name="Google Shape;999;p67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00" name="Google Shape;1000;p67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1" name="Google Shape;1001;p67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2" name="Google Shape;1002;p67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03" name="Google Shape;1003;p6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4" name="Google Shape;1004;p6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5" name="Google Shape;1005;p67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68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011" name="Google Shape;1011;p68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2" name="Google Shape;1012;p68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3" name="Google Shape;1013;p68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8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5" name="Google Shape;1015;p68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68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68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68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68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68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8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68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8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68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68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68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68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68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8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68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68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8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8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68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68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68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68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68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68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68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68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68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8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8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8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8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8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8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8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0" name="Google Shape;1050;p68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1" name="Google Shape;1051;p68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68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68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4" name="Google Shape;1054;p68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5" name="Google Shape;1055;p68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6" name="Google Shape;1056;p68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7" name="Google Shape;1057;p68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8" name="Google Shape;1058;p68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9" name="Google Shape;1059;p68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0" name="Google Shape;1060;p68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1" name="Google Shape;1061;p68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2" name="Google Shape;1062;p68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3" name="Google Shape;1063;p68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4" name="Google Shape;1064;p68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65" name="Google Shape;1065;p68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6" name="Google Shape;1066;p68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7" name="Google Shape;1067;p68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8" name="Google Shape;1068;p68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9" name="Google Shape;1069;p68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70" name="Google Shape;1070;p6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1" name="Google Shape;1071;p6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2" name="Google Shape;1072;p68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69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078" name="Google Shape;1078;p69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9" name="Google Shape;1079;p69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0" name="Google Shape;1080;p69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69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82" name="Google Shape;1082;p69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69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69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69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69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69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69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69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69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69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69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69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69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69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69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69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69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69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69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69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9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9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69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69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69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69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7" name="Google Shape;1117;p69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8" name="Google Shape;1118;p69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9" name="Google Shape;1119;p69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0" name="Google Shape;1120;p69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1" name="Google Shape;1121;p69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2" name="Google Shape;1122;p69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3" name="Google Shape;1123;p69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4" name="Google Shape;1124;p69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5" name="Google Shape;1125;p69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6" name="Google Shape;1126;p69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7" name="Google Shape;1127;p69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8" name="Google Shape;1128;p69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9" name="Google Shape;1129;p69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0" name="Google Shape;1130;p69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1" name="Google Shape;1131;p69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2" name="Google Shape;1132;p69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3" name="Google Shape;1133;p69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4" name="Google Shape;1134;p69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p69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6" name="Google Shape;1136;p69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7" name="Google Shape;1137;p69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8" name="Google Shape;1138;p69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139" name="Google Shape;1139;p6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0" name="Google Shape;1140;p6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1" name="Google Shape;1141;p69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70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147" name="Google Shape;1147;p70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8" name="Google Shape;1148;p70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9" name="Google Shape;1149;p70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0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51" name="Google Shape;1151;p70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70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70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0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0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0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0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70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70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70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70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70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70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70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70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70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70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70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70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70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70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70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70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70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70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70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70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70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70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70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70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70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0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0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70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6" name="Google Shape;1186;p70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p70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8" name="Google Shape;1188;p70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70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0" name="Google Shape;1190;p70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1" name="Google Shape;1191;p70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2" name="Google Shape;1192;p70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3" name="Google Shape;1193;p70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4" name="Google Shape;1194;p70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5" name="Google Shape;1195;p70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6" name="Google Shape;1196;p70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7" name="Google Shape;1197;p70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8" name="Google Shape;1198;p70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9" name="Google Shape;1199;p70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0" name="Google Shape;1200;p70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01" name="Google Shape;1201;p70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2" name="Google Shape;1202;p70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3" name="Google Shape;1203;p70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4" name="Google Shape;1204;p70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5" name="Google Shape;1205;p70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6" name="Google Shape;1206;p70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7" name="Google Shape;1207;p70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8" name="Google Shape;1208;p70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9" name="Google Shape;1209;p70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210" name="Google Shape;1210;p7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1" name="Google Shape;1211;p7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2" name="Google Shape;1212;p7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/>
          <p:nvPr/>
        </p:nvSpPr>
        <p:spPr>
          <a:xfrm>
            <a:off x="8265795" y="2021205"/>
            <a:ext cx="2931160" cy="1407795"/>
          </a:xfrm>
          <a:prstGeom prst="wedgeRoundRectCallout">
            <a:avLst>
              <a:gd name="adj1" fmla="val 37637"/>
              <a:gd name="adj2" fmla="val 69535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" descr="Captura de pantalla 2023-12-11 a las 12.01.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0" y="746125"/>
            <a:ext cx="7715250" cy="51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277792" y="3555422"/>
            <a:ext cx="1627505" cy="21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"/>
          <p:cNvSpPr txBox="1"/>
          <p:nvPr/>
        </p:nvSpPr>
        <p:spPr>
          <a:xfrm>
            <a:off x="8371205" y="2125662"/>
            <a:ext cx="2720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crees que es la fruta favorita del curso?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71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218" name="Google Shape;1218;p71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p71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0" name="Google Shape;1220;p71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71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2" name="Google Shape;1222;p71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71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71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1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1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71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71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71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71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1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71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71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71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71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71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71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71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71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71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71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71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71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71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71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71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71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71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71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71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71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71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71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71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71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71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7" name="Google Shape;1257;p71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8" name="Google Shape;1258;p71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71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0" name="Google Shape;1260;p71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1" name="Google Shape;1261;p71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2" name="Google Shape;1262;p71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3" name="Google Shape;1263;p71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4" name="Google Shape;1264;p71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5" name="Google Shape;1265;p71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6" name="Google Shape;1266;p71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7" name="Google Shape;1267;p71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8" name="Google Shape;1268;p71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9" name="Google Shape;1269;p71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0" name="Google Shape;1270;p71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1" name="Google Shape;1271;p71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2" name="Google Shape;1272;p71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3" name="Google Shape;1273;p71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4" name="Google Shape;1274;p71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5" name="Google Shape;1275;p71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6" name="Google Shape;1276;p71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7" name="Google Shape;1277;p71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8" name="Google Shape;1278;p71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9" name="Google Shape;1279;p71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0" name="Google Shape;1280;p71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1" name="Google Shape;1281;p71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282" name="Google Shape;1282;p7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3" name="Google Shape;1283;p7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4" name="Google Shape;1284;p71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72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290" name="Google Shape;1290;p72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1" name="Google Shape;1291;p72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2" name="Google Shape;1292;p72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72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94" name="Google Shape;1294;p72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72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72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72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72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72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72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72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72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72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72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72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72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72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72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72"/>
          <p:cNvSpPr/>
          <p:nvPr/>
        </p:nvSpPr>
        <p:spPr>
          <a:xfrm>
            <a:off x="8343265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72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72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72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72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72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72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72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72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72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72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72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72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72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72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72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72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72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72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72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9" name="Google Shape;1329;p72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0" name="Google Shape;1330;p72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1" name="Google Shape;1331;p72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2" name="Google Shape;1332;p72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3" name="Google Shape;1333;p72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4" name="Google Shape;1334;p72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5" name="Google Shape;1335;p72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6" name="Google Shape;1336;p72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7" name="Google Shape;1337;p72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8" name="Google Shape;1338;p72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9" name="Google Shape;1339;p72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0" name="Google Shape;1340;p72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1" name="Google Shape;1341;p72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2" name="Google Shape;1342;p72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3" name="Google Shape;1343;p72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44" name="Google Shape;1344;p72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5" name="Google Shape;1345;p72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6" name="Google Shape;1346;p72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7" name="Google Shape;1347;p72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8" name="Google Shape;1348;p72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p72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0" name="Google Shape;1350;p72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1" name="Google Shape;1351;p72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2" name="Google Shape;1352;p72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53" name="Google Shape;1353;p72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4" name="Google Shape;1354;p72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5" name="Google Shape;1355;p72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56" name="Google Shape;1356;p7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7" name="Google Shape;1357;p7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8" name="Google Shape;1358;p72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" name="Google Shape;1363;p73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364" name="Google Shape;1364;p73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5" name="Google Shape;1365;p73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6" name="Google Shape;1366;p73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73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68" name="Google Shape;1368;p73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73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73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73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73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73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73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73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73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73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73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73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73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73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73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73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73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73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73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73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73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73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73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73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73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73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73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73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73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73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73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73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73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73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73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3" name="Google Shape;1403;p73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4" name="Google Shape;1404;p73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5" name="Google Shape;1405;p73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6" name="Google Shape;1406;p73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7" name="Google Shape;1407;p73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8" name="Google Shape;1408;p73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9" name="Google Shape;1409;p73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0" name="Google Shape;1410;p73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1" name="Google Shape;1411;p73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2" name="Google Shape;1412;p73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3" name="Google Shape;1413;p73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4" name="Google Shape;1414;p73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5" name="Google Shape;1415;p73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6" name="Google Shape;1416;p73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7" name="Google Shape;1417;p73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18" name="Google Shape;1418;p73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73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0" name="Google Shape;1420;p73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1" name="Google Shape;1421;p73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2" name="Google Shape;1422;p73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3" name="Google Shape;1423;p73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4" name="Google Shape;1424;p73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5" name="Google Shape;1425;p73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6" name="Google Shape;1426;p73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7" name="Google Shape;1427;p73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8" name="Google Shape;1428;p73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9" name="Google Shape;1429;p73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0" name="Google Shape;1430;p73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1" name="Google Shape;1431;p73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432" name="Google Shape;1432;p7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3" name="Google Shape;1433;p7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4" name="Google Shape;1434;p7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74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440" name="Google Shape;1440;p74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1" name="Google Shape;1441;p74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2" name="Google Shape;1442;p74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74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44" name="Google Shape;1444;p74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74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74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74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74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74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74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74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74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74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74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74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74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74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74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74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74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74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74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74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74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74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74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74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74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74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74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74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74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74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74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74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74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74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74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9" name="Google Shape;1479;p74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0" name="Google Shape;1480;p74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1" name="Google Shape;1481;p74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2" name="Google Shape;1482;p74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3" name="Google Shape;1483;p74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4" name="Google Shape;1484;p74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5" name="Google Shape;1485;p74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6" name="Google Shape;1486;p74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7" name="Google Shape;1487;p74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8" name="Google Shape;1488;p74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9" name="Google Shape;1489;p74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0" name="Google Shape;1490;p74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1" name="Google Shape;1491;p74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2" name="Google Shape;1492;p74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3" name="Google Shape;1493;p74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94" name="Google Shape;1494;p74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5" name="Google Shape;1495;p74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6" name="Google Shape;1496;p74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7" name="Google Shape;1497;p74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8" name="Google Shape;1498;p74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9" name="Google Shape;1499;p74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0" name="Google Shape;1500;p74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1" name="Google Shape;1501;p74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2" name="Google Shape;1502;p74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03" name="Google Shape;1503;p74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4" name="Google Shape;1504;p74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5" name="Google Shape;1505;p74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6" name="Google Shape;1506;p74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7" name="Google Shape;1507;p74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8" name="Google Shape;1508;p74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9" name="Google Shape;1509;p74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10" name="Google Shape;1510;p7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1" name="Google Shape;1511;p7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2" name="Google Shape;1512;p74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75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518" name="Google Shape;1518;p75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9" name="Google Shape;1519;p75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0" name="Google Shape;1520;p75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75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2" name="Google Shape;1522;p75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75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p75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75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75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75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75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75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75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75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75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75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75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75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75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75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75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75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75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75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75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75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75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75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75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75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75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75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75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75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75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75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75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75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75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7" name="Google Shape;1557;p75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8" name="Google Shape;1558;p75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9" name="Google Shape;1559;p75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0" name="Google Shape;1560;p75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1" name="Google Shape;1561;p75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2" name="Google Shape;1562;p75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3" name="Google Shape;1563;p75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4" name="Google Shape;1564;p75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5" name="Google Shape;1565;p75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6" name="Google Shape;1566;p75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7" name="Google Shape;1567;p75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8" name="Google Shape;1568;p75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9" name="Google Shape;1569;p75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0" name="Google Shape;1570;p75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1" name="Google Shape;1571;p75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72" name="Google Shape;1572;p75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3" name="Google Shape;1573;p75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4" name="Google Shape;1574;p75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5" name="Google Shape;1575;p75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6" name="Google Shape;1576;p75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7" name="Google Shape;1577;p75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8" name="Google Shape;1578;p75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9" name="Google Shape;1579;p75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0" name="Google Shape;1580;p75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1" name="Google Shape;1581;p75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2" name="Google Shape;1582;p75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3" name="Google Shape;1583;p75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4" name="Google Shape;1584;p75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5" name="Google Shape;1585;p75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6" name="Google Shape;1586;p75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7" name="Google Shape;1587;p75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8" name="Google Shape;1588;p75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9" name="Google Shape;1589;p75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90" name="Google Shape;1590;p7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7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2" name="Google Shape;1592;p7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76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598" name="Google Shape;1598;p76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9" name="Google Shape;1599;p76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0" name="Google Shape;1600;p76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76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02" name="Google Shape;1602;p76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76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76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76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76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76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76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76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76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76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76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76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76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76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76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76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76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76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76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76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76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76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76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76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76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76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76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76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76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76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76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76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76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76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76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7" name="Google Shape;1637;p76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8" name="Google Shape;1638;p76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9" name="Google Shape;1639;p76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0" name="Google Shape;1640;p76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1" name="Google Shape;1641;p76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2" name="Google Shape;1642;p76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3" name="Google Shape;1643;p76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4" name="Google Shape;1644;p76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5" name="Google Shape;1645;p76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6" name="Google Shape;1646;p76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7" name="Google Shape;1647;p76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8" name="Google Shape;1648;p76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9" name="Google Shape;1649;p76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0" name="Google Shape;1650;p76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1" name="Google Shape;1651;p76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2" name="Google Shape;1652;p76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3" name="Google Shape;1653;p76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4" name="Google Shape;1654;p76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5" name="Google Shape;1655;p76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6" name="Google Shape;1656;p76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7" name="Google Shape;1657;p76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8" name="Google Shape;1658;p76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9" name="Google Shape;1659;p76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0" name="Google Shape;1660;p76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61" name="Google Shape;1661;p76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2" name="Google Shape;1662;p76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3" name="Google Shape;1663;p76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4" name="Google Shape;1664;p76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76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6" name="Google Shape;1666;p76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76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8" name="Google Shape;1668;p76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9" name="Google Shape;1669;p76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0" name="Google Shape;1670;p76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1" name="Google Shape;1671;p76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672" name="Google Shape;1672;p7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3" name="Google Shape;1673;p7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4" name="Google Shape;1674;p76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77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680" name="Google Shape;1680;p77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1" name="Google Shape;1681;p77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2" name="Google Shape;1682;p77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77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84" name="Google Shape;1684;p77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77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77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77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77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77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77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77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77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77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77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77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77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77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77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77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77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77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77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77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77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77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77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77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77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77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77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77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77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77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77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77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77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77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77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9" name="Google Shape;1719;p77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0" name="Google Shape;1720;p77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1" name="Google Shape;1721;p77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2" name="Google Shape;1722;p77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3" name="Google Shape;1723;p77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4" name="Google Shape;1724;p77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5" name="Google Shape;1725;p77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6" name="Google Shape;1726;p77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7" name="Google Shape;1727;p77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8" name="Google Shape;1728;p77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9" name="Google Shape;1729;p77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0" name="Google Shape;1730;p77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1" name="Google Shape;1731;p77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2" name="Google Shape;1732;p77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3" name="Google Shape;1733;p77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4" name="Google Shape;1734;p77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5" name="Google Shape;1735;p77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6" name="Google Shape;1736;p77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7" name="Google Shape;1737;p77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8" name="Google Shape;1738;p77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9" name="Google Shape;1739;p77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0" name="Google Shape;1740;p77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1" name="Google Shape;1741;p77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2" name="Google Shape;1742;p77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43" name="Google Shape;1743;p77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4" name="Google Shape;1744;p77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5" name="Google Shape;1745;p77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6" name="Google Shape;1746;p77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7" name="Google Shape;1747;p77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8" name="Google Shape;1748;p77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9" name="Google Shape;1749;p77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0" name="Google Shape;1750;p77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1" name="Google Shape;1751;p77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2" name="Google Shape;1752;p77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3" name="Google Shape;1753;p77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4" name="Google Shape;1754;p77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755" name="Google Shape;1755;p7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6" name="Google Shape;1756;p7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7" name="Google Shape;1757;p77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oogle Shape;1762;p78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763" name="Google Shape;1763;p78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4" name="Google Shape;1764;p78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5" name="Google Shape;1765;p78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78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67" name="Google Shape;1767;p78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78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78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78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78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78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78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78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78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78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78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78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78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78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78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78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78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78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78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78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78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78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78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78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78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78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78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78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78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78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78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78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78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78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78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2" name="Google Shape;1802;p78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3" name="Google Shape;1803;p78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4" name="Google Shape;1804;p78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5" name="Google Shape;1805;p78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6" name="Google Shape;1806;p78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7" name="Google Shape;1807;p78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8" name="Google Shape;1808;p78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9" name="Google Shape;1809;p78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0" name="Google Shape;1810;p78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1" name="Google Shape;1811;p78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2" name="Google Shape;1812;p78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3" name="Google Shape;1813;p78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4" name="Google Shape;1814;p78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5" name="Google Shape;1815;p78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6" name="Google Shape;1816;p78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17" name="Google Shape;1817;p78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8" name="Google Shape;1818;p78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9" name="Google Shape;1819;p78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0" name="Google Shape;1820;p78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1" name="Google Shape;1821;p78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2" name="Google Shape;1822;p78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3" name="Google Shape;1823;p78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4" name="Google Shape;1824;p78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5" name="Google Shape;1825;p78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26" name="Google Shape;1826;p78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7" name="Google Shape;1827;p78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8" name="Google Shape;1828;p78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9" name="Google Shape;1829;p78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0" name="Google Shape;1830;p78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1" name="Google Shape;1831;p78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2" name="Google Shape;1832;p78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3" name="Google Shape;1833;p78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4" name="Google Shape;1834;p78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5" name="Google Shape;1835;p78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6" name="Google Shape;1836;p78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37" name="Google Shape;1837;p78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8" name="Google Shape;1838;p78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9" name="Google Shape;1839;p78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840" name="Google Shape;1840;p7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1" name="Google Shape;1841;p7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2" name="Google Shape;1842;p78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79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848" name="Google Shape;1848;p79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9" name="Google Shape;1849;p79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0" name="Google Shape;1850;p79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79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52" name="Google Shape;1852;p79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3" name="Google Shape;1853;p79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79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79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79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79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79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79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79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79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79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79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79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79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79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79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79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79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79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79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79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79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79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79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79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79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79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79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79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79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79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79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79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79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79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7" name="Google Shape;1887;p79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8" name="Google Shape;1888;p79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9" name="Google Shape;1889;p79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0" name="Google Shape;1890;p79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1" name="Google Shape;1891;p79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2" name="Google Shape;1892;p79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3" name="Google Shape;1893;p79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4" name="Google Shape;1894;p79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5" name="Google Shape;1895;p79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6" name="Google Shape;1896;p79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7" name="Google Shape;1897;p79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8" name="Google Shape;1898;p79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9" name="Google Shape;1899;p79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0" name="Google Shape;1900;p79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1" name="Google Shape;1901;p79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02" name="Google Shape;1902;p79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3" name="Google Shape;1903;p79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4" name="Google Shape;1904;p79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5" name="Google Shape;1905;p79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6" name="Google Shape;1906;p79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7" name="Google Shape;1907;p79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8" name="Google Shape;1908;p79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9" name="Google Shape;1909;p79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0" name="Google Shape;1910;p79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11" name="Google Shape;1911;p79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2" name="Google Shape;1912;p79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3" name="Google Shape;1913;p79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4" name="Google Shape;1914;p79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5" name="Google Shape;1915;p79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6" name="Google Shape;1916;p79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7" name="Google Shape;1917;p79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8" name="Google Shape;1918;p79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9" name="Google Shape;1919;p79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0" name="Google Shape;1920;p79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1" name="Google Shape;1921;p79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22" name="Google Shape;1922;p79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3" name="Google Shape;1923;p79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4" name="Google Shape;1924;p79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5" name="Google Shape;1925;p79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6" name="Google Shape;1926;p79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927" name="Google Shape;1927;p7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8" name="Google Shape;1928;p7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9" name="Google Shape;1929;p79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4" name="Google Shape;1934;p80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1935" name="Google Shape;1935;p80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6" name="Google Shape;1936;p80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7" name="Google Shape;1937;p80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80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39" name="Google Shape;1939;p80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80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941" name="Google Shape;1941;p80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80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80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80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80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80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80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80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80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80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80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80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80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80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80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80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80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80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80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80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80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80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80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80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80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80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80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80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80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80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80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80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80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4" name="Google Shape;1974;p80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5" name="Google Shape;1975;p80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6" name="Google Shape;1976;p80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7" name="Google Shape;1977;p80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8" name="Google Shape;1978;p80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9" name="Google Shape;1979;p80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0" name="Google Shape;1980;p80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1" name="Google Shape;1981;p80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2" name="Google Shape;1982;p80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3" name="Google Shape;1983;p80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4" name="Google Shape;1984;p80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5" name="Google Shape;1985;p80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6" name="Google Shape;1986;p80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7" name="Google Shape;1987;p80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8" name="Google Shape;1988;p80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89" name="Google Shape;1989;p80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0" name="Google Shape;1990;p80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1" name="Google Shape;1991;p80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2" name="Google Shape;1992;p80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3" name="Google Shape;1993;p80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4" name="Google Shape;1994;p80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5" name="Google Shape;1995;p80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6" name="Google Shape;1996;p80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7" name="Google Shape;1997;p80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98" name="Google Shape;1998;p80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9" name="Google Shape;1999;p80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0" name="Google Shape;2000;p80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1" name="Google Shape;2001;p80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2" name="Google Shape;2002;p80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3" name="Google Shape;2003;p80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4" name="Google Shape;2004;p80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5" name="Google Shape;2005;p80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6" name="Google Shape;2006;p80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7" name="Google Shape;2007;p80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8" name="Google Shape;2008;p80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09" name="Google Shape;2009;p80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0" name="Google Shape;2010;p80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1" name="Google Shape;2011;p80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2" name="Google Shape;2012;p80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3" name="Google Shape;2013;p80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4" name="Google Shape;2014;p80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5" name="Google Shape;2015;p80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016" name="Google Shape;2016;p8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7" name="Google Shape;2017;p8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8" name="Google Shape;2018;p8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/>
          <p:nvPr/>
        </p:nvSpPr>
        <p:spPr>
          <a:xfrm>
            <a:off x="1801495" y="1159510"/>
            <a:ext cx="4091305" cy="1261957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283835" y="2650691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24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4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5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12" y="2650691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"/>
          <p:cNvSpPr txBox="1"/>
          <p:nvPr/>
        </p:nvSpPr>
        <p:spPr>
          <a:xfrm>
            <a:off x="-493819" y="1559676"/>
            <a:ext cx="83847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averiguarías?</a:t>
            </a:r>
            <a:endParaRPr sz="2400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3" name="Google Shape;2023;p81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024" name="Google Shape;2024;p81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5" name="Google Shape;2025;p81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6" name="Google Shape;2026;p81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81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28" name="Google Shape;2028;p81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9" name="Google Shape;2029;p81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30" name="Google Shape;2030;p81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81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81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81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81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81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81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81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81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81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81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81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81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81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81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81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81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81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81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81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81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81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81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81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81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81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81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81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81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81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81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81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81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3" name="Google Shape;2063;p81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4" name="Google Shape;2064;p81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5" name="Google Shape;2065;p81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6" name="Google Shape;2066;p81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7" name="Google Shape;2067;p81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8" name="Google Shape;2068;p81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9" name="Google Shape;2069;p81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0" name="Google Shape;2070;p81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1" name="Google Shape;2071;p81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2" name="Google Shape;2072;p81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3" name="Google Shape;2073;p81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4" name="Google Shape;2074;p81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5" name="Google Shape;2075;p81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6" name="Google Shape;2076;p81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7" name="Google Shape;2077;p81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78" name="Google Shape;2078;p81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9" name="Google Shape;2079;p81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0" name="Google Shape;2080;p81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1" name="Google Shape;2081;p81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2" name="Google Shape;2082;p81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3" name="Google Shape;2083;p81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4" name="Google Shape;2084;p81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5" name="Google Shape;2085;p81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6" name="Google Shape;2086;p81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87" name="Google Shape;2087;p81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8" name="Google Shape;2088;p81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9" name="Google Shape;2089;p81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0" name="Google Shape;2090;p81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1" name="Google Shape;2091;p81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2" name="Google Shape;2092;p81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3" name="Google Shape;2093;p81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4" name="Google Shape;2094;p81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5" name="Google Shape;2095;p81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6" name="Google Shape;2096;p81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7" name="Google Shape;2097;p81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98" name="Google Shape;2098;p81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9" name="Google Shape;2099;p81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0" name="Google Shape;2100;p81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1" name="Google Shape;2101;p81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2" name="Google Shape;2102;p81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3" name="Google Shape;2103;p81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4" name="Google Shape;2104;p81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5" name="Google Shape;2105;p81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6" name="Google Shape;2106;p81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07" name="Google Shape;2107;p8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8" name="Google Shape;2108;p8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9" name="Google Shape;2109;p81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4" name="Google Shape;2114;p82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115" name="Google Shape;2115;p82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6" name="Google Shape;2116;p82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7" name="Google Shape;2117;p82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82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19" name="Google Shape;2119;p82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0" name="Google Shape;2120;p82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121" name="Google Shape;2121;p82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82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82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82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82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82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82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82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82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82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82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82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82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82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82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82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82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82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82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82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82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82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82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82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82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82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82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82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82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82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82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82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82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4" name="Google Shape;2154;p82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5" name="Google Shape;2155;p82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6" name="Google Shape;2156;p82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7" name="Google Shape;2157;p82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8" name="Google Shape;2158;p82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9" name="Google Shape;2159;p82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0" name="Google Shape;2160;p82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1" name="Google Shape;2161;p82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2" name="Google Shape;2162;p82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3" name="Google Shape;2163;p82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4" name="Google Shape;2164;p82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5" name="Google Shape;2165;p82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6" name="Google Shape;2166;p82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7" name="Google Shape;2167;p82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8" name="Google Shape;2168;p82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69" name="Google Shape;2169;p82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0" name="Google Shape;2170;p82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1" name="Google Shape;2171;p82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2" name="Google Shape;2172;p82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3" name="Google Shape;2173;p82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4" name="Google Shape;2174;p82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5" name="Google Shape;2175;p82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6" name="Google Shape;2176;p82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7" name="Google Shape;2177;p82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78" name="Google Shape;2178;p82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9" name="Google Shape;2179;p82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0" name="Google Shape;2180;p82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1" name="Google Shape;2181;p82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2" name="Google Shape;2182;p82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3" name="Google Shape;2183;p82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4" name="Google Shape;2184;p82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5" name="Google Shape;2185;p82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6" name="Google Shape;2186;p82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7" name="Google Shape;2187;p82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8" name="Google Shape;2188;p82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89" name="Google Shape;2189;p82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0" name="Google Shape;2190;p82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1" name="Google Shape;2191;p82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2" name="Google Shape;2192;p82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3" name="Google Shape;2193;p82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4" name="Google Shape;2194;p82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5" name="Google Shape;2195;p82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6" name="Google Shape;2196;p82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7" name="Google Shape;2197;p82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8" name="Google Shape;2198;p82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9" name="Google Shape;2199;p8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0" name="Google Shape;2200;p8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1" name="Google Shape;2201;p82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6" name="Google Shape;2206;p83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207" name="Google Shape;2207;p83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8" name="Google Shape;2208;p83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9" name="Google Shape;2209;p83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83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11" name="Google Shape;2211;p83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83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213" name="Google Shape;2213;p83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83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83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83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83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83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83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83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83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83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83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83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83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83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83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83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83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83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83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83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83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83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83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83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83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83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83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83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83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83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83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83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83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6" name="Google Shape;2246;p83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7" name="Google Shape;2247;p83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8" name="Google Shape;2248;p83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9" name="Google Shape;2249;p83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0" name="Google Shape;2250;p83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1" name="Google Shape;2251;p83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2" name="Google Shape;2252;p83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3" name="Google Shape;2253;p83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4" name="Google Shape;2254;p83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5" name="Google Shape;2255;p83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6" name="Google Shape;2256;p83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7" name="Google Shape;2257;p83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8" name="Google Shape;2258;p83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9" name="Google Shape;2259;p83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0" name="Google Shape;2260;p83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61" name="Google Shape;2261;p83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2" name="Google Shape;2262;p83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3" name="Google Shape;2263;p83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4" name="Google Shape;2264;p83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5" name="Google Shape;2265;p83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6" name="Google Shape;2266;p83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7" name="Google Shape;2267;p83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8" name="Google Shape;2268;p83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9" name="Google Shape;2269;p83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70" name="Google Shape;2270;p83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1" name="Google Shape;2271;p83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2" name="Google Shape;2272;p83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3" name="Google Shape;2273;p83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4" name="Google Shape;2274;p83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5" name="Google Shape;2275;p83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6" name="Google Shape;2276;p83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7" name="Google Shape;2277;p83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8" name="Google Shape;2278;p83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9" name="Google Shape;2279;p83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0" name="Google Shape;2280;p83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81" name="Google Shape;2281;p83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2" name="Google Shape;2282;p83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3" name="Google Shape;2283;p83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4" name="Google Shape;2284;p83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5" name="Google Shape;2285;p83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6" name="Google Shape;2286;p83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7" name="Google Shape;2287;p83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8" name="Google Shape;2288;p83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9" name="Google Shape;2289;p83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90" name="Google Shape;2290;p83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1" name="Google Shape;2291;p83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2" name="Google Shape;2292;p83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93" name="Google Shape;2293;p8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4" name="Google Shape;2294;p8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5" name="Google Shape;2295;p8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2300;p84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301" name="Google Shape;2301;p84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2" name="Google Shape;2302;p84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3" name="Google Shape;2303;p84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84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05" name="Google Shape;2305;p84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6" name="Google Shape;2306;p84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07" name="Google Shape;2307;p84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84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84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84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84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84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84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84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84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84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84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84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84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84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84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84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84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84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84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84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84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84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84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84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84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84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84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84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84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84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84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84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84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0" name="Google Shape;2340;p84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1" name="Google Shape;2341;p84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2" name="Google Shape;2342;p84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3" name="Google Shape;2343;p84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4" name="Google Shape;2344;p84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5" name="Google Shape;2345;p84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6" name="Google Shape;2346;p84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7" name="Google Shape;2347;p84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8" name="Google Shape;2348;p84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9" name="Google Shape;2349;p84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0" name="Google Shape;2350;p84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1" name="Google Shape;2351;p84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2" name="Google Shape;2352;p84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3" name="Google Shape;2353;p84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4" name="Google Shape;2354;p84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55" name="Google Shape;2355;p84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6" name="Google Shape;2356;p84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7" name="Google Shape;2357;p84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8" name="Google Shape;2358;p84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9" name="Google Shape;2359;p84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0" name="Google Shape;2360;p84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1" name="Google Shape;2361;p84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2" name="Google Shape;2362;p84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3" name="Google Shape;2363;p84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64" name="Google Shape;2364;p84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5" name="Google Shape;2365;p84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6" name="Google Shape;2366;p84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7" name="Google Shape;2367;p84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8" name="Google Shape;2368;p84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9" name="Google Shape;2369;p84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0" name="Google Shape;2370;p84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1" name="Google Shape;2371;p84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2" name="Google Shape;2372;p84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3" name="Google Shape;2373;p84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4" name="Google Shape;2374;p84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75" name="Google Shape;2375;p84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6" name="Google Shape;2376;p84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7" name="Google Shape;2377;p84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8" name="Google Shape;2378;p84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9" name="Google Shape;2379;p84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0" name="Google Shape;2380;p84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1" name="Google Shape;2381;p84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2" name="Google Shape;2382;p84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3" name="Google Shape;2383;p84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84" name="Google Shape;2384;p84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5" name="Google Shape;2385;p84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6" name="Google Shape;2386;p84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7" name="Google Shape;2387;p84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8" name="Google Shape;2388;p84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89" name="Google Shape;2389;p8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0" name="Google Shape;2390;p8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1" name="Google Shape;2391;p84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" name="Google Shape;2396;p85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397" name="Google Shape;2397;p85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8" name="Google Shape;2398;p85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9" name="Google Shape;2399;p85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85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01" name="Google Shape;2401;p85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2" name="Google Shape;2402;p85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85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85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85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85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85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85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85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85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85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85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85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85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85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85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85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85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85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85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85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85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85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85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85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85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85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85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85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85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85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85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85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85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85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6" name="Google Shape;2436;p85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7" name="Google Shape;2437;p85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8" name="Google Shape;2438;p85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9" name="Google Shape;2439;p85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0" name="Google Shape;2440;p85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1" name="Google Shape;2441;p85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2" name="Google Shape;2442;p85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3" name="Google Shape;2443;p85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4" name="Google Shape;2444;p85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5" name="Google Shape;2445;p85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6" name="Google Shape;2446;p85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7" name="Google Shape;2447;p85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8" name="Google Shape;2448;p85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9" name="Google Shape;2449;p85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0" name="Google Shape;2450;p85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51" name="Google Shape;2451;p85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2" name="Google Shape;2452;p85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3" name="Google Shape;2453;p85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4" name="Google Shape;2454;p85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5" name="Google Shape;2455;p85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6" name="Google Shape;2456;p85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7" name="Google Shape;2457;p85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8" name="Google Shape;2458;p85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9" name="Google Shape;2459;p85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60" name="Google Shape;2460;p85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1" name="Google Shape;2461;p85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2" name="Google Shape;2462;p85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3" name="Google Shape;2463;p85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4" name="Google Shape;2464;p85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5" name="Google Shape;2465;p85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6" name="Google Shape;2466;p85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7" name="Google Shape;2467;p85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8" name="Google Shape;2468;p85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9" name="Google Shape;2469;p85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0" name="Google Shape;2470;p85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71" name="Google Shape;2471;p85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2" name="Google Shape;2472;p85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3" name="Google Shape;2473;p85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4" name="Google Shape;2474;p85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5" name="Google Shape;2475;p85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6" name="Google Shape;2476;p85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7" name="Google Shape;2477;p85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8" name="Google Shape;2478;p85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9" name="Google Shape;2479;p85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80" name="Google Shape;2480;p85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1" name="Google Shape;2481;p85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2" name="Google Shape;2482;p85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3" name="Google Shape;2483;p85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4" name="Google Shape;2484;p85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5" name="Google Shape;2485;p85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6" name="Google Shape;2486;p85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487" name="Google Shape;2487;p8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8" name="Google Shape;2488;p8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9" name="Google Shape;2489;p8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86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495" name="Google Shape;2495;p86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6" name="Google Shape;2496;p86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7" name="Google Shape;2497;p86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86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9" name="Google Shape;2499;p86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86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501" name="Google Shape;2501;p86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86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86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86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86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86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86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86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86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86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86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86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86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86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86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6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6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6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6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86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6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86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6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86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86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86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86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86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86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86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86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86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86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4" name="Google Shape;2534;p86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5" name="Google Shape;2535;p86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6" name="Google Shape;2536;p86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7" name="Google Shape;2537;p86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8" name="Google Shape;2538;p86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9" name="Google Shape;2539;p86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0" name="Google Shape;2540;p86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1" name="Google Shape;2541;p86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2" name="Google Shape;2542;p86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3" name="Google Shape;2543;p86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4" name="Google Shape;2544;p86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5" name="Google Shape;2545;p86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6" name="Google Shape;2546;p86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7" name="Google Shape;2547;p86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8" name="Google Shape;2548;p86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49" name="Google Shape;2549;p86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0" name="Google Shape;2550;p86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1" name="Google Shape;2551;p86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2" name="Google Shape;2552;p86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3" name="Google Shape;2553;p86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4" name="Google Shape;2554;p86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5" name="Google Shape;2555;p86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6" name="Google Shape;2556;p86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7" name="Google Shape;2557;p86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58" name="Google Shape;2558;p86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9" name="Google Shape;2559;p86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0" name="Google Shape;2560;p86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1" name="Google Shape;2561;p86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2" name="Google Shape;2562;p86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3" name="Google Shape;2563;p86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4" name="Google Shape;2564;p86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5" name="Google Shape;2565;p86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6" name="Google Shape;2566;p86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7" name="Google Shape;2567;p86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8" name="Google Shape;2568;p86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69" name="Google Shape;2569;p86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0" name="Google Shape;2570;p86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1" name="Google Shape;2571;p86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2" name="Google Shape;2572;p86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3" name="Google Shape;2573;p86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4" name="Google Shape;2574;p86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5" name="Google Shape;2575;p86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6" name="Google Shape;2576;p86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7" name="Google Shape;2577;p86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78" name="Google Shape;2578;p86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9" name="Google Shape;2579;p86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0" name="Google Shape;2580;p86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1" name="Google Shape;2581;p86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2" name="Google Shape;2582;p86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3" name="Google Shape;2583;p86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4" name="Google Shape;2584;p86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5" name="Google Shape;2585;p86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6" name="Google Shape;2586;p86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587" name="Google Shape;2587;p8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8" name="Google Shape;2588;p8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9" name="Google Shape;2589;p86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4" name="Google Shape;2594;p87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595" name="Google Shape;2595;p87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6" name="Google Shape;2596;p87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7" name="Google Shape;2597;p87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87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99" name="Google Shape;2599;p87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0" name="Google Shape;2600;p87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601" name="Google Shape;2601;p87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87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87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87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87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87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87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87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87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87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87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87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87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87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87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87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87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87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87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87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87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87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87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87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87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87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87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87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87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87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87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87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87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4" name="Google Shape;2634;p87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5" name="Google Shape;2635;p87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6" name="Google Shape;2636;p87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7" name="Google Shape;2637;p87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8" name="Google Shape;2638;p87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9" name="Google Shape;2639;p87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0" name="Google Shape;2640;p87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1" name="Google Shape;2641;p87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2" name="Google Shape;2642;p87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3" name="Google Shape;2643;p87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4" name="Google Shape;2644;p87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5" name="Google Shape;2645;p87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6" name="Google Shape;2646;p87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7" name="Google Shape;2647;p87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8" name="Google Shape;2648;p87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49" name="Google Shape;2649;p87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0" name="Google Shape;2650;p87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1" name="Google Shape;2651;p87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2" name="Google Shape;2652;p87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3" name="Google Shape;2653;p87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4" name="Google Shape;2654;p87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5" name="Google Shape;2655;p87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6" name="Google Shape;2656;p87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7" name="Google Shape;2657;p87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58" name="Google Shape;2658;p87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9" name="Google Shape;2659;p87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0" name="Google Shape;2660;p87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1" name="Google Shape;2661;p87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2" name="Google Shape;2662;p87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3" name="Google Shape;2663;p87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4" name="Google Shape;2664;p87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5" name="Google Shape;2665;p87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6" name="Google Shape;2666;p87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7" name="Google Shape;2667;p87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8" name="Google Shape;2668;p87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69" name="Google Shape;2669;p87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87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1" name="Google Shape;2671;p87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2" name="Google Shape;2672;p87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3" name="Google Shape;2673;p87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4" name="Google Shape;2674;p87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5" name="Google Shape;2675;p87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87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7" name="Google Shape;2677;p87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78" name="Google Shape;2678;p87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9" name="Google Shape;2679;p87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0" name="Google Shape;2680;p87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1" name="Google Shape;2681;p87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2" name="Google Shape;2682;p87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3" name="Google Shape;2683;p87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4" name="Google Shape;2684;p87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5" name="Google Shape;2685;p87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6" name="Google Shape;2686;p87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7" name="Google Shape;2687;p87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8" name="Google Shape;2688;p87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689" name="Google Shape;2689;p8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0" name="Google Shape;2690;p8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1" name="Google Shape;2691;p87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6" name="Google Shape;2696;p88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697" name="Google Shape;2697;p88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8" name="Google Shape;2698;p88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9" name="Google Shape;2699;p88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88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01" name="Google Shape;2701;p88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2" name="Google Shape;2702;p88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703" name="Google Shape;2703;p88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88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88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88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88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88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88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88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8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8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8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88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88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88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88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88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88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88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88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88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88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88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88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88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88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88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88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88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88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88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88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88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88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6" name="Google Shape;2736;p88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7" name="Google Shape;2737;p88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8" name="Google Shape;2738;p88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9" name="Google Shape;2739;p88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0" name="Google Shape;2740;p88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1" name="Google Shape;2741;p88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2" name="Google Shape;2742;p88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3" name="Google Shape;2743;p88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4" name="Google Shape;2744;p88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5" name="Google Shape;2745;p88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6" name="Google Shape;2746;p88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7" name="Google Shape;2747;p88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8" name="Google Shape;2748;p88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9" name="Google Shape;2749;p88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0" name="Google Shape;2750;p88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51" name="Google Shape;2751;p88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2" name="Google Shape;2752;p88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3" name="Google Shape;2753;p88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4" name="Google Shape;2754;p88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5" name="Google Shape;2755;p88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6" name="Google Shape;2756;p88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7" name="Google Shape;2757;p88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8" name="Google Shape;2758;p88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9" name="Google Shape;2759;p88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60" name="Google Shape;2760;p88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1" name="Google Shape;2761;p88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2" name="Google Shape;2762;p88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3" name="Google Shape;2763;p88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4" name="Google Shape;2764;p88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5" name="Google Shape;2765;p88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6" name="Google Shape;2766;p88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7" name="Google Shape;2767;p88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8" name="Google Shape;2768;p88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9" name="Google Shape;2769;p88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0" name="Google Shape;2770;p88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71" name="Google Shape;2771;p88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2" name="Google Shape;2772;p88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3" name="Google Shape;2773;p88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4" name="Google Shape;2774;p88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5" name="Google Shape;2775;p88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6" name="Google Shape;2776;p88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7" name="Google Shape;2777;p88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8" name="Google Shape;2778;p88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9" name="Google Shape;2779;p88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80" name="Google Shape;2780;p88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1" name="Google Shape;2781;p88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2" name="Google Shape;2782;p88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3" name="Google Shape;2783;p88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4" name="Google Shape;2784;p88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5" name="Google Shape;2785;p88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6" name="Google Shape;2786;p88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7" name="Google Shape;2787;p88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8" name="Google Shape;2788;p88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9" name="Google Shape;2789;p88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0" name="Google Shape;2790;p88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1" name="Google Shape;2791;p88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2" name="Google Shape;2792;p88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793" name="Google Shape;2793;p8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4" name="Google Shape;2794;p8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5" name="Google Shape;2795;p88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0" name="Google Shape;2800;p89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801" name="Google Shape;2801;p89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2" name="Google Shape;2802;p89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3" name="Google Shape;2803;p89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89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5" name="Google Shape;2805;p89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6" name="Google Shape;2806;p89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7" name="Google Shape;2807;p89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89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89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89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89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89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89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89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89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89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89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89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89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89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89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89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3" name="Google Shape;2823;p89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4" name="Google Shape;2824;p89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Google Shape;2825;p89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89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p89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8" name="Google Shape;2828;p89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p89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0" name="Google Shape;2830;p89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p89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89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89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89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89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89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89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89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9" name="Google Shape;2839;p89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0" name="Google Shape;2840;p89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1" name="Google Shape;2841;p89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2" name="Google Shape;2842;p89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3" name="Google Shape;2843;p89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4" name="Google Shape;2844;p89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5" name="Google Shape;2845;p89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6" name="Google Shape;2846;p89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7" name="Google Shape;2847;p89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8" name="Google Shape;2848;p89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9" name="Google Shape;2849;p89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0" name="Google Shape;2850;p89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1" name="Google Shape;2851;p89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2" name="Google Shape;2852;p89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3" name="Google Shape;2853;p89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54" name="Google Shape;2854;p89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5" name="Google Shape;2855;p89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6" name="Google Shape;2856;p89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7" name="Google Shape;2857;p89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8" name="Google Shape;2858;p89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9" name="Google Shape;2859;p89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0" name="Google Shape;2860;p89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1" name="Google Shape;2861;p89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2" name="Google Shape;2862;p89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63" name="Google Shape;2863;p89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4" name="Google Shape;2864;p89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5" name="Google Shape;2865;p89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6" name="Google Shape;2866;p89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7" name="Google Shape;2867;p89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8" name="Google Shape;2868;p89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9" name="Google Shape;2869;p89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0" name="Google Shape;2870;p89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1" name="Google Shape;2871;p89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2" name="Google Shape;2872;p89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3" name="Google Shape;2873;p89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74" name="Google Shape;2874;p89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5" name="Google Shape;2875;p89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6" name="Google Shape;2876;p89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7" name="Google Shape;2877;p89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8" name="Google Shape;2878;p89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9" name="Google Shape;2879;p89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0" name="Google Shape;2880;p89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1" name="Google Shape;2881;p89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2" name="Google Shape;2882;p89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83" name="Google Shape;2883;p89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4" name="Google Shape;2884;p89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5" name="Google Shape;2885;p89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6" name="Google Shape;2886;p89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7" name="Google Shape;2887;p89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8" name="Google Shape;2888;p89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9" name="Google Shape;2889;p89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0" name="Google Shape;2890;p89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1" name="Google Shape;2891;p89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2" name="Google Shape;2892;p89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3" name="Google Shape;2893;p89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4" name="Google Shape;2894;p89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5" name="Google Shape;2895;p89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6" name="Google Shape;2896;p89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7" name="Google Shape;2897;p89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8" name="Google Shape;2898;p89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899" name="Google Shape;2899;p8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0" name="Google Shape;2900;p8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1" name="Google Shape;2901;p89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6" name="Google Shape;2906;p90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2907" name="Google Shape;2907;p90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8" name="Google Shape;2908;p90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9" name="Google Shape;2909;p90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0" name="Google Shape;2910;p90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11" name="Google Shape;2911;p90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2" name="Google Shape;2912;p90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913" name="Google Shape;2913;p90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90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5" name="Google Shape;2915;p90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6" name="Google Shape;2916;p90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p90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8" name="Google Shape;2918;p90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9" name="Google Shape;2919;p90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0" name="Google Shape;2920;p90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1" name="Google Shape;2921;p90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2" name="Google Shape;2922;p90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90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90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5" name="Google Shape;2925;p90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6" name="Google Shape;2926;p90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90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8" name="Google Shape;2928;p90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9" name="Google Shape;2929;p90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90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90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90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3" name="Google Shape;2933;p90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4" name="Google Shape;2934;p90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5" name="Google Shape;2935;p90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6" name="Google Shape;2936;p90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7" name="Google Shape;2937;p90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8" name="Google Shape;2938;p90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9" name="Google Shape;2939;p90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90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90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90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p90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90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90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6" name="Google Shape;2946;p90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7" name="Google Shape;2947;p90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8" name="Google Shape;2948;p90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9" name="Google Shape;2949;p90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0" name="Google Shape;2950;p90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1" name="Google Shape;2951;p90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2" name="Google Shape;2952;p90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3" name="Google Shape;2953;p90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4" name="Google Shape;2954;p90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5" name="Google Shape;2955;p90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6" name="Google Shape;2956;p90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7" name="Google Shape;2957;p90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8" name="Google Shape;2958;p90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9" name="Google Shape;2959;p90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0" name="Google Shape;2960;p90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61" name="Google Shape;2961;p90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2" name="Google Shape;2962;p90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3" name="Google Shape;2963;p90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4" name="Google Shape;2964;p90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5" name="Google Shape;2965;p90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6" name="Google Shape;2966;p90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7" name="Google Shape;2967;p90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8" name="Google Shape;2968;p90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9" name="Google Shape;2969;p90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70" name="Google Shape;2970;p90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1" name="Google Shape;2971;p90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2" name="Google Shape;2972;p90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3" name="Google Shape;2973;p90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4" name="Google Shape;2974;p90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5" name="Google Shape;2975;p90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6" name="Google Shape;2976;p90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7" name="Google Shape;2977;p90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8" name="Google Shape;2978;p90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9" name="Google Shape;2979;p90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0" name="Google Shape;2980;p90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81" name="Google Shape;2981;p90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2" name="Google Shape;2982;p90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3" name="Google Shape;2983;p90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4" name="Google Shape;2984;p90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5" name="Google Shape;2985;p90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6" name="Google Shape;2986;p90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7" name="Google Shape;2987;p90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8" name="Google Shape;2988;p90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9" name="Google Shape;2989;p90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90" name="Google Shape;2990;p90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1" name="Google Shape;2991;p90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2" name="Google Shape;2992;p90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3" name="Google Shape;2993;p90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4" name="Google Shape;2994;p90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5" name="Google Shape;2995;p90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6" name="Google Shape;2996;p90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7" name="Google Shape;2997;p90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8" name="Google Shape;2998;p90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9" name="Google Shape;2999;p90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0" name="Google Shape;3000;p90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1" name="Google Shape;3001;p90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2" name="Google Shape;3002;p90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3" name="Google Shape;3003;p90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4" name="Google Shape;3004;p90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5" name="Google Shape;3005;p90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6" name="Google Shape;3006;p90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007" name="Google Shape;3007;p9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8" name="Google Shape;3008;p9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9" name="Google Shape;3009;p9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1252165" y="123451"/>
            <a:ext cx="10612809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Escoge la tarjeta que con la fruta que más te gusta y colócala en la pizarra.</a:t>
            </a:r>
            <a:endParaRPr sz="3600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58" name="Google Shape;258;p6"/>
          <p:cNvGrpSpPr/>
          <p:nvPr/>
        </p:nvGrpSpPr>
        <p:grpSpPr>
          <a:xfrm rot="-720000">
            <a:off x="1002107" y="1808139"/>
            <a:ext cx="1848296" cy="1770963"/>
            <a:chOff x="1043" y="2422"/>
            <a:chExt cx="3489" cy="3181"/>
          </a:xfrm>
        </p:grpSpPr>
        <p:sp>
          <p:nvSpPr>
            <p:cNvPr id="259" name="Google Shape;259;p6"/>
            <p:cNvSpPr/>
            <p:nvPr/>
          </p:nvSpPr>
          <p:spPr>
            <a:xfrm>
              <a:off x="1043" y="2422"/>
              <a:ext cx="3489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458" t="54347" r="76442" b="23321"/>
            <a:stretch/>
          </p:blipFill>
          <p:spPr>
            <a:xfrm>
              <a:off x="1341" y="2621"/>
              <a:ext cx="2894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458" t="82423" r="76442" b="9509"/>
            <a:stretch/>
          </p:blipFill>
          <p:spPr>
            <a:xfrm>
              <a:off x="1341" y="4758"/>
              <a:ext cx="2894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6"/>
          <p:cNvGrpSpPr/>
          <p:nvPr/>
        </p:nvGrpSpPr>
        <p:grpSpPr>
          <a:xfrm rot="720000">
            <a:off x="4044566" y="1748432"/>
            <a:ext cx="1848296" cy="1770963"/>
            <a:chOff x="5791" y="2421"/>
            <a:chExt cx="3489" cy="3181"/>
          </a:xfrm>
        </p:grpSpPr>
        <p:sp>
          <p:nvSpPr>
            <p:cNvPr id="263" name="Google Shape;263;p6"/>
            <p:cNvSpPr/>
            <p:nvPr/>
          </p:nvSpPr>
          <p:spPr>
            <a:xfrm>
              <a:off x="5791" y="2421"/>
              <a:ext cx="3489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" name="Google Shape;264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27236" t="54347" r="50712" b="23321"/>
            <a:stretch/>
          </p:blipFill>
          <p:spPr>
            <a:xfrm>
              <a:off x="5948" y="2578"/>
              <a:ext cx="3175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0848" t="82423" r="55831" b="9509"/>
            <a:stretch/>
          </p:blipFill>
          <p:spPr>
            <a:xfrm>
              <a:off x="6511" y="4759"/>
              <a:ext cx="1918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6"/>
          <p:cNvGrpSpPr/>
          <p:nvPr/>
        </p:nvGrpSpPr>
        <p:grpSpPr>
          <a:xfrm rot="900000">
            <a:off x="7295968" y="1718494"/>
            <a:ext cx="1997686" cy="1770963"/>
            <a:chOff x="10690" y="2421"/>
            <a:chExt cx="3771" cy="3181"/>
          </a:xfrm>
        </p:grpSpPr>
        <p:sp>
          <p:nvSpPr>
            <p:cNvPr id="267" name="Google Shape;267;p6"/>
            <p:cNvSpPr/>
            <p:nvPr/>
          </p:nvSpPr>
          <p:spPr>
            <a:xfrm>
              <a:off x="10690" y="2421"/>
              <a:ext cx="3771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0111" t="54347" r="26033" b="23321"/>
            <a:stretch/>
          </p:blipFill>
          <p:spPr>
            <a:xfrm>
              <a:off x="10858" y="2578"/>
              <a:ext cx="3435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4620" t="82423" r="30539" b="9509"/>
            <a:stretch/>
          </p:blipFill>
          <p:spPr>
            <a:xfrm>
              <a:off x="11486" y="4715"/>
              <a:ext cx="2137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6"/>
          <p:cNvGrpSpPr/>
          <p:nvPr/>
        </p:nvGrpSpPr>
        <p:grpSpPr>
          <a:xfrm rot="1140000">
            <a:off x="9450533" y="3483903"/>
            <a:ext cx="1959014" cy="2213008"/>
            <a:chOff x="14129" y="5653"/>
            <a:chExt cx="3698" cy="3975"/>
          </a:xfrm>
        </p:grpSpPr>
        <p:sp>
          <p:nvSpPr>
            <p:cNvPr id="271" name="Google Shape;271;p6"/>
            <p:cNvSpPr/>
            <p:nvPr/>
          </p:nvSpPr>
          <p:spPr>
            <a:xfrm>
              <a:off x="14129" y="5653"/>
              <a:ext cx="3698" cy="3975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4342" t="50490" r="2253" b="19477"/>
            <a:stretch/>
          </p:blipFill>
          <p:spPr>
            <a:xfrm>
              <a:off x="14316" y="5871"/>
              <a:ext cx="3370" cy="2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8858" t="82423" r="7516" b="9509"/>
            <a:stretch/>
          </p:blipFill>
          <p:spPr>
            <a:xfrm>
              <a:off x="15009" y="8745"/>
              <a:ext cx="1962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6"/>
          <p:cNvGrpSpPr/>
          <p:nvPr/>
        </p:nvGrpSpPr>
        <p:grpSpPr>
          <a:xfrm>
            <a:off x="2339944" y="3939896"/>
            <a:ext cx="1997686" cy="2108899"/>
            <a:chOff x="3022" y="5722"/>
            <a:chExt cx="3771" cy="3788"/>
          </a:xfrm>
        </p:grpSpPr>
        <p:sp>
          <p:nvSpPr>
            <p:cNvPr id="275" name="Google Shape;275;p6"/>
            <p:cNvSpPr/>
            <p:nvPr/>
          </p:nvSpPr>
          <p:spPr>
            <a:xfrm>
              <a:off x="3022" y="5722"/>
              <a:ext cx="3771" cy="3788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6" name="Google Shape;276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0258" t="3167" r="27530" b="68840"/>
            <a:stretch/>
          </p:blipFill>
          <p:spPr>
            <a:xfrm>
              <a:off x="3313" y="5934"/>
              <a:ext cx="3198" cy="2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4473" t="33280" r="30238" b="57963"/>
            <a:stretch/>
          </p:blipFill>
          <p:spPr>
            <a:xfrm>
              <a:off x="3811" y="8591"/>
              <a:ext cx="2201" cy="8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6"/>
          <p:cNvGrpSpPr/>
          <p:nvPr/>
        </p:nvGrpSpPr>
        <p:grpSpPr>
          <a:xfrm rot="-780000">
            <a:off x="5604815" y="3933850"/>
            <a:ext cx="1854653" cy="1931859"/>
            <a:chOff x="10059" y="2867"/>
            <a:chExt cx="3501" cy="3470"/>
          </a:xfrm>
        </p:grpSpPr>
        <p:sp>
          <p:nvSpPr>
            <p:cNvPr id="279" name="Google Shape;279;p6"/>
            <p:cNvSpPr/>
            <p:nvPr/>
          </p:nvSpPr>
          <p:spPr>
            <a:xfrm>
              <a:off x="10059" y="2867"/>
              <a:ext cx="3501" cy="3470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4189" t="6333" r="1501" b="70417"/>
            <a:stretch/>
          </p:blipFill>
          <p:spPr>
            <a:xfrm>
              <a:off x="10059" y="3304"/>
              <a:ext cx="3500" cy="2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81711" t="33280" r="9016" b="59321"/>
            <a:stretch/>
          </p:blipFill>
          <p:spPr>
            <a:xfrm>
              <a:off x="11263" y="5529"/>
              <a:ext cx="1335" cy="7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4" name="Google Shape;3014;p91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015" name="Google Shape;3015;p91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6" name="Google Shape;3016;p91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7" name="Google Shape;3017;p91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91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19" name="Google Shape;3019;p91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0" name="Google Shape;3020;p91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1" name="Google Shape;3021;p91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91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91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91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91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91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91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91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91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91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91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91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91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91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91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91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91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91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91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91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91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2" name="Google Shape;3042;p91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3" name="Google Shape;3043;p91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91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5" name="Google Shape;3045;p91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6" name="Google Shape;3046;p91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7" name="Google Shape;3047;p91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8" name="Google Shape;3048;p91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9" name="Google Shape;3049;p91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0" name="Google Shape;3050;p91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1" name="Google Shape;3051;p91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2" name="Google Shape;3052;p91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91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4" name="Google Shape;3054;p91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5" name="Google Shape;3055;p91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6" name="Google Shape;3056;p91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7" name="Google Shape;3057;p91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8" name="Google Shape;3058;p91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9" name="Google Shape;3059;p91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0" name="Google Shape;3060;p91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1" name="Google Shape;3061;p91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2" name="Google Shape;3062;p91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3" name="Google Shape;3063;p91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4" name="Google Shape;3064;p91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5" name="Google Shape;3065;p91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6" name="Google Shape;3066;p91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7" name="Google Shape;3067;p91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8" name="Google Shape;3068;p91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69" name="Google Shape;3069;p91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0" name="Google Shape;3070;p91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1" name="Google Shape;3071;p91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2" name="Google Shape;3072;p91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3" name="Google Shape;3073;p91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4" name="Google Shape;3074;p91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5" name="Google Shape;3075;p91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6" name="Google Shape;3076;p91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7" name="Google Shape;3077;p91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78" name="Google Shape;3078;p91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9" name="Google Shape;3079;p91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0" name="Google Shape;3080;p91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1" name="Google Shape;3081;p91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2" name="Google Shape;3082;p91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3" name="Google Shape;3083;p91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4" name="Google Shape;3084;p91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5" name="Google Shape;3085;p91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6" name="Google Shape;3086;p91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7" name="Google Shape;3087;p91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8" name="Google Shape;3088;p91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89" name="Google Shape;3089;p91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0" name="Google Shape;3090;p91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1" name="Google Shape;3091;p91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2" name="Google Shape;3092;p91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3" name="Google Shape;3093;p91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4" name="Google Shape;3094;p91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5" name="Google Shape;3095;p91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6" name="Google Shape;3096;p91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7" name="Google Shape;3097;p91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98" name="Google Shape;3098;p91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9" name="Google Shape;3099;p91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0" name="Google Shape;3100;p91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1" name="Google Shape;3101;p91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2" name="Google Shape;3102;p91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3" name="Google Shape;3103;p91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4" name="Google Shape;3104;p91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5" name="Google Shape;3105;p91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6" name="Google Shape;3106;p91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7" name="Google Shape;3107;p91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8" name="Google Shape;3108;p91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9" name="Google Shape;3109;p91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0" name="Google Shape;3110;p91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1" name="Google Shape;3111;p91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2" name="Google Shape;3112;p91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3" name="Google Shape;3113;p91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4" name="Google Shape;3114;p91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5" name="Google Shape;3115;p91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6" name="Google Shape;3116;p91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117" name="Google Shape;3117;p9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8" name="Google Shape;3118;p9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9" name="Google Shape;3119;p91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4" name="Google Shape;3124;p92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125" name="Google Shape;3125;p92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6" name="Google Shape;3126;p92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7" name="Google Shape;3127;p92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92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29" name="Google Shape;3129;p92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0" name="Google Shape;3130;p92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131" name="Google Shape;3131;p92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92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3" name="Google Shape;3133;p92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4" name="Google Shape;3134;p92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92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92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7" name="Google Shape;3137;p92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92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9" name="Google Shape;3139;p92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92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Google Shape;3141;p92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Google Shape;3142;p92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3" name="Google Shape;3143;p92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92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92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92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92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92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92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92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92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2" name="Google Shape;3152;p92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92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92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92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92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92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92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92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0" name="Google Shape;3160;p92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1" name="Google Shape;3161;p92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2" name="Google Shape;3162;p92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3" name="Google Shape;3163;p92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4" name="Google Shape;3164;p92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5" name="Google Shape;3165;p92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6" name="Google Shape;3166;p92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7" name="Google Shape;3167;p92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8" name="Google Shape;3168;p92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9" name="Google Shape;3169;p92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0" name="Google Shape;3170;p92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1" name="Google Shape;3171;p92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2" name="Google Shape;3172;p92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3" name="Google Shape;3173;p92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4" name="Google Shape;3174;p92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5" name="Google Shape;3175;p92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6" name="Google Shape;3176;p92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7" name="Google Shape;3177;p92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8" name="Google Shape;3178;p92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79" name="Google Shape;3179;p92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0" name="Google Shape;3180;p92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1" name="Google Shape;3181;p92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2" name="Google Shape;3182;p92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3" name="Google Shape;3183;p92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4" name="Google Shape;3184;p92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5" name="Google Shape;3185;p92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6" name="Google Shape;3186;p92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7" name="Google Shape;3187;p92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88" name="Google Shape;3188;p92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9" name="Google Shape;3189;p92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0" name="Google Shape;3190;p92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1" name="Google Shape;3191;p92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2" name="Google Shape;3192;p92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3" name="Google Shape;3193;p92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4" name="Google Shape;3194;p92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5" name="Google Shape;3195;p92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6" name="Google Shape;3196;p92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7" name="Google Shape;3197;p92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8" name="Google Shape;3198;p92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99" name="Google Shape;3199;p92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0" name="Google Shape;3200;p92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1" name="Google Shape;3201;p92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2" name="Google Shape;3202;p92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3" name="Google Shape;3203;p92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4" name="Google Shape;3204;p92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5" name="Google Shape;3205;p92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6" name="Google Shape;3206;p92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7" name="Google Shape;3207;p92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08" name="Google Shape;3208;p92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9" name="Google Shape;3209;p92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0" name="Google Shape;3210;p92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1" name="Google Shape;3211;p92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2" name="Google Shape;3212;p92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3" name="Google Shape;3213;p92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4" name="Google Shape;3214;p92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5" name="Google Shape;3215;p92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6" name="Google Shape;3216;p92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7" name="Google Shape;3217;p92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8" name="Google Shape;3218;p92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9" name="Google Shape;3219;p92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0" name="Google Shape;3220;p92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1" name="Google Shape;3221;p92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2" name="Google Shape;3222;p92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3" name="Google Shape;3223;p92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4" name="Google Shape;3224;p92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5" name="Google Shape;3225;p92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6" name="Google Shape;3226;p92"/>
          <p:cNvSpPr txBox="1"/>
          <p:nvPr/>
        </p:nvSpPr>
        <p:spPr>
          <a:xfrm>
            <a:off x="10642600" y="25692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7" name="Google Shape;3227;p92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228" name="Google Shape;3228;p9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9" name="Google Shape;3229;p9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0" name="Google Shape;3230;p92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" name="Google Shape;3235;p93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236" name="Google Shape;3236;p93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7" name="Google Shape;3237;p93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8" name="Google Shape;3238;p93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93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40" name="Google Shape;3240;p93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1" name="Google Shape;3241;p93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242" name="Google Shape;3242;p93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93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93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93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93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93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93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9" name="Google Shape;3249;p93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93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1" name="Google Shape;3251;p93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93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93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93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93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93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93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93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93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93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93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93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93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93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93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6" name="Google Shape;3266;p93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7" name="Google Shape;3267;p93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8" name="Google Shape;3268;p93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9" name="Google Shape;3269;p93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0" name="Google Shape;3270;p93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93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p93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93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93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5" name="Google Shape;3275;p93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6" name="Google Shape;3276;p93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7" name="Google Shape;3277;p93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8" name="Google Shape;3278;p93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9" name="Google Shape;3279;p93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0" name="Google Shape;3280;p93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1" name="Google Shape;3281;p93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2" name="Google Shape;3282;p93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3" name="Google Shape;3283;p93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4" name="Google Shape;3284;p93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5" name="Google Shape;3285;p93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6" name="Google Shape;3286;p93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7" name="Google Shape;3287;p93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8" name="Google Shape;3288;p93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9" name="Google Shape;3289;p93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90" name="Google Shape;3290;p93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1" name="Google Shape;3291;p93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2" name="Google Shape;3292;p93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3" name="Google Shape;3293;p93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4" name="Google Shape;3294;p93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5" name="Google Shape;3295;p93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6" name="Google Shape;3296;p93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7" name="Google Shape;3297;p93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8" name="Google Shape;3298;p93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99" name="Google Shape;3299;p93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0" name="Google Shape;3300;p93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1" name="Google Shape;3301;p93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2" name="Google Shape;3302;p93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3" name="Google Shape;3303;p93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4" name="Google Shape;3304;p93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5" name="Google Shape;3305;p93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6" name="Google Shape;3306;p93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7" name="Google Shape;3307;p93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8" name="Google Shape;3308;p93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9" name="Google Shape;3309;p93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0" name="Google Shape;3310;p93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1" name="Google Shape;3311;p93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2" name="Google Shape;3312;p93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3" name="Google Shape;3313;p93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4" name="Google Shape;3314;p93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5" name="Google Shape;3315;p93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6" name="Google Shape;3316;p93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7" name="Google Shape;3317;p93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8" name="Google Shape;3318;p93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9" name="Google Shape;3319;p93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0" name="Google Shape;3320;p93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1" name="Google Shape;3321;p93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2" name="Google Shape;3322;p93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3" name="Google Shape;3323;p93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4" name="Google Shape;3324;p93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5" name="Google Shape;3325;p93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6" name="Google Shape;3326;p93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7" name="Google Shape;3327;p93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8" name="Google Shape;3328;p93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9" name="Google Shape;3329;p93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0" name="Google Shape;3330;p93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1" name="Google Shape;3331;p93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2" name="Google Shape;3332;p93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3" name="Google Shape;3333;p93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4" name="Google Shape;3334;p93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5" name="Google Shape;3335;p93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6" name="Google Shape;3336;p93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7" name="Google Shape;3337;p93"/>
          <p:cNvSpPr txBox="1"/>
          <p:nvPr/>
        </p:nvSpPr>
        <p:spPr>
          <a:xfrm>
            <a:off x="10642600" y="25692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38" name="Google Shape;3338;p93"/>
          <p:cNvCxnSpPr/>
          <p:nvPr/>
        </p:nvCxnSpPr>
        <p:spPr>
          <a:xfrm rot="10800000" flipH="1">
            <a:off x="4696460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9" name="Google Shape;3339;p93"/>
          <p:cNvCxnSpPr/>
          <p:nvPr/>
        </p:nvCxnSpPr>
        <p:spPr>
          <a:xfrm>
            <a:off x="8228496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40" name="Google Shape;3340;p93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341" name="Google Shape;3341;p9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2" name="Google Shape;3342;p9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3" name="Google Shape;3343;p9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94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349" name="Google Shape;3349;p94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0" name="Google Shape;3350;p94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1" name="Google Shape;3351;p94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94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53" name="Google Shape;3353;p94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4" name="Google Shape;3354;p94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355" name="Google Shape;3355;p94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94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94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94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94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94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94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94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94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94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94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94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94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8" name="Google Shape;3368;p94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9" name="Google Shape;3369;p94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94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94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94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94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94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94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94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94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94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9" name="Google Shape;3379;p94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0" name="Google Shape;3380;p94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1" name="Google Shape;3381;p94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2" name="Google Shape;3382;p94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3" name="Google Shape;3383;p94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4" name="Google Shape;3384;p94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5" name="Google Shape;3385;p94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p94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94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8" name="Google Shape;3388;p94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9" name="Google Shape;3389;p94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0" name="Google Shape;3390;p94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1" name="Google Shape;3391;p94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2" name="Google Shape;3392;p94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3" name="Google Shape;3393;p94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4" name="Google Shape;3394;p94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5" name="Google Shape;3395;p94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6" name="Google Shape;3396;p94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7" name="Google Shape;3397;p94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8" name="Google Shape;3398;p94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9" name="Google Shape;3399;p94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0" name="Google Shape;3400;p94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1" name="Google Shape;3401;p94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2" name="Google Shape;3402;p94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03" name="Google Shape;3403;p94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4" name="Google Shape;3404;p94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5" name="Google Shape;3405;p94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6" name="Google Shape;3406;p94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7" name="Google Shape;3407;p94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8" name="Google Shape;3408;p94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9" name="Google Shape;3409;p94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0" name="Google Shape;3410;p94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1" name="Google Shape;3411;p94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12" name="Google Shape;3412;p94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3" name="Google Shape;3413;p94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4" name="Google Shape;3414;p94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5" name="Google Shape;3415;p94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6" name="Google Shape;3416;p94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7" name="Google Shape;3417;p94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8" name="Google Shape;3418;p94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9" name="Google Shape;3419;p94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0" name="Google Shape;3420;p94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1" name="Google Shape;3421;p94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2" name="Google Shape;3422;p94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23" name="Google Shape;3423;p94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4" name="Google Shape;3424;p94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5" name="Google Shape;3425;p94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6" name="Google Shape;3426;p94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7" name="Google Shape;3427;p94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8" name="Google Shape;3428;p94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9" name="Google Shape;3429;p94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0" name="Google Shape;3430;p94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1" name="Google Shape;3431;p94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32" name="Google Shape;3432;p94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3" name="Google Shape;3433;p94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4" name="Google Shape;3434;p94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5" name="Google Shape;3435;p94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6" name="Google Shape;3436;p94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7" name="Google Shape;3437;p94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8" name="Google Shape;3438;p94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9" name="Google Shape;3439;p94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94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1" name="Google Shape;3441;p94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2" name="Google Shape;3442;p94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3" name="Google Shape;3443;p94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4" name="Google Shape;3444;p94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5" name="Google Shape;3445;p94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6" name="Google Shape;3446;p94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7" name="Google Shape;3447;p94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8" name="Google Shape;3448;p94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9" name="Google Shape;3449;p94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0" name="Google Shape;3450;p94"/>
          <p:cNvSpPr txBox="1"/>
          <p:nvPr/>
        </p:nvSpPr>
        <p:spPr>
          <a:xfrm>
            <a:off x="10642600" y="25692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51" name="Google Shape;3451;p94"/>
          <p:cNvCxnSpPr/>
          <p:nvPr/>
        </p:nvCxnSpPr>
        <p:spPr>
          <a:xfrm rot="10800000" flipH="1">
            <a:off x="4696460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2" name="Google Shape;3452;p94"/>
          <p:cNvCxnSpPr/>
          <p:nvPr/>
        </p:nvCxnSpPr>
        <p:spPr>
          <a:xfrm>
            <a:off x="8228496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3" name="Google Shape;3453;p94"/>
          <p:cNvCxnSpPr/>
          <p:nvPr/>
        </p:nvCxnSpPr>
        <p:spPr>
          <a:xfrm rot="10800000" flipH="1">
            <a:off x="46964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4" name="Google Shape;3454;p94"/>
          <p:cNvCxnSpPr/>
          <p:nvPr/>
        </p:nvCxnSpPr>
        <p:spPr>
          <a:xfrm>
            <a:off x="8323367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5" name="Google Shape;3455;p94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56" name="Google Shape;3456;p9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7" name="Google Shape;3457;p9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8" name="Google Shape;3458;p94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3" name="Google Shape;3463;p95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464" name="Google Shape;3464;p95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5" name="Google Shape;3465;p95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6" name="Google Shape;3466;p95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7" name="Google Shape;3467;p95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68" name="Google Shape;3468;p95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9" name="Google Shape;3469;p95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470" name="Google Shape;3470;p95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1" name="Google Shape;3471;p95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2" name="Google Shape;3472;p95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3" name="Google Shape;3473;p95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4" name="Google Shape;3474;p95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5" name="Google Shape;3475;p95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6" name="Google Shape;3476;p95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7" name="Google Shape;3477;p95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8" name="Google Shape;3478;p95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9" name="Google Shape;3479;p95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95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95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95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95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95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95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95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95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95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95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95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95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95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95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95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95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95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95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95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95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95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95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95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3" name="Google Shape;3503;p95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4" name="Google Shape;3504;p95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5" name="Google Shape;3505;p95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6" name="Google Shape;3506;p95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7" name="Google Shape;3507;p95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8" name="Google Shape;3508;p95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9" name="Google Shape;3509;p95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0" name="Google Shape;3510;p95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1" name="Google Shape;3511;p95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2" name="Google Shape;3512;p95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3" name="Google Shape;3513;p95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4" name="Google Shape;3514;p95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5" name="Google Shape;3515;p95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6" name="Google Shape;3516;p95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7" name="Google Shape;3517;p95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18" name="Google Shape;3518;p95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9" name="Google Shape;3519;p95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0" name="Google Shape;3520;p95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1" name="Google Shape;3521;p95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2" name="Google Shape;3522;p95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3" name="Google Shape;3523;p95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4" name="Google Shape;3524;p95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5" name="Google Shape;3525;p95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6" name="Google Shape;3526;p95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27" name="Google Shape;3527;p95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8" name="Google Shape;3528;p95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9" name="Google Shape;3529;p95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0" name="Google Shape;3530;p95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1" name="Google Shape;3531;p95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2" name="Google Shape;3532;p95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3" name="Google Shape;3533;p95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4" name="Google Shape;3534;p95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5" name="Google Shape;3535;p95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6" name="Google Shape;3536;p95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7" name="Google Shape;3537;p95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38" name="Google Shape;3538;p95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9" name="Google Shape;3539;p95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0" name="Google Shape;3540;p95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1" name="Google Shape;3541;p95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2" name="Google Shape;3542;p95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3" name="Google Shape;3543;p95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4" name="Google Shape;3544;p95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5" name="Google Shape;3545;p95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46" name="Google Shape;3546;p95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47" name="Google Shape;3547;p95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8" name="Google Shape;3548;p95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9" name="Google Shape;3549;p95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0" name="Google Shape;3550;p95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1" name="Google Shape;3551;p95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2" name="Google Shape;3552;p95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3" name="Google Shape;3553;p95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4" name="Google Shape;3554;p95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5" name="Google Shape;3555;p95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6" name="Google Shape;3556;p95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7" name="Google Shape;3557;p95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8" name="Google Shape;3558;p95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9" name="Google Shape;3559;p95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0" name="Google Shape;3560;p95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1" name="Google Shape;3561;p95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2" name="Google Shape;3562;p95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3" name="Google Shape;3563;p95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4" name="Google Shape;3564;p95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5" name="Google Shape;3565;p95"/>
          <p:cNvSpPr txBox="1"/>
          <p:nvPr/>
        </p:nvSpPr>
        <p:spPr>
          <a:xfrm>
            <a:off x="10642600" y="25692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66" name="Google Shape;3566;p95"/>
          <p:cNvCxnSpPr/>
          <p:nvPr/>
        </p:nvCxnSpPr>
        <p:spPr>
          <a:xfrm rot="10800000" flipH="1">
            <a:off x="4696460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7" name="Google Shape;3567;p95"/>
          <p:cNvCxnSpPr/>
          <p:nvPr/>
        </p:nvCxnSpPr>
        <p:spPr>
          <a:xfrm>
            <a:off x="8228496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8" name="Google Shape;3568;p95"/>
          <p:cNvCxnSpPr/>
          <p:nvPr/>
        </p:nvCxnSpPr>
        <p:spPr>
          <a:xfrm rot="10800000" flipH="1">
            <a:off x="46964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9" name="Google Shape;3569;p95"/>
          <p:cNvCxnSpPr/>
          <p:nvPr/>
        </p:nvCxnSpPr>
        <p:spPr>
          <a:xfrm>
            <a:off x="8323367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0" name="Google Shape;3570;p95"/>
          <p:cNvCxnSpPr/>
          <p:nvPr/>
        </p:nvCxnSpPr>
        <p:spPr>
          <a:xfrm>
            <a:off x="8419465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1" name="Google Shape;3571;p95"/>
          <p:cNvCxnSpPr/>
          <p:nvPr/>
        </p:nvCxnSpPr>
        <p:spPr>
          <a:xfrm rot="10800000" flipH="1">
            <a:off x="4696460" y="38792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2" name="Google Shape;3572;p95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573" name="Google Shape;3573;p9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4" name="Google Shape;3574;p9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5" name="Google Shape;3575;p9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0" name="Google Shape;3580;p96"/>
          <p:cNvGrpSpPr/>
          <p:nvPr/>
        </p:nvGrpSpPr>
        <p:grpSpPr>
          <a:xfrm>
            <a:off x="134620" y="1924050"/>
            <a:ext cx="5730686" cy="3255645"/>
            <a:chOff x="515" y="1951"/>
            <a:chExt cx="12861" cy="7338"/>
          </a:xfrm>
        </p:grpSpPr>
        <p:pic>
          <p:nvPicPr>
            <p:cNvPr id="3581" name="Google Shape;3581;p96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2" name="Google Shape;3582;p96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3" name="Google Shape;3583;p96"/>
          <p:cNvSpPr/>
          <p:nvPr/>
        </p:nvSpPr>
        <p:spPr>
          <a:xfrm>
            <a:off x="6505575" y="3662680"/>
            <a:ext cx="4281805" cy="1143000"/>
          </a:xfrm>
          <a:prstGeom prst="wedgeRoundRectCallout">
            <a:avLst>
              <a:gd name="adj1" fmla="val -55531"/>
              <a:gd name="adj2" fmla="val -11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96"/>
          <p:cNvSpPr txBox="1"/>
          <p:nvPr/>
        </p:nvSpPr>
        <p:spPr>
          <a:xfrm>
            <a:off x="6505575" y="3804920"/>
            <a:ext cx="417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85" name="Google Shape;3585;p96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195" y="3950335"/>
            <a:ext cx="219392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6" name="Google Shape;3586;p96" descr="Captura de pantalla 2023-12-11 a las 15.55.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955" y="194310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587" name="Google Shape;3587;p96"/>
          <p:cNvSpPr/>
          <p:nvPr/>
        </p:nvSpPr>
        <p:spPr>
          <a:xfrm>
            <a:off x="10774045" y="1073150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96"/>
          <p:cNvSpPr/>
          <p:nvPr/>
        </p:nvSpPr>
        <p:spPr>
          <a:xfrm>
            <a:off x="8210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96"/>
          <p:cNvSpPr/>
          <p:nvPr/>
        </p:nvSpPr>
        <p:spPr>
          <a:xfrm>
            <a:off x="8337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96"/>
          <p:cNvSpPr/>
          <p:nvPr/>
        </p:nvSpPr>
        <p:spPr>
          <a:xfrm>
            <a:off x="8464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96"/>
          <p:cNvSpPr/>
          <p:nvPr/>
        </p:nvSpPr>
        <p:spPr>
          <a:xfrm>
            <a:off x="8569325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96"/>
          <p:cNvSpPr/>
          <p:nvPr/>
        </p:nvSpPr>
        <p:spPr>
          <a:xfrm>
            <a:off x="8718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96"/>
          <p:cNvSpPr/>
          <p:nvPr/>
        </p:nvSpPr>
        <p:spPr>
          <a:xfrm>
            <a:off x="880110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96"/>
          <p:cNvSpPr/>
          <p:nvPr/>
        </p:nvSpPr>
        <p:spPr>
          <a:xfrm>
            <a:off x="8972550" y="10731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96"/>
          <p:cNvSpPr/>
          <p:nvPr/>
        </p:nvSpPr>
        <p:spPr>
          <a:xfrm>
            <a:off x="82105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96"/>
          <p:cNvSpPr/>
          <p:nvPr/>
        </p:nvSpPr>
        <p:spPr>
          <a:xfrm>
            <a:off x="8324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96"/>
          <p:cNvSpPr/>
          <p:nvPr/>
        </p:nvSpPr>
        <p:spPr>
          <a:xfrm>
            <a:off x="8451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96"/>
          <p:cNvSpPr/>
          <p:nvPr/>
        </p:nvSpPr>
        <p:spPr>
          <a:xfrm>
            <a:off x="8578850" y="14547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96"/>
          <p:cNvSpPr/>
          <p:nvPr/>
        </p:nvSpPr>
        <p:spPr>
          <a:xfrm>
            <a:off x="8216265" y="185356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96"/>
          <p:cNvSpPr/>
          <p:nvPr/>
        </p:nvSpPr>
        <p:spPr>
          <a:xfrm>
            <a:off x="8334798" y="18605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96"/>
          <p:cNvSpPr/>
          <p:nvPr/>
        </p:nvSpPr>
        <p:spPr>
          <a:xfrm>
            <a:off x="8470265" y="18542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96"/>
          <p:cNvSpPr/>
          <p:nvPr/>
        </p:nvSpPr>
        <p:spPr>
          <a:xfrm>
            <a:off x="8597265" y="184785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96"/>
          <p:cNvSpPr/>
          <p:nvPr/>
        </p:nvSpPr>
        <p:spPr>
          <a:xfrm>
            <a:off x="8724265" y="18415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96"/>
          <p:cNvSpPr/>
          <p:nvPr/>
        </p:nvSpPr>
        <p:spPr>
          <a:xfrm>
            <a:off x="8211185" y="224853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96"/>
          <p:cNvSpPr/>
          <p:nvPr/>
        </p:nvSpPr>
        <p:spPr>
          <a:xfrm>
            <a:off x="8338185" y="22421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96"/>
          <p:cNvSpPr/>
          <p:nvPr/>
        </p:nvSpPr>
        <p:spPr>
          <a:xfrm>
            <a:off x="8465185" y="2249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96"/>
          <p:cNvSpPr/>
          <p:nvPr/>
        </p:nvSpPr>
        <p:spPr>
          <a:xfrm>
            <a:off x="8592185" y="2242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96"/>
          <p:cNvSpPr/>
          <p:nvPr/>
        </p:nvSpPr>
        <p:spPr>
          <a:xfrm>
            <a:off x="8211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96"/>
          <p:cNvSpPr/>
          <p:nvPr/>
        </p:nvSpPr>
        <p:spPr>
          <a:xfrm>
            <a:off x="8338185" y="26365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96"/>
          <p:cNvSpPr/>
          <p:nvPr/>
        </p:nvSpPr>
        <p:spPr>
          <a:xfrm>
            <a:off x="8465185" y="26301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96"/>
          <p:cNvSpPr/>
          <p:nvPr/>
        </p:nvSpPr>
        <p:spPr>
          <a:xfrm>
            <a:off x="8592185" y="262382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96"/>
          <p:cNvSpPr/>
          <p:nvPr/>
        </p:nvSpPr>
        <p:spPr>
          <a:xfrm>
            <a:off x="8718550" y="26416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96"/>
          <p:cNvSpPr/>
          <p:nvPr/>
        </p:nvSpPr>
        <p:spPr>
          <a:xfrm>
            <a:off x="8845550" y="26485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96"/>
          <p:cNvSpPr/>
          <p:nvPr/>
        </p:nvSpPr>
        <p:spPr>
          <a:xfrm>
            <a:off x="8972550" y="262890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96"/>
          <p:cNvSpPr/>
          <p:nvPr/>
        </p:nvSpPr>
        <p:spPr>
          <a:xfrm>
            <a:off x="9099550" y="263588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96"/>
          <p:cNvSpPr/>
          <p:nvPr/>
        </p:nvSpPr>
        <p:spPr>
          <a:xfrm>
            <a:off x="9226550" y="264287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96"/>
          <p:cNvSpPr/>
          <p:nvPr/>
        </p:nvSpPr>
        <p:spPr>
          <a:xfrm>
            <a:off x="8216265" y="3026410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8" name="Google Shape;3618;p96"/>
          <p:cNvSpPr/>
          <p:nvPr/>
        </p:nvSpPr>
        <p:spPr>
          <a:xfrm>
            <a:off x="8343265" y="303339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9" name="Google Shape;3619;p96"/>
          <p:cNvSpPr/>
          <p:nvPr/>
        </p:nvSpPr>
        <p:spPr>
          <a:xfrm>
            <a:off x="8470265" y="3027045"/>
            <a:ext cx="76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0" name="Google Shape;3620;p96"/>
          <p:cNvCxnSpPr/>
          <p:nvPr/>
        </p:nvCxnSpPr>
        <p:spPr>
          <a:xfrm rot="10800000" flipH="1">
            <a:off x="105664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1" name="Google Shape;3621;p96"/>
          <p:cNvCxnSpPr/>
          <p:nvPr/>
        </p:nvCxnSpPr>
        <p:spPr>
          <a:xfrm rot="10800000" flipH="1">
            <a:off x="105664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2" name="Google Shape;3622;p96"/>
          <p:cNvCxnSpPr/>
          <p:nvPr/>
        </p:nvCxnSpPr>
        <p:spPr>
          <a:xfrm rot="10800000" flipH="1">
            <a:off x="1056640" y="3916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3" name="Google Shape;3623;p96"/>
          <p:cNvCxnSpPr/>
          <p:nvPr/>
        </p:nvCxnSpPr>
        <p:spPr>
          <a:xfrm rot="10800000" flipH="1">
            <a:off x="1056640" y="36195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4" name="Google Shape;3624;p96"/>
          <p:cNvCxnSpPr/>
          <p:nvPr/>
        </p:nvCxnSpPr>
        <p:spPr>
          <a:xfrm rot="10800000" flipH="1">
            <a:off x="1056640" y="33413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5" name="Google Shape;3625;p96"/>
          <p:cNvCxnSpPr/>
          <p:nvPr/>
        </p:nvCxnSpPr>
        <p:spPr>
          <a:xfrm rot="10800000" flipH="1">
            <a:off x="1056640" y="30486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6" name="Google Shape;3626;p96"/>
          <p:cNvCxnSpPr/>
          <p:nvPr/>
        </p:nvCxnSpPr>
        <p:spPr>
          <a:xfrm rot="10800000" flipH="1">
            <a:off x="1056640" y="2729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7" name="Google Shape;3627;p96"/>
          <p:cNvCxnSpPr/>
          <p:nvPr/>
        </p:nvCxnSpPr>
        <p:spPr>
          <a:xfrm>
            <a:off x="822904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8" name="Google Shape;3628;p96"/>
          <p:cNvCxnSpPr/>
          <p:nvPr/>
        </p:nvCxnSpPr>
        <p:spPr>
          <a:xfrm>
            <a:off x="832485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9" name="Google Shape;3629;p96"/>
          <p:cNvCxnSpPr/>
          <p:nvPr/>
        </p:nvCxnSpPr>
        <p:spPr>
          <a:xfrm>
            <a:off x="8413198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0" name="Google Shape;3630;p96"/>
          <p:cNvCxnSpPr/>
          <p:nvPr/>
        </p:nvCxnSpPr>
        <p:spPr>
          <a:xfrm>
            <a:off x="8509000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1" name="Google Shape;3631;p96"/>
          <p:cNvCxnSpPr/>
          <p:nvPr/>
        </p:nvCxnSpPr>
        <p:spPr>
          <a:xfrm>
            <a:off x="8594725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2" name="Google Shape;3632;p96"/>
          <p:cNvCxnSpPr/>
          <p:nvPr/>
        </p:nvCxnSpPr>
        <p:spPr>
          <a:xfrm>
            <a:off x="8683073" y="1064578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3" name="Google Shape;3633;p96"/>
          <p:cNvCxnSpPr/>
          <p:nvPr/>
        </p:nvCxnSpPr>
        <p:spPr>
          <a:xfrm>
            <a:off x="8791023" y="107315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4" name="Google Shape;3634;p96"/>
          <p:cNvSpPr txBox="1"/>
          <p:nvPr/>
        </p:nvSpPr>
        <p:spPr>
          <a:xfrm>
            <a:off x="10642600" y="10140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35" name="Google Shape;3635;p96"/>
          <p:cNvCxnSpPr/>
          <p:nvPr/>
        </p:nvCxnSpPr>
        <p:spPr>
          <a:xfrm rot="10800000" flipH="1">
            <a:off x="183896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6" name="Google Shape;3636;p96"/>
          <p:cNvCxnSpPr/>
          <p:nvPr/>
        </p:nvCxnSpPr>
        <p:spPr>
          <a:xfrm>
            <a:off x="8229048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7" name="Google Shape;3637;p96"/>
          <p:cNvCxnSpPr/>
          <p:nvPr/>
        </p:nvCxnSpPr>
        <p:spPr>
          <a:xfrm rot="10800000" flipH="1">
            <a:off x="18389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8" name="Google Shape;3638;p96"/>
          <p:cNvCxnSpPr/>
          <p:nvPr/>
        </p:nvCxnSpPr>
        <p:spPr>
          <a:xfrm>
            <a:off x="8324850" y="14547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9" name="Google Shape;3639;p96"/>
          <p:cNvCxnSpPr/>
          <p:nvPr/>
        </p:nvCxnSpPr>
        <p:spPr>
          <a:xfrm rot="10800000" flipH="1">
            <a:off x="1838960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0" name="Google Shape;3640;p96"/>
          <p:cNvCxnSpPr/>
          <p:nvPr/>
        </p:nvCxnSpPr>
        <p:spPr>
          <a:xfrm rot="10800000" flipH="1">
            <a:off x="1864360" y="35693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1" name="Google Shape;3641;p96"/>
          <p:cNvCxnSpPr/>
          <p:nvPr/>
        </p:nvCxnSpPr>
        <p:spPr>
          <a:xfrm>
            <a:off x="8413194" y="1462512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2" name="Google Shape;3642;p96"/>
          <p:cNvCxnSpPr/>
          <p:nvPr/>
        </p:nvCxnSpPr>
        <p:spPr>
          <a:xfrm>
            <a:off x="8506330" y="1462509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3" name="Google Shape;3643;p96"/>
          <p:cNvSpPr txBox="1"/>
          <p:nvPr/>
        </p:nvSpPr>
        <p:spPr>
          <a:xfrm>
            <a:off x="10642600" y="14027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44" name="Google Shape;3644;p96"/>
          <p:cNvCxnSpPr/>
          <p:nvPr/>
        </p:nvCxnSpPr>
        <p:spPr>
          <a:xfrm rot="10800000" flipH="1">
            <a:off x="2621280" y="4509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5" name="Google Shape;3645;p96"/>
          <p:cNvCxnSpPr/>
          <p:nvPr/>
        </p:nvCxnSpPr>
        <p:spPr>
          <a:xfrm>
            <a:off x="822904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6" name="Google Shape;3646;p96"/>
          <p:cNvCxnSpPr/>
          <p:nvPr/>
        </p:nvCxnSpPr>
        <p:spPr>
          <a:xfrm rot="10800000" flipH="1">
            <a:off x="2621280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7" name="Google Shape;3647;p96"/>
          <p:cNvCxnSpPr/>
          <p:nvPr/>
        </p:nvCxnSpPr>
        <p:spPr>
          <a:xfrm>
            <a:off x="8324849" y="1844257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8" name="Google Shape;3648;p96"/>
          <p:cNvCxnSpPr/>
          <p:nvPr/>
        </p:nvCxnSpPr>
        <p:spPr>
          <a:xfrm rot="10800000" flipH="1">
            <a:off x="2621280" y="387604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9" name="Google Shape;3649;p96"/>
          <p:cNvCxnSpPr/>
          <p:nvPr/>
        </p:nvCxnSpPr>
        <p:spPr>
          <a:xfrm>
            <a:off x="8410998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0" name="Google Shape;3650;p96"/>
          <p:cNvCxnSpPr/>
          <p:nvPr/>
        </p:nvCxnSpPr>
        <p:spPr>
          <a:xfrm rot="10800000" flipH="1">
            <a:off x="2621280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1" name="Google Shape;3651;p96"/>
          <p:cNvCxnSpPr/>
          <p:nvPr/>
        </p:nvCxnSpPr>
        <p:spPr>
          <a:xfrm>
            <a:off x="8506330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2" name="Google Shape;3652;p96"/>
          <p:cNvCxnSpPr/>
          <p:nvPr/>
        </p:nvCxnSpPr>
        <p:spPr>
          <a:xfrm rot="10800000" flipH="1">
            <a:off x="2614930" y="32829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3" name="Google Shape;3653;p96"/>
          <p:cNvCxnSpPr/>
          <p:nvPr/>
        </p:nvCxnSpPr>
        <p:spPr>
          <a:xfrm>
            <a:off x="8593113" y="184150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4" name="Google Shape;3654;p96"/>
          <p:cNvSpPr txBox="1"/>
          <p:nvPr/>
        </p:nvSpPr>
        <p:spPr>
          <a:xfrm>
            <a:off x="10642600" y="179641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55" name="Google Shape;3655;p96"/>
          <p:cNvCxnSpPr/>
          <p:nvPr/>
        </p:nvCxnSpPr>
        <p:spPr>
          <a:xfrm rot="10800000" flipH="1">
            <a:off x="338137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6" name="Google Shape;3656;p96"/>
          <p:cNvCxnSpPr/>
          <p:nvPr/>
        </p:nvCxnSpPr>
        <p:spPr>
          <a:xfrm>
            <a:off x="8228496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7" name="Google Shape;3657;p96"/>
          <p:cNvCxnSpPr/>
          <p:nvPr/>
        </p:nvCxnSpPr>
        <p:spPr>
          <a:xfrm rot="10800000" flipH="1">
            <a:off x="3381375" y="41973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8" name="Google Shape;3658;p96"/>
          <p:cNvCxnSpPr/>
          <p:nvPr/>
        </p:nvCxnSpPr>
        <p:spPr>
          <a:xfrm>
            <a:off x="8324849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9" name="Google Shape;3659;p96"/>
          <p:cNvCxnSpPr/>
          <p:nvPr/>
        </p:nvCxnSpPr>
        <p:spPr>
          <a:xfrm rot="10800000" flipH="1">
            <a:off x="338137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0" name="Google Shape;3660;p96"/>
          <p:cNvCxnSpPr/>
          <p:nvPr/>
        </p:nvCxnSpPr>
        <p:spPr>
          <a:xfrm>
            <a:off x="8410998" y="224853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1" name="Google Shape;3661;p96"/>
          <p:cNvCxnSpPr/>
          <p:nvPr/>
        </p:nvCxnSpPr>
        <p:spPr>
          <a:xfrm rot="10800000" flipH="1">
            <a:off x="3381375" y="35826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2" name="Google Shape;3662;p96"/>
          <p:cNvCxnSpPr/>
          <p:nvPr/>
        </p:nvCxnSpPr>
        <p:spPr>
          <a:xfrm>
            <a:off x="8506330" y="224218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63" name="Google Shape;3663;p96"/>
          <p:cNvSpPr txBox="1"/>
          <p:nvPr/>
        </p:nvSpPr>
        <p:spPr>
          <a:xfrm>
            <a:off x="10642600" y="2176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64" name="Google Shape;3664;p96"/>
          <p:cNvCxnSpPr/>
          <p:nvPr/>
        </p:nvCxnSpPr>
        <p:spPr>
          <a:xfrm rot="10800000" flipH="1">
            <a:off x="4031615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5" name="Google Shape;3665;p96"/>
          <p:cNvCxnSpPr/>
          <p:nvPr/>
        </p:nvCxnSpPr>
        <p:spPr>
          <a:xfrm rot="10800000" flipH="1">
            <a:off x="4031615" y="417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6" name="Google Shape;3666;p96"/>
          <p:cNvCxnSpPr/>
          <p:nvPr/>
        </p:nvCxnSpPr>
        <p:spPr>
          <a:xfrm rot="10800000" flipH="1">
            <a:off x="4031615" y="387413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7" name="Google Shape;3667;p96"/>
          <p:cNvCxnSpPr/>
          <p:nvPr/>
        </p:nvCxnSpPr>
        <p:spPr>
          <a:xfrm rot="10800000" flipH="1">
            <a:off x="4031615" y="359600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8" name="Google Shape;3668;p96"/>
          <p:cNvCxnSpPr/>
          <p:nvPr/>
        </p:nvCxnSpPr>
        <p:spPr>
          <a:xfrm rot="10800000" flipH="1">
            <a:off x="4031615" y="32727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9" name="Google Shape;3669;p96"/>
          <p:cNvCxnSpPr/>
          <p:nvPr/>
        </p:nvCxnSpPr>
        <p:spPr>
          <a:xfrm rot="10800000" flipH="1">
            <a:off x="4031615" y="29864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0" name="Google Shape;3670;p96"/>
          <p:cNvCxnSpPr/>
          <p:nvPr/>
        </p:nvCxnSpPr>
        <p:spPr>
          <a:xfrm rot="10800000" flipH="1">
            <a:off x="4031615" y="271970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1" name="Google Shape;3671;p96"/>
          <p:cNvCxnSpPr/>
          <p:nvPr/>
        </p:nvCxnSpPr>
        <p:spPr>
          <a:xfrm rot="10800000" flipH="1">
            <a:off x="4051935" y="2393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2" name="Google Shape;3672;p96"/>
          <p:cNvCxnSpPr/>
          <p:nvPr/>
        </p:nvCxnSpPr>
        <p:spPr>
          <a:xfrm rot="10800000" flipH="1">
            <a:off x="4058920" y="20802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3" name="Google Shape;3673;p96"/>
          <p:cNvCxnSpPr/>
          <p:nvPr/>
        </p:nvCxnSpPr>
        <p:spPr>
          <a:xfrm>
            <a:off x="8228496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4" name="Google Shape;3674;p96"/>
          <p:cNvCxnSpPr/>
          <p:nvPr/>
        </p:nvCxnSpPr>
        <p:spPr>
          <a:xfrm>
            <a:off x="8323367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5" name="Google Shape;3675;p96"/>
          <p:cNvCxnSpPr/>
          <p:nvPr/>
        </p:nvCxnSpPr>
        <p:spPr>
          <a:xfrm>
            <a:off x="8410998" y="26301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6" name="Google Shape;3676;p96"/>
          <p:cNvCxnSpPr/>
          <p:nvPr/>
        </p:nvCxnSpPr>
        <p:spPr>
          <a:xfrm>
            <a:off x="8506330" y="2633345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7" name="Google Shape;3677;p96"/>
          <p:cNvCxnSpPr/>
          <p:nvPr/>
        </p:nvCxnSpPr>
        <p:spPr>
          <a:xfrm>
            <a:off x="859218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8" name="Google Shape;3678;p96"/>
          <p:cNvCxnSpPr/>
          <p:nvPr/>
        </p:nvCxnSpPr>
        <p:spPr>
          <a:xfrm>
            <a:off x="8675875" y="263652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9" name="Google Shape;3679;p96"/>
          <p:cNvCxnSpPr/>
          <p:nvPr/>
        </p:nvCxnSpPr>
        <p:spPr>
          <a:xfrm>
            <a:off x="8760543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0" name="Google Shape;3680;p96"/>
          <p:cNvCxnSpPr/>
          <p:nvPr/>
        </p:nvCxnSpPr>
        <p:spPr>
          <a:xfrm>
            <a:off x="88455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1" name="Google Shape;3681;p96"/>
          <p:cNvCxnSpPr/>
          <p:nvPr/>
        </p:nvCxnSpPr>
        <p:spPr>
          <a:xfrm>
            <a:off x="8921750" y="264287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2" name="Google Shape;3682;p96"/>
          <p:cNvSpPr txBox="1"/>
          <p:nvPr/>
        </p:nvSpPr>
        <p:spPr>
          <a:xfrm>
            <a:off x="10642600" y="25692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83" name="Google Shape;3683;p96"/>
          <p:cNvCxnSpPr/>
          <p:nvPr/>
        </p:nvCxnSpPr>
        <p:spPr>
          <a:xfrm rot="10800000" flipH="1">
            <a:off x="4696460" y="44938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4" name="Google Shape;3684;p96"/>
          <p:cNvCxnSpPr/>
          <p:nvPr/>
        </p:nvCxnSpPr>
        <p:spPr>
          <a:xfrm>
            <a:off x="8228496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5" name="Google Shape;3685;p96"/>
          <p:cNvCxnSpPr/>
          <p:nvPr/>
        </p:nvCxnSpPr>
        <p:spPr>
          <a:xfrm rot="10800000" flipH="1">
            <a:off x="4696460" y="421259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6" name="Google Shape;3686;p96"/>
          <p:cNvCxnSpPr/>
          <p:nvPr/>
        </p:nvCxnSpPr>
        <p:spPr>
          <a:xfrm>
            <a:off x="8323367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7" name="Google Shape;3687;p96"/>
          <p:cNvCxnSpPr/>
          <p:nvPr/>
        </p:nvCxnSpPr>
        <p:spPr>
          <a:xfrm>
            <a:off x="8419465" y="3025140"/>
            <a:ext cx="0" cy="3162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8" name="Google Shape;3688;p96"/>
          <p:cNvSpPr txBox="1"/>
          <p:nvPr/>
        </p:nvSpPr>
        <p:spPr>
          <a:xfrm>
            <a:off x="10642600" y="29768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89" name="Google Shape;3689;p96"/>
          <p:cNvCxnSpPr/>
          <p:nvPr/>
        </p:nvCxnSpPr>
        <p:spPr>
          <a:xfrm rot="10800000" flipH="1">
            <a:off x="4696460" y="38792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90" name="Google Shape;3690;p96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691" name="Google Shape;3691;p9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2" name="Google Shape;3692;p9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3" name="Google Shape;3693;p96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8" name="Google Shape;3698;p19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699" name="Google Shape;3699;p19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0" name="Google Shape;3700;p19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01" name="Google Shape;3701;p1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196140" y="1897745"/>
            <a:ext cx="2884804" cy="207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" name="Google Shape;3706;p97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07" name="Google Shape;3707;p97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8" name="Google Shape;3708;p97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09" name="Google Shape;3709;p9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316815" y="1929495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10" name="Google Shape;3710;p97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5" name="Google Shape;3715;p98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16" name="Google Shape;3716;p98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7" name="Google Shape;3717;p98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8" name="Google Shape;3718;p98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9" name="Google Shape;3719;p98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196140" y="1945370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20" name="Google Shape;3720;p98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1" name="Google Shape;3721;p98"/>
          <p:cNvSpPr txBox="1"/>
          <p:nvPr/>
        </p:nvSpPr>
        <p:spPr>
          <a:xfrm>
            <a:off x="7406640" y="42976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6" name="Google Shape;3726;p99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27" name="Google Shape;3727;p99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8" name="Google Shape;3728;p99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9" name="Google Shape;3729;p99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0" name="Google Shape;3730;p9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196140" y="1985970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31" name="Google Shape;3731;p99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2" name="Google Shape;3732;p99"/>
          <p:cNvSpPr txBox="1"/>
          <p:nvPr/>
        </p:nvSpPr>
        <p:spPr>
          <a:xfrm>
            <a:off x="7406640" y="42976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3" name="Google Shape;3733;p99"/>
          <p:cNvSpPr txBox="1"/>
          <p:nvPr/>
        </p:nvSpPr>
        <p:spPr>
          <a:xfrm>
            <a:off x="7406640" y="46774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1524000" y="236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se ve la pizarra después de que todos pusieron sus tarjetas?</a:t>
            </a:r>
            <a:endParaRPr sz="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7" descr="Captura de pantalla 2023-12-11 a las 12.53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910" y="1664335"/>
            <a:ext cx="7536180" cy="434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8" name="Google Shape;3738;p100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39" name="Google Shape;3739;p100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100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1" name="Google Shape;3741;p100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2" name="Google Shape;3742;p100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196140" y="1970770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3" name="Google Shape;3743;p100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4" name="Google Shape;3744;p100"/>
          <p:cNvSpPr txBox="1"/>
          <p:nvPr/>
        </p:nvSpPr>
        <p:spPr>
          <a:xfrm>
            <a:off x="7406640" y="42976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5" name="Google Shape;3745;p100"/>
          <p:cNvSpPr txBox="1"/>
          <p:nvPr/>
        </p:nvSpPr>
        <p:spPr>
          <a:xfrm>
            <a:off x="7406640" y="46774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6" name="Google Shape;3746;p100"/>
          <p:cNvSpPr txBox="1"/>
          <p:nvPr/>
        </p:nvSpPr>
        <p:spPr>
          <a:xfrm>
            <a:off x="7406640" y="507047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1" name="Google Shape;3751;p101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52" name="Google Shape;3752;p101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3" name="Google Shape;3753;p101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4" name="Google Shape;3754;p101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5" name="Google Shape;3755;p10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270115" y="1918020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56" name="Google Shape;3756;p101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7" name="Google Shape;3757;p101"/>
          <p:cNvSpPr txBox="1"/>
          <p:nvPr/>
        </p:nvSpPr>
        <p:spPr>
          <a:xfrm>
            <a:off x="7406640" y="42976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8" name="Google Shape;3758;p101"/>
          <p:cNvSpPr txBox="1"/>
          <p:nvPr/>
        </p:nvSpPr>
        <p:spPr>
          <a:xfrm>
            <a:off x="7406640" y="46774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9" name="Google Shape;3759;p101"/>
          <p:cNvSpPr txBox="1"/>
          <p:nvPr/>
        </p:nvSpPr>
        <p:spPr>
          <a:xfrm>
            <a:off x="7406640" y="507047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0" name="Google Shape;3760;p101"/>
          <p:cNvSpPr txBox="1"/>
          <p:nvPr/>
        </p:nvSpPr>
        <p:spPr>
          <a:xfrm>
            <a:off x="7406640" y="5478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5" name="Google Shape;3765;p102" descr="Captura de pantalla 2023-12-11 a las 15.55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7995" y="2695575"/>
            <a:ext cx="5706745" cy="32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3766" name="Google Shape;3766;p102"/>
          <p:cNvSpPr/>
          <p:nvPr/>
        </p:nvSpPr>
        <p:spPr>
          <a:xfrm>
            <a:off x="7538085" y="3574415"/>
            <a:ext cx="330200" cy="316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7" name="Google Shape;3767;p102"/>
          <p:cNvSpPr txBox="1"/>
          <p:nvPr/>
        </p:nvSpPr>
        <p:spPr>
          <a:xfrm>
            <a:off x="7406640" y="351536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8" name="Google Shape;3768;p102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9" name="Google Shape;3769;p102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1">
            <a:off x="7348515" y="2116182"/>
            <a:ext cx="2884804" cy="20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70" name="Google Shape;3770;p102"/>
          <p:cNvSpPr txBox="1"/>
          <p:nvPr/>
        </p:nvSpPr>
        <p:spPr>
          <a:xfrm>
            <a:off x="7406640" y="39039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1" name="Google Shape;3771;p102"/>
          <p:cNvSpPr txBox="1"/>
          <p:nvPr/>
        </p:nvSpPr>
        <p:spPr>
          <a:xfrm>
            <a:off x="7406640" y="429768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2" name="Google Shape;3772;p102"/>
          <p:cNvSpPr txBox="1"/>
          <p:nvPr/>
        </p:nvSpPr>
        <p:spPr>
          <a:xfrm>
            <a:off x="7406640" y="467741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3" name="Google Shape;3773;p102"/>
          <p:cNvSpPr txBox="1"/>
          <p:nvPr/>
        </p:nvSpPr>
        <p:spPr>
          <a:xfrm>
            <a:off x="7406640" y="507047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4" name="Google Shape;3774;p102"/>
          <p:cNvSpPr txBox="1"/>
          <p:nvPr/>
        </p:nvSpPr>
        <p:spPr>
          <a:xfrm>
            <a:off x="7406640" y="547814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775" name="Google Shape;3775;p102"/>
          <p:cNvGrpSpPr/>
          <p:nvPr/>
        </p:nvGrpSpPr>
        <p:grpSpPr>
          <a:xfrm>
            <a:off x="1505267" y="308332"/>
            <a:ext cx="9405620" cy="1862455"/>
            <a:chOff x="641172" y="2139043"/>
            <a:chExt cx="6065512" cy="3527652"/>
          </a:xfrm>
        </p:grpSpPr>
        <p:sp>
          <p:nvSpPr>
            <p:cNvPr id="3776" name="Google Shape;3776;p102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FF7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02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FF7E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8" name="Google Shape;3778;p102"/>
          <p:cNvSpPr txBox="1"/>
          <p:nvPr/>
        </p:nvSpPr>
        <p:spPr>
          <a:xfrm>
            <a:off x="2082164" y="585470"/>
            <a:ext cx="8251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Una tabla de conteo nos permite contar y visualizar los datos. </a:t>
            </a:r>
            <a:endParaRPr sz="40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"/>
          <p:cNvSpPr/>
          <p:nvPr/>
        </p:nvSpPr>
        <p:spPr>
          <a:xfrm>
            <a:off x="8284210" y="2829560"/>
            <a:ext cx="3633470" cy="1136015"/>
          </a:xfrm>
          <a:prstGeom prst="wedgeRoundRectCallout">
            <a:avLst>
              <a:gd name="adj1" fmla="val -40370"/>
              <a:gd name="adj2" fmla="val 73197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877475" y="212750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9" name="Google Shape;299;p8" descr="Captura de pantalla 2023-12-11 a las 12.53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20" y="1071880"/>
            <a:ext cx="7536180" cy="434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370" y="4019550"/>
            <a:ext cx="243332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 txBox="1"/>
          <p:nvPr/>
        </p:nvSpPr>
        <p:spPr>
          <a:xfrm>
            <a:off x="8441055" y="2961005"/>
            <a:ext cx="333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estudiantes escogieron cada fruta?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/>
          <p:nvPr/>
        </p:nvSpPr>
        <p:spPr>
          <a:xfrm>
            <a:off x="6633422" y="1429385"/>
            <a:ext cx="3829472" cy="1216025"/>
          </a:xfrm>
          <a:prstGeom prst="wedgeRoundRectCallout">
            <a:avLst>
              <a:gd name="adj1" fmla="val 29398"/>
              <a:gd name="adj2" fmla="val 87197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4826635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2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0" name="Google Shape;310;p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85250" y="2813050"/>
            <a:ext cx="2439035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7747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6781094" y="1806585"/>
            <a:ext cx="353412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</a:t>
            </a: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s-ES"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veriguarías?</a:t>
            </a:r>
            <a:endParaRPr sz="2400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22" name="Google Shape;322;p10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/>
          <a:stretch/>
        </p:blipFill>
        <p:spPr>
          <a:xfrm>
            <a:off x="380365" y="1104265"/>
            <a:ext cx="8114030" cy="463423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/>
          <p:nvPr/>
        </p:nvSpPr>
        <p:spPr>
          <a:xfrm>
            <a:off x="7915272" y="1417833"/>
            <a:ext cx="3757316" cy="1778147"/>
          </a:xfrm>
          <a:prstGeom prst="wedgeRoundRectCallout">
            <a:avLst>
              <a:gd name="adj1" fmla="val -4141"/>
              <a:gd name="adj2" fmla="val 6891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 txBox="1"/>
          <p:nvPr/>
        </p:nvSpPr>
        <p:spPr>
          <a:xfrm>
            <a:off x="7915272" y="1706762"/>
            <a:ext cx="3757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¿Puedes decir a simple vista si se escogió más mango o frutilla?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5" name="Google Shape;325;p10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6832" y="3195981"/>
            <a:ext cx="2152650" cy="247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Panorámica</PresentationFormat>
  <Paragraphs>295</Paragraphs>
  <Slides>62</Slides>
  <Notes>62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7" baseType="lpstr">
      <vt:lpstr>Calibri</vt:lpstr>
      <vt:lpstr>Nunito</vt:lpstr>
      <vt:lpstr>Nunito SemiBold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2023-12-12T12:36:20Z</dcterms:created>
  <dcterms:modified xsi:type="dcterms:W3CDTF">2024-04-03T14:22:16Z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3082-5.6.0.8082</vt:lpwstr>
  </property>
</Properties>
</file>