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Nunito" pitchFamily="2" charset="0"/>
      <p:regular r:id="rId16"/>
      <p:bold r:id="rId17"/>
      <p:italic r:id="rId18"/>
      <p:boldItalic r:id="rId19"/>
    </p:embeddedFont>
    <p:embeddedFont>
      <p:font typeface="Nunito SemiBold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19XGMAXCT01XM0GEKs6oqNFJf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72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5" name="Google Shape;2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0" name="Google Shape;370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6" name="Google Shape;38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4" name="Google Shape;404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6" name="Google Shape;4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0" name="Google Shape;23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" name="Google Shape;25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0" name="Google Shape;28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1" name="Google Shape;30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3" name="Google Shape;32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6" name="Google Shape;34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4" name="Google Shape;54;p1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9" name="Google Shape;59;p1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4" name="Google Shape;64;p1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9" name="Google Shape;69;p1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5" name="Google Shape;75;p2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1" name="Google Shape;81;p21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65B32E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82" name="Google Shape;82;p2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8" name="Google Shape;88;p2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os objetos">
  <p:cSld name="3_Dos objeto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4" name="Google Shape;94;p23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EF7D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5" name="Google Shape;95;p2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1" name="Google Shape;101;p2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4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9" name="Google Shape;109;p2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5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ción" type="twoTxTwoObj">
  <p:cSld name="TWO_OBJECTS_WITH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9" name="Google Shape;119;p2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ción">
  <p:cSld name="3_Comparació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25" name="Google Shape;125;p2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7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1" name="Google Shape;131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9" name="Google Shape;139;p3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el título">
  <p:cSld name="3_Solo el título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3" name="Google Shape;143;p3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 blanco">
  <p:cSld name="3_En blanco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7" name="Google Shape;157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58" name="Google Shape;158;p3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3" name="Google Shape;163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4" name="Google Shape;164;p36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con título">
  <p:cSld name="2_Contenido con títul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9" name="Google Shape;169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0" name="Google Shape;170;p3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ido con título">
  <p:cSld name="3_Contenido con título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5" name="Google Shape;175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6" name="Google Shape;176;p3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2" name="Google Shape;182;p3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título">
  <p:cSld name="1_Imagen con título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8" name="Google Shape;188;p4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n con título">
  <p:cSld name="2_Imagen con título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4" name="Google Shape;194;p4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n con título">
  <p:cSld name="3_Imagen con título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0" name="Google Shape;200;p4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>
  <p:cSld name="3_Diapositiva de títul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1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1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>
  <p:cSld name="3_Título y objeto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1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"/>
          <p:cNvSpPr txBox="1">
            <a:spLocks noGrp="1"/>
          </p:cNvSpPr>
          <p:nvPr>
            <p:ph type="subTitle" idx="1"/>
          </p:nvPr>
        </p:nvSpPr>
        <p:spPr>
          <a:xfrm>
            <a:off x="1539240" y="169226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8EC4"/>
              </a:buClr>
              <a:buSzPts val="9600"/>
              <a:buNone/>
            </a:pPr>
            <a:r>
              <a:rPr lang="es-CL" sz="9600" b="1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b="1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8" name="Google Shape;218;p1"/>
          <p:cNvSpPr txBox="1"/>
          <p:nvPr/>
        </p:nvSpPr>
        <p:spPr>
          <a:xfrm>
            <a:off x="1395016" y="3099335"/>
            <a:ext cx="9447687" cy="78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8EC4"/>
              </a:buClr>
              <a:buSzPts val="3200"/>
              <a:buFont typeface="Arial"/>
              <a:buNone/>
            </a:pPr>
            <a:r>
              <a:rPr lang="es-CL" sz="4800" i="0" u="none" strike="noStrike" cap="none">
                <a:solidFill>
                  <a:srgbClr val="5E56A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Sustracción: Descomponer en 10</a:t>
            </a:r>
            <a:endParaRPr sz="4800" i="0" u="none" strike="noStrike" cap="none">
              <a:solidFill>
                <a:srgbClr val="5E56A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19" name="Google Shape;219;p1"/>
          <p:cNvSpPr txBox="1"/>
          <p:nvPr/>
        </p:nvSpPr>
        <p:spPr>
          <a:xfrm>
            <a:off x="1546860" y="4313358"/>
            <a:ext cx="9144000" cy="1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1º básico. Unidad 3.</a:t>
            </a:r>
            <a:endParaRPr sz="2000" i="0" u="none" strike="noStrike" cap="none" dirty="0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Capítulo 11: Sustracciones hasta 20.</a:t>
            </a:r>
            <a:endParaRPr sz="2000" i="0" u="none" strike="noStrike" cap="none" dirty="0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i="0" u="none" strike="noStrike" cap="none" dirty="0">
                <a:solidFill>
                  <a:srgbClr val="5E56A6"/>
                </a:solidFill>
                <a:latin typeface="Nunito"/>
                <a:ea typeface="Nunito"/>
                <a:cs typeface="Nunito"/>
                <a:sym typeface="Nunito"/>
              </a:rPr>
              <a:t>Para sistematizar la técnica de descomponer en 10. </a:t>
            </a:r>
            <a:endParaRPr sz="2000" i="0" u="none" strike="noStrike" cap="none" dirty="0">
              <a:solidFill>
                <a:srgbClr val="5E56A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0" name="Google Shape;220;p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2"/>
          <p:cNvSpPr txBox="1"/>
          <p:nvPr/>
        </p:nvSpPr>
        <p:spPr>
          <a:xfrm>
            <a:off x="1129390" y="792018"/>
            <a:ext cx="289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13 </a:t>
            </a:r>
            <a:r>
              <a:rPr lang="es-CL" sz="4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–</a:t>
            </a: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8</a:t>
            </a:r>
            <a:endParaRPr sz="4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73" name="Google Shape;373;p52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463948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2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5158247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2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411740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52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463948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52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5158247"/>
            <a:ext cx="763905" cy="767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8" name="Google Shape;378;p52"/>
          <p:cNvCxnSpPr/>
          <p:nvPr/>
        </p:nvCxnSpPr>
        <p:spPr>
          <a:xfrm rot="10800000" flipH="1">
            <a:off x="762028" y="1539321"/>
            <a:ext cx="800100" cy="1044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9" name="Google Shape;379;p52"/>
          <p:cNvCxnSpPr/>
          <p:nvPr/>
        </p:nvCxnSpPr>
        <p:spPr>
          <a:xfrm rot="10800000">
            <a:off x="1562130" y="1539321"/>
            <a:ext cx="800100" cy="1044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0" name="Google Shape;380;p52"/>
          <p:cNvSpPr txBox="1"/>
          <p:nvPr/>
        </p:nvSpPr>
        <p:spPr>
          <a:xfrm>
            <a:off x="627242" y="2944133"/>
            <a:ext cx="2141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3      10</a:t>
            </a:r>
            <a:endParaRPr sz="4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1" name="Google Shape;381;p52"/>
          <p:cNvSpPr txBox="1"/>
          <p:nvPr/>
        </p:nvSpPr>
        <p:spPr>
          <a:xfrm>
            <a:off x="2777644" y="2942305"/>
            <a:ext cx="1612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CL" sz="4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–</a:t>
            </a: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8</a:t>
            </a:r>
            <a:endParaRPr sz="4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82" name="Google Shape;382;p52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3506" y="3318861"/>
            <a:ext cx="2429740" cy="261583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2"/>
          <p:cNvSpPr/>
          <p:nvPr/>
        </p:nvSpPr>
        <p:spPr>
          <a:xfrm>
            <a:off x="1769645" y="2872369"/>
            <a:ext cx="2429700" cy="912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38E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3"/>
          <p:cNvSpPr txBox="1"/>
          <p:nvPr/>
        </p:nvSpPr>
        <p:spPr>
          <a:xfrm>
            <a:off x="1129390" y="792018"/>
            <a:ext cx="289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13 </a:t>
            </a:r>
            <a:r>
              <a:rPr lang="es-CL" sz="4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–</a:t>
            </a: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8</a:t>
            </a:r>
            <a:endParaRPr sz="4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89" name="Google Shape;389;p53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463948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53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5158247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53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411740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53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463948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53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5158247"/>
            <a:ext cx="763905" cy="767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4" name="Google Shape;394;p53"/>
          <p:cNvCxnSpPr/>
          <p:nvPr/>
        </p:nvCxnSpPr>
        <p:spPr>
          <a:xfrm rot="10800000" flipH="1">
            <a:off x="762028" y="1539321"/>
            <a:ext cx="800100" cy="1044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5" name="Google Shape;395;p53"/>
          <p:cNvCxnSpPr/>
          <p:nvPr/>
        </p:nvCxnSpPr>
        <p:spPr>
          <a:xfrm rot="10800000">
            <a:off x="1562130" y="1539321"/>
            <a:ext cx="800100" cy="1044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6" name="Google Shape;396;p53"/>
          <p:cNvSpPr txBox="1"/>
          <p:nvPr/>
        </p:nvSpPr>
        <p:spPr>
          <a:xfrm>
            <a:off x="627242" y="2944133"/>
            <a:ext cx="2141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3      10</a:t>
            </a:r>
            <a:endParaRPr sz="4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7" name="Google Shape;397;p53"/>
          <p:cNvSpPr txBox="1"/>
          <p:nvPr/>
        </p:nvSpPr>
        <p:spPr>
          <a:xfrm>
            <a:off x="2777644" y="2942305"/>
            <a:ext cx="1612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CL" sz="4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–</a:t>
            </a: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8</a:t>
            </a:r>
            <a:endParaRPr sz="4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98" name="Google Shape;398;p53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3506" y="3318861"/>
            <a:ext cx="2429740" cy="261583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53"/>
          <p:cNvSpPr/>
          <p:nvPr/>
        </p:nvSpPr>
        <p:spPr>
          <a:xfrm>
            <a:off x="1837570" y="2881507"/>
            <a:ext cx="2429700" cy="912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38E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3"/>
          <p:cNvSpPr txBox="1"/>
          <p:nvPr/>
        </p:nvSpPr>
        <p:spPr>
          <a:xfrm>
            <a:off x="4267263" y="2953243"/>
            <a:ext cx="1716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=  2</a:t>
            </a:r>
            <a:endParaRPr sz="4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1" name="Google Shape;401;p53"/>
          <p:cNvSpPr/>
          <p:nvPr/>
        </p:nvSpPr>
        <p:spPr>
          <a:xfrm>
            <a:off x="4760019" y="2853044"/>
            <a:ext cx="856200" cy="912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38E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4"/>
          <p:cNvSpPr txBox="1"/>
          <p:nvPr/>
        </p:nvSpPr>
        <p:spPr>
          <a:xfrm>
            <a:off x="1129390" y="792018"/>
            <a:ext cx="289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13 </a:t>
            </a:r>
            <a:r>
              <a:rPr lang="es-CL" sz="4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–</a:t>
            </a: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8</a:t>
            </a:r>
            <a:endParaRPr sz="4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07" name="Google Shape;407;p54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463948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54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5158247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54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411740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54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463948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54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5158247"/>
            <a:ext cx="763905" cy="767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54"/>
          <p:cNvCxnSpPr/>
          <p:nvPr/>
        </p:nvCxnSpPr>
        <p:spPr>
          <a:xfrm rot="10800000" flipH="1">
            <a:off x="762028" y="1539321"/>
            <a:ext cx="800100" cy="1044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3" name="Google Shape;413;p54"/>
          <p:cNvCxnSpPr/>
          <p:nvPr/>
        </p:nvCxnSpPr>
        <p:spPr>
          <a:xfrm rot="10800000">
            <a:off x="1562130" y="1539321"/>
            <a:ext cx="800100" cy="1044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4" name="Google Shape;414;p54"/>
          <p:cNvSpPr txBox="1"/>
          <p:nvPr/>
        </p:nvSpPr>
        <p:spPr>
          <a:xfrm>
            <a:off x="627242" y="2944133"/>
            <a:ext cx="2141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3      10</a:t>
            </a:r>
            <a:endParaRPr sz="4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5" name="Google Shape;415;p54"/>
          <p:cNvSpPr txBox="1"/>
          <p:nvPr/>
        </p:nvSpPr>
        <p:spPr>
          <a:xfrm>
            <a:off x="2777644" y="2942305"/>
            <a:ext cx="1612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CL" sz="4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–</a:t>
            </a: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8</a:t>
            </a:r>
            <a:endParaRPr sz="4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16" name="Google Shape;416;p54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3506" y="3318861"/>
            <a:ext cx="2429740" cy="261583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54"/>
          <p:cNvSpPr/>
          <p:nvPr/>
        </p:nvSpPr>
        <p:spPr>
          <a:xfrm>
            <a:off x="1837583" y="2884694"/>
            <a:ext cx="2429700" cy="912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38E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4"/>
          <p:cNvSpPr txBox="1"/>
          <p:nvPr/>
        </p:nvSpPr>
        <p:spPr>
          <a:xfrm>
            <a:off x="4267263" y="2953243"/>
            <a:ext cx="1716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=  2</a:t>
            </a:r>
            <a:endParaRPr sz="4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9" name="Google Shape;419;p54"/>
          <p:cNvSpPr/>
          <p:nvPr/>
        </p:nvSpPr>
        <p:spPr>
          <a:xfrm>
            <a:off x="4775894" y="2870544"/>
            <a:ext cx="856200" cy="912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38E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0" name="Google Shape;420;p54"/>
          <p:cNvCxnSpPr/>
          <p:nvPr/>
        </p:nvCxnSpPr>
        <p:spPr>
          <a:xfrm rot="10800000" flipH="1">
            <a:off x="3579583" y="3839268"/>
            <a:ext cx="1445100" cy="1105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1" name="Google Shape;421;p54"/>
          <p:cNvCxnSpPr/>
          <p:nvPr/>
        </p:nvCxnSpPr>
        <p:spPr>
          <a:xfrm rot="10800000">
            <a:off x="1192304" y="3791568"/>
            <a:ext cx="1469700" cy="1153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2" name="Google Shape;422;p54"/>
          <p:cNvSpPr txBox="1"/>
          <p:nvPr/>
        </p:nvSpPr>
        <p:spPr>
          <a:xfrm>
            <a:off x="2694849" y="5058477"/>
            <a:ext cx="913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4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3" name="Google Shape;423;p54"/>
          <p:cNvSpPr/>
          <p:nvPr/>
        </p:nvSpPr>
        <p:spPr>
          <a:xfrm>
            <a:off x="2723366" y="4986726"/>
            <a:ext cx="856200" cy="912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38E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5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0125" y="2675388"/>
            <a:ext cx="2395448" cy="2753388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5"/>
          <p:cNvSpPr/>
          <p:nvPr/>
        </p:nvSpPr>
        <p:spPr>
          <a:xfrm>
            <a:off x="1240975" y="1545450"/>
            <a:ext cx="5857800" cy="1528500"/>
          </a:xfrm>
          <a:prstGeom prst="wedgeRoundRectCallout">
            <a:avLst>
              <a:gd name="adj1" fmla="val 60029"/>
              <a:gd name="adj2" fmla="val 53860"/>
              <a:gd name="adj3" fmla="val 16667"/>
            </a:avLst>
          </a:prstGeom>
          <a:noFill/>
          <a:ln w="2540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Sigamos practicando.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49550" y="2896640"/>
            <a:ext cx="2395991" cy="275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"/>
          <p:cNvSpPr/>
          <p:nvPr/>
        </p:nvSpPr>
        <p:spPr>
          <a:xfrm>
            <a:off x="3272318" y="1554148"/>
            <a:ext cx="8360881" cy="2035719"/>
          </a:xfrm>
          <a:prstGeom prst="wedgeRoundRectCallout">
            <a:avLst>
              <a:gd name="adj1" fmla="val -62731"/>
              <a:gd name="adj2" fmla="val 41628"/>
              <a:gd name="adj3" fmla="val 16667"/>
            </a:avLst>
          </a:prstGeom>
          <a:noFill/>
          <a:ln w="2540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"/>
          <p:cNvSpPr txBox="1"/>
          <p:nvPr/>
        </p:nvSpPr>
        <p:spPr>
          <a:xfrm>
            <a:off x="3439800" y="1887288"/>
            <a:ext cx="7990200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3800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Veamos cómo usar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3800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técnica de descomponer en 10. </a:t>
            </a:r>
            <a:endParaRPr sz="3800"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45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8132" y="397516"/>
            <a:ext cx="1880265" cy="226883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5"/>
          <p:cNvSpPr txBox="1"/>
          <p:nvPr/>
        </p:nvSpPr>
        <p:spPr>
          <a:xfrm>
            <a:off x="1145265" y="906318"/>
            <a:ext cx="289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13 </a:t>
            </a:r>
            <a:r>
              <a:rPr lang="es-CL" sz="4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–</a:t>
            </a: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8</a:t>
            </a:r>
            <a:endParaRPr sz="4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46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8132" y="397516"/>
            <a:ext cx="1880265" cy="226883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6"/>
          <p:cNvSpPr txBox="1"/>
          <p:nvPr/>
        </p:nvSpPr>
        <p:spPr>
          <a:xfrm>
            <a:off x="1129390" y="792018"/>
            <a:ext cx="289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13 </a:t>
            </a:r>
            <a:r>
              <a:rPr lang="es-CL" sz="4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–</a:t>
            </a: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8</a:t>
            </a:r>
            <a:endParaRPr sz="4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40" name="Google Shape;240;p46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5" y="46280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6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98489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6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150697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6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202906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6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255114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6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307323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6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359531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6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411740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6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463948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6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5158247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6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10621594" y="411740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6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10621594" y="463948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6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10621594" y="5158247"/>
            <a:ext cx="763905" cy="767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Google Shape;253;p46"/>
          <p:cNvCxnSpPr/>
          <p:nvPr/>
        </p:nvCxnSpPr>
        <p:spPr>
          <a:xfrm rot="10800000" flipH="1">
            <a:off x="762028" y="1539321"/>
            <a:ext cx="800100" cy="1044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4" name="Google Shape;254;p46"/>
          <p:cNvCxnSpPr/>
          <p:nvPr/>
        </p:nvCxnSpPr>
        <p:spPr>
          <a:xfrm rot="10800000">
            <a:off x="1562130" y="1539321"/>
            <a:ext cx="800100" cy="1044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5" name="Google Shape;255;p46"/>
          <p:cNvSpPr txBox="1"/>
          <p:nvPr/>
        </p:nvSpPr>
        <p:spPr>
          <a:xfrm>
            <a:off x="331015" y="2597420"/>
            <a:ext cx="289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10        3</a:t>
            </a:r>
            <a:endParaRPr sz="4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7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8132" y="397516"/>
            <a:ext cx="1880265" cy="226883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7"/>
          <p:cNvSpPr txBox="1"/>
          <p:nvPr/>
        </p:nvSpPr>
        <p:spPr>
          <a:xfrm>
            <a:off x="1129390" y="868218"/>
            <a:ext cx="289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13 </a:t>
            </a:r>
            <a:r>
              <a:rPr lang="es-CL" sz="4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–</a:t>
            </a: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8</a:t>
            </a:r>
            <a:endParaRPr sz="4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62" name="Google Shape;262;p47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5" y="46280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7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98489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7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150697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7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202906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7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255114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7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307323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7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359531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7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411740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7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463948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7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9275394" y="5158247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7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10621594" y="411740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7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10621594" y="463948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7" descr="Rectángul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58626" t="83616" b="2860"/>
          <a:stretch/>
        </p:blipFill>
        <p:spPr>
          <a:xfrm>
            <a:off x="10621594" y="5158247"/>
            <a:ext cx="763905" cy="767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5" name="Google Shape;275;p47"/>
          <p:cNvCxnSpPr/>
          <p:nvPr/>
        </p:nvCxnSpPr>
        <p:spPr>
          <a:xfrm rot="10800000" flipH="1">
            <a:off x="762028" y="1615521"/>
            <a:ext cx="800100" cy="1044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6" name="Google Shape;276;p47"/>
          <p:cNvCxnSpPr/>
          <p:nvPr/>
        </p:nvCxnSpPr>
        <p:spPr>
          <a:xfrm rot="10800000">
            <a:off x="1562130" y="1615521"/>
            <a:ext cx="800100" cy="1044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7" name="Google Shape;277;p47"/>
          <p:cNvSpPr txBox="1"/>
          <p:nvPr/>
        </p:nvSpPr>
        <p:spPr>
          <a:xfrm>
            <a:off x="627242" y="2867933"/>
            <a:ext cx="2141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3      10</a:t>
            </a:r>
            <a:endParaRPr sz="4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8"/>
          <p:cNvSpPr txBox="1"/>
          <p:nvPr/>
        </p:nvSpPr>
        <p:spPr>
          <a:xfrm>
            <a:off x="1129390" y="792018"/>
            <a:ext cx="289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13 </a:t>
            </a:r>
            <a:r>
              <a:rPr lang="es-CL" sz="4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–</a:t>
            </a: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8</a:t>
            </a:r>
            <a:endParaRPr sz="4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3" name="Google Shape;283;p48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5" y="46280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8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98489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8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150697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8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202906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8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255114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8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307323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8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359531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8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411740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8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463948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8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5158247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8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411740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8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463948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8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5158247"/>
            <a:ext cx="763905" cy="767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6" name="Google Shape;296;p48"/>
          <p:cNvCxnSpPr/>
          <p:nvPr/>
        </p:nvCxnSpPr>
        <p:spPr>
          <a:xfrm rot="10800000" flipH="1">
            <a:off x="762028" y="1539321"/>
            <a:ext cx="800100" cy="1044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7" name="Google Shape;297;p48"/>
          <p:cNvCxnSpPr/>
          <p:nvPr/>
        </p:nvCxnSpPr>
        <p:spPr>
          <a:xfrm rot="10800000">
            <a:off x="1562130" y="1539321"/>
            <a:ext cx="800100" cy="1044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8" name="Google Shape;298;p48"/>
          <p:cNvSpPr txBox="1"/>
          <p:nvPr/>
        </p:nvSpPr>
        <p:spPr>
          <a:xfrm>
            <a:off x="627242" y="2867933"/>
            <a:ext cx="2141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3      10</a:t>
            </a:r>
            <a:endParaRPr sz="4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9"/>
          <p:cNvSpPr txBox="1"/>
          <p:nvPr/>
        </p:nvSpPr>
        <p:spPr>
          <a:xfrm>
            <a:off x="1129390" y="792018"/>
            <a:ext cx="289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13 </a:t>
            </a:r>
            <a:r>
              <a:rPr lang="es-CL" sz="4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–</a:t>
            </a: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8</a:t>
            </a:r>
            <a:endParaRPr sz="4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4" name="Google Shape;304;p49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5" y="46280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9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98489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9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150697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9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202906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9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255114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9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307323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9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359531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9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411740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9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463948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9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5158247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9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411740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9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463948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9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5158247"/>
            <a:ext cx="763905" cy="767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p49"/>
          <p:cNvCxnSpPr/>
          <p:nvPr/>
        </p:nvCxnSpPr>
        <p:spPr>
          <a:xfrm rot="10800000" flipH="1">
            <a:off x="762028" y="1539321"/>
            <a:ext cx="800100" cy="1044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8" name="Google Shape;318;p49"/>
          <p:cNvCxnSpPr/>
          <p:nvPr/>
        </p:nvCxnSpPr>
        <p:spPr>
          <a:xfrm rot="10800000">
            <a:off x="1562130" y="1539321"/>
            <a:ext cx="800100" cy="1044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9" name="Google Shape;319;p49"/>
          <p:cNvSpPr txBox="1"/>
          <p:nvPr/>
        </p:nvSpPr>
        <p:spPr>
          <a:xfrm>
            <a:off x="627242" y="2944133"/>
            <a:ext cx="2141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3      10</a:t>
            </a:r>
            <a:endParaRPr sz="4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0" name="Google Shape;320;p49"/>
          <p:cNvSpPr txBox="1"/>
          <p:nvPr/>
        </p:nvSpPr>
        <p:spPr>
          <a:xfrm>
            <a:off x="2777644" y="2942305"/>
            <a:ext cx="1612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CL" sz="4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–</a:t>
            </a: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8</a:t>
            </a:r>
            <a:endParaRPr sz="4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0"/>
          <p:cNvSpPr txBox="1"/>
          <p:nvPr/>
        </p:nvSpPr>
        <p:spPr>
          <a:xfrm>
            <a:off x="1129390" y="792018"/>
            <a:ext cx="289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13 </a:t>
            </a:r>
            <a:r>
              <a:rPr lang="es-CL" sz="4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–</a:t>
            </a: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8</a:t>
            </a:r>
            <a:endParaRPr sz="4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6" name="Google Shape;326;p50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5" y="46280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50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98489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50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150697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50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202906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50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255114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50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307323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50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359531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0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411740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50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463948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50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5158247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50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411740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50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463948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50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5158247"/>
            <a:ext cx="763905" cy="767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9" name="Google Shape;339;p50"/>
          <p:cNvCxnSpPr/>
          <p:nvPr/>
        </p:nvCxnSpPr>
        <p:spPr>
          <a:xfrm rot="10800000" flipH="1">
            <a:off x="762028" y="1539321"/>
            <a:ext cx="800100" cy="1044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0" name="Google Shape;340;p50"/>
          <p:cNvCxnSpPr/>
          <p:nvPr/>
        </p:nvCxnSpPr>
        <p:spPr>
          <a:xfrm rot="10800000">
            <a:off x="1562130" y="1539321"/>
            <a:ext cx="800100" cy="1044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1" name="Google Shape;341;p50"/>
          <p:cNvSpPr txBox="1"/>
          <p:nvPr/>
        </p:nvSpPr>
        <p:spPr>
          <a:xfrm>
            <a:off x="627242" y="2944133"/>
            <a:ext cx="2141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3      10</a:t>
            </a:r>
            <a:endParaRPr sz="4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2" name="Google Shape;342;p50"/>
          <p:cNvSpPr txBox="1"/>
          <p:nvPr/>
        </p:nvSpPr>
        <p:spPr>
          <a:xfrm>
            <a:off x="2777644" y="2942305"/>
            <a:ext cx="1612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CL" sz="4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–</a:t>
            </a: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8</a:t>
            </a:r>
            <a:endParaRPr sz="4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43" name="Google Shape;343;p50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3506" y="3318861"/>
            <a:ext cx="2429740" cy="261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1"/>
          <p:cNvSpPr txBox="1"/>
          <p:nvPr/>
        </p:nvSpPr>
        <p:spPr>
          <a:xfrm>
            <a:off x="1129390" y="792018"/>
            <a:ext cx="289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13 </a:t>
            </a:r>
            <a:r>
              <a:rPr lang="es-CL" sz="4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–</a:t>
            </a: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8</a:t>
            </a:r>
            <a:endParaRPr sz="4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49" name="Google Shape;349;p51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5" y="46280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51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98489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51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150697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51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202906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51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255114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1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307323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51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359531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1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411740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1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463948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51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9275394" y="5158247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51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4117401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1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4639486"/>
            <a:ext cx="76390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51" descr="Rectángul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58626" t="83616" b="2860"/>
          <a:stretch/>
        </p:blipFill>
        <p:spPr>
          <a:xfrm>
            <a:off x="10621594" y="5158247"/>
            <a:ext cx="763905" cy="767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2" name="Google Shape;362;p51"/>
          <p:cNvCxnSpPr/>
          <p:nvPr/>
        </p:nvCxnSpPr>
        <p:spPr>
          <a:xfrm rot="10800000" flipH="1">
            <a:off x="762028" y="1539321"/>
            <a:ext cx="800100" cy="1044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3" name="Google Shape;363;p51"/>
          <p:cNvCxnSpPr/>
          <p:nvPr/>
        </p:nvCxnSpPr>
        <p:spPr>
          <a:xfrm rot="10800000">
            <a:off x="1562130" y="1539321"/>
            <a:ext cx="800100" cy="1044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4" name="Google Shape;364;p51"/>
          <p:cNvSpPr txBox="1"/>
          <p:nvPr/>
        </p:nvSpPr>
        <p:spPr>
          <a:xfrm>
            <a:off x="627242" y="2944133"/>
            <a:ext cx="2141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3      10</a:t>
            </a:r>
            <a:endParaRPr sz="4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5" name="Google Shape;365;p51"/>
          <p:cNvSpPr txBox="1"/>
          <p:nvPr/>
        </p:nvSpPr>
        <p:spPr>
          <a:xfrm>
            <a:off x="2777644" y="2942305"/>
            <a:ext cx="1612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CL" sz="4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–</a:t>
            </a:r>
            <a:r>
              <a:rPr lang="es-CL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8</a:t>
            </a:r>
            <a:endParaRPr sz="4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66" name="Google Shape;366;p51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3506" y="3318861"/>
            <a:ext cx="2429740" cy="261583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1"/>
          <p:cNvSpPr/>
          <p:nvPr/>
        </p:nvSpPr>
        <p:spPr>
          <a:xfrm>
            <a:off x="1811020" y="2870544"/>
            <a:ext cx="2429700" cy="912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38E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Panorámica</PresentationFormat>
  <Paragraphs>36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Nunito</vt:lpstr>
      <vt:lpstr>Arial</vt:lpstr>
      <vt:lpstr>Nunito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Tomás Gonzalo Basaure Retamal</dc:creator>
  <cp:lastModifiedBy>Macarena Ovalle Larrain</cp:lastModifiedBy>
  <cp:revision>1</cp:revision>
  <dcterms:created xsi:type="dcterms:W3CDTF">2023-09-12T20:21:07Z</dcterms:created>
  <dcterms:modified xsi:type="dcterms:W3CDTF">2024-04-02T15:56:26Z</dcterms:modified>
</cp:coreProperties>
</file>