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embeddedFontLst>
    <p:embeddedFont>
      <p:font typeface="Nunito" pitchFamily="2" charset="0"/>
      <p:regular r:id="rId10"/>
      <p:bold r:id="rId11"/>
      <p:italic r:id="rId12"/>
      <p:boldItalic r:id="rId13"/>
    </p:embeddedFont>
    <p:embeddedFont>
      <p:font typeface="Nunito SemiBold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jFRgHCfUZaO/hhMkWlgjqAGp+7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carena Ovalle Larrain" userId="feac4b69-8b2b-49af-a1db-41f5b17ced44" providerId="ADAL" clId="{AA1EBC4F-C57D-4651-A192-09C12F8364CC}"/>
    <pc:docChg chg="modSld">
      <pc:chgData name="Macarena Ovalle Larrain" userId="feac4b69-8b2b-49af-a1db-41f5b17ced44" providerId="ADAL" clId="{AA1EBC4F-C57D-4651-A192-09C12F8364CC}" dt="2024-04-02T15:26:33.977" v="14" actId="1076"/>
      <pc:docMkLst>
        <pc:docMk/>
      </pc:docMkLst>
      <pc:sldChg chg="modSp mod">
        <pc:chgData name="Macarena Ovalle Larrain" userId="feac4b69-8b2b-49af-a1db-41f5b17ced44" providerId="ADAL" clId="{AA1EBC4F-C57D-4651-A192-09C12F8364CC}" dt="2024-04-02T15:25:29.682" v="3" actId="14100"/>
        <pc:sldMkLst>
          <pc:docMk/>
          <pc:sldMk cId="0" sldId="257"/>
        </pc:sldMkLst>
        <pc:spChg chg="mod">
          <ac:chgData name="Macarena Ovalle Larrain" userId="feac4b69-8b2b-49af-a1db-41f5b17ced44" providerId="ADAL" clId="{AA1EBC4F-C57D-4651-A192-09C12F8364CC}" dt="2024-04-02T15:25:29.682" v="3" actId="14100"/>
          <ac:spMkLst>
            <pc:docMk/>
            <pc:sldMk cId="0" sldId="257"/>
            <ac:spMk id="225" creationId="{00000000-0000-0000-0000-000000000000}"/>
          </ac:spMkLst>
        </pc:spChg>
      </pc:sldChg>
      <pc:sldChg chg="modSp mod">
        <pc:chgData name="Macarena Ovalle Larrain" userId="feac4b69-8b2b-49af-a1db-41f5b17ced44" providerId="ADAL" clId="{AA1EBC4F-C57D-4651-A192-09C12F8364CC}" dt="2024-04-02T15:26:09.457" v="10" actId="1076"/>
        <pc:sldMkLst>
          <pc:docMk/>
          <pc:sldMk cId="0" sldId="259"/>
        </pc:sldMkLst>
        <pc:spChg chg="mod">
          <ac:chgData name="Macarena Ovalle Larrain" userId="feac4b69-8b2b-49af-a1db-41f5b17ced44" providerId="ADAL" clId="{AA1EBC4F-C57D-4651-A192-09C12F8364CC}" dt="2024-04-02T15:26:09.457" v="10" actId="1076"/>
          <ac:spMkLst>
            <pc:docMk/>
            <pc:sldMk cId="0" sldId="259"/>
            <ac:spMk id="249" creationId="{00000000-0000-0000-0000-000000000000}"/>
          </ac:spMkLst>
        </pc:spChg>
        <pc:picChg chg="mod modCrop">
          <ac:chgData name="Macarena Ovalle Larrain" userId="feac4b69-8b2b-49af-a1db-41f5b17ced44" providerId="ADAL" clId="{AA1EBC4F-C57D-4651-A192-09C12F8364CC}" dt="2024-04-02T15:26:05.898" v="9" actId="1076"/>
          <ac:picMkLst>
            <pc:docMk/>
            <pc:sldMk cId="0" sldId="259"/>
            <ac:picMk id="247" creationId="{00000000-0000-0000-0000-000000000000}"/>
          </ac:picMkLst>
        </pc:picChg>
      </pc:sldChg>
      <pc:sldChg chg="modSp mod">
        <pc:chgData name="Macarena Ovalle Larrain" userId="feac4b69-8b2b-49af-a1db-41f5b17ced44" providerId="ADAL" clId="{AA1EBC4F-C57D-4651-A192-09C12F8364CC}" dt="2024-04-02T15:26:33.977" v="14" actId="1076"/>
        <pc:sldMkLst>
          <pc:docMk/>
          <pc:sldMk cId="0" sldId="260"/>
        </pc:sldMkLst>
        <pc:spChg chg="mod">
          <ac:chgData name="Macarena Ovalle Larrain" userId="feac4b69-8b2b-49af-a1db-41f5b17ced44" providerId="ADAL" clId="{AA1EBC4F-C57D-4651-A192-09C12F8364CC}" dt="2024-04-02T15:26:30.403" v="13" actId="14100"/>
          <ac:spMkLst>
            <pc:docMk/>
            <pc:sldMk cId="0" sldId="260"/>
            <ac:spMk id="268" creationId="{00000000-0000-0000-0000-000000000000}"/>
          </ac:spMkLst>
        </pc:spChg>
        <pc:picChg chg="mod">
          <ac:chgData name="Macarena Ovalle Larrain" userId="feac4b69-8b2b-49af-a1db-41f5b17ced44" providerId="ADAL" clId="{AA1EBC4F-C57D-4651-A192-09C12F8364CC}" dt="2024-04-02T15:26:33.977" v="14" actId="1076"/>
          <ac:picMkLst>
            <pc:docMk/>
            <pc:sldMk cId="0" sldId="260"/>
            <ac:picMk id="265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5" name="Google Shape;21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2" name="Google Shape;2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8" name="Google Shape;22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a54870fb3b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7" name="Google Shape;237;g2a54870fb3b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a54870fb3b_0_7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2" name="Google Shape;252;g2a54870fb3b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2a54870fb3b_0_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1" name="Google Shape;271;g2a54870fb3b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2a54870fb3b_0_4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0" name="Google Shape;290;g2a54870fb3b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19" name="Google Shape;19;p1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3" name="Google Shape;63;p2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8" name="Google Shape;68;p2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3" name="Google Shape;73;p2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9" name="Google Shape;79;p2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5" name="Google Shape;85;p24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6" name="Google Shape;86;p2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2" name="Google Shape;92;p2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8" name="Google Shape;98;p26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9" name="Google Shape;99;p2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4" name="Google Shape;104;p2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5" name="Google Shape;105;p2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2" name="Google Shape;112;p28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3" name="Google Shape;113;p2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8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2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2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2" name="Google Shape;122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3" name="Google Shape;123;p2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3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3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8" name="Google Shape;128;p30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9" name="Google Shape;129;p3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30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3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5" name="Google Shape;135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9" name="Google Shape;139;p3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3" name="Google Shape;143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3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3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57" name="Google Shape;157;p3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58" name="Google Shape;158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4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4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3" name="Google Shape;163;p4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4" name="Google Shape;164;p40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9" name="Google Shape;169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0" name="Google Shape;170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4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5" name="Google Shape;175;p4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6" name="Google Shape;176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4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1" name="Google Shape;181;p4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2" name="Google Shape;182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4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7" name="Google Shape;187;p4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8" name="Google Shape;188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3" name="Google Shape;193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4" name="Google Shape;194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4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4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9" name="Google Shape;199;p4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0" name="Google Shape;200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4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4" name="Google Shape;204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4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0" name="Google Shape;210;p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1" name="Google Shape;31;p1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8" name="Google Shape;48;p1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1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2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1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18.png"/><Relationship Id="rId5" Type="http://schemas.openxmlformats.org/officeDocument/2006/relationships/image" Target="../media/image14.png"/><Relationship Id="rId10" Type="http://schemas.openxmlformats.org/officeDocument/2006/relationships/image" Target="../media/image22.png"/><Relationship Id="rId4" Type="http://schemas.openxmlformats.org/officeDocument/2006/relationships/image" Target="../media/image12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1.png"/><Relationship Id="rId7" Type="http://schemas.openxmlformats.org/officeDocument/2006/relationships/image" Target="../media/image17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2.png"/><Relationship Id="rId5" Type="http://schemas.openxmlformats.org/officeDocument/2006/relationships/image" Target="../media/image14.png"/><Relationship Id="rId10" Type="http://schemas.openxmlformats.org/officeDocument/2006/relationships/image" Target="../media/image23.png"/><Relationship Id="rId4" Type="http://schemas.openxmlformats.org/officeDocument/2006/relationships/image" Target="../media/image12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"/>
          <p:cNvSpPr txBox="1"/>
          <p:nvPr/>
        </p:nvSpPr>
        <p:spPr>
          <a:xfrm>
            <a:off x="1546860" y="3103890"/>
            <a:ext cx="9144000" cy="784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5400"/>
              <a:buFont typeface="Arial"/>
              <a:buNone/>
            </a:pPr>
            <a:r>
              <a:rPr lang="es-ES" sz="5400" i="0" u="none" strike="noStrike" cap="none">
                <a:solidFill>
                  <a:srgbClr val="5E56A6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Adiciones hasta 20 </a:t>
            </a:r>
            <a:endParaRPr sz="1400" i="0" u="none" strike="noStrike" cap="none">
              <a:solidFill>
                <a:srgbClr val="5E56A6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18" name="Google Shape;218;p1"/>
          <p:cNvSpPr txBox="1"/>
          <p:nvPr/>
        </p:nvSpPr>
        <p:spPr>
          <a:xfrm>
            <a:off x="1546860" y="4313458"/>
            <a:ext cx="9144000" cy="13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2000" i="0" u="none" strike="noStrike" cap="none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1° Básico. Unidad 3. </a:t>
            </a:r>
            <a:endParaRPr sz="2000" i="0" u="none" strike="noStrike" cap="none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2000" i="0" u="none" strike="noStrike" cap="none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Capítulo 10: Adiciones hasta 20.</a:t>
            </a:r>
            <a:endParaRPr sz="2000" i="0" u="none" strike="noStrike" cap="none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2000" i="0" u="none" strike="noStrike" cap="none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Apoyar el uso de la técnica de Completar a 10 para la Practica de la página 12.</a:t>
            </a:r>
            <a:endParaRPr sz="5000" i="0" u="none" strike="noStrike" cap="none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19" name="Google Shape;219;p1"/>
          <p:cNvSpPr txBox="1"/>
          <p:nvPr/>
        </p:nvSpPr>
        <p:spPr>
          <a:xfrm>
            <a:off x="1524000" y="1706716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8EC4"/>
              </a:buClr>
              <a:buSzPts val="9600"/>
              <a:buFont typeface="Arial"/>
              <a:buNone/>
            </a:pPr>
            <a:r>
              <a:rPr lang="es-ES" sz="9600" b="1" i="0" u="none" strike="noStrike" cap="none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sz="2400" b="1" i="0" u="none" strike="noStrike" cap="none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Google Shape;224;p3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349550" y="2896640"/>
            <a:ext cx="2395991" cy="2753388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3"/>
          <p:cNvSpPr/>
          <p:nvPr/>
        </p:nvSpPr>
        <p:spPr>
          <a:xfrm>
            <a:off x="2922769" y="775215"/>
            <a:ext cx="8919681" cy="2513367"/>
          </a:xfrm>
          <a:prstGeom prst="wedgeRoundRectCallout">
            <a:avLst>
              <a:gd name="adj1" fmla="val -57606"/>
              <a:gd name="adj2" fmla="val 42075"/>
              <a:gd name="adj3" fmla="val 16667"/>
            </a:avLst>
          </a:prstGeom>
          <a:noFill/>
          <a:ln w="25400" cap="flat" cmpd="sng">
            <a:solidFill>
              <a:srgbClr val="5E56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38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Calcula </a:t>
            </a:r>
            <a:r>
              <a:rPr lang="es-ES" sz="3800" b="1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9 + 5 </a:t>
            </a:r>
            <a:endParaRPr sz="38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38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utilizando la técnica de completar a 10.</a:t>
            </a:r>
            <a:endParaRPr sz="3800" i="0" u="none" strike="noStrike" cap="non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4"/>
          <p:cNvSpPr txBox="1"/>
          <p:nvPr/>
        </p:nvSpPr>
        <p:spPr>
          <a:xfrm>
            <a:off x="1753493" y="182361"/>
            <a:ext cx="8685014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ES" sz="5400" i="0" u="none" strike="noStrike" cap="none">
                <a:solidFill>
                  <a:srgbClr val="5E56A6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¿Cómo calcular 9 + 5? </a:t>
            </a:r>
            <a:endParaRPr sz="5400" i="0" u="none" strike="noStrike" cap="none">
              <a:solidFill>
                <a:srgbClr val="5E56A6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pic>
        <p:nvPicPr>
          <p:cNvPr id="231" name="Google Shape;23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4350" y="1334250"/>
            <a:ext cx="5095875" cy="155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24750" y="1648575"/>
            <a:ext cx="1895475" cy="232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4"/>
          <p:cNvPicPr preferRelativeResize="0"/>
          <p:nvPr/>
        </p:nvPicPr>
        <p:blipFill rotWithShape="1">
          <a:blip r:embed="rId5">
            <a:alphaModFix/>
          </a:blip>
          <a:srcRect r="65194"/>
          <a:stretch/>
        </p:blipFill>
        <p:spPr>
          <a:xfrm>
            <a:off x="1200151" y="3972675"/>
            <a:ext cx="1362556" cy="1552575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4"/>
          <p:cNvSpPr/>
          <p:nvPr/>
        </p:nvSpPr>
        <p:spPr>
          <a:xfrm>
            <a:off x="2799012" y="4145836"/>
            <a:ext cx="3757131" cy="765639"/>
          </a:xfrm>
          <a:prstGeom prst="wedgeRoundRectCallout">
            <a:avLst>
              <a:gd name="adj1" fmla="val -57292"/>
              <a:gd name="adj2" fmla="val 31247"/>
              <a:gd name="adj3" fmla="val 16667"/>
            </a:avLst>
          </a:prstGeom>
          <a:solidFill>
            <a:schemeClr val="lt1"/>
          </a:solidFill>
          <a:ln w="25400" cap="flat" cmpd="sng">
            <a:solidFill>
              <a:srgbClr val="5E56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8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¿Cómo completo 10?</a:t>
            </a:r>
            <a:endParaRPr sz="2800" i="0" u="none" strike="noStrike" cap="non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Google Shape;239;g2a54870fb3b_0_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4350" y="1334250"/>
            <a:ext cx="5095875" cy="1552575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g2a54870fb3b_0_12"/>
          <p:cNvSpPr/>
          <p:nvPr/>
        </p:nvSpPr>
        <p:spPr>
          <a:xfrm>
            <a:off x="3981450" y="1219200"/>
            <a:ext cx="838200" cy="58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g2a54870fb3b_0_12"/>
          <p:cNvSpPr/>
          <p:nvPr/>
        </p:nvSpPr>
        <p:spPr>
          <a:xfrm>
            <a:off x="5114925" y="1914525"/>
            <a:ext cx="390600" cy="371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2" name="Google Shape;242;g2a54870fb3b_0_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57450" y="2362125"/>
            <a:ext cx="428625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g2a54870fb3b_0_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267200" y="1458075"/>
            <a:ext cx="2095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g2a54870fb3b_0_12"/>
          <p:cNvSpPr/>
          <p:nvPr/>
        </p:nvSpPr>
        <p:spPr>
          <a:xfrm>
            <a:off x="5114925" y="1924850"/>
            <a:ext cx="390600" cy="371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5" name="Google Shape;245;g2a54870fb3b_0_12"/>
          <p:cNvCxnSpPr>
            <a:stCxn id="244" idx="4"/>
            <a:endCxn id="242" idx="2"/>
          </p:cNvCxnSpPr>
          <p:nvPr/>
        </p:nvCxnSpPr>
        <p:spPr>
          <a:xfrm rot="5400000">
            <a:off x="3758025" y="1209950"/>
            <a:ext cx="465900" cy="2638500"/>
          </a:xfrm>
          <a:prstGeom prst="curvedConnector3">
            <a:avLst>
              <a:gd name="adj1" fmla="val 151116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pic>
        <p:nvPicPr>
          <p:cNvPr id="246" name="Google Shape;246;g2a54870fb3b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24750" y="1648575"/>
            <a:ext cx="1895475" cy="232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2a54870fb3b_0_12"/>
          <p:cNvPicPr preferRelativeResize="0"/>
          <p:nvPr/>
        </p:nvPicPr>
        <p:blipFill rotWithShape="1">
          <a:blip r:embed="rId7">
            <a:alphaModFix/>
          </a:blip>
          <a:srcRect l="62999" t="21116" r="288" b="-882"/>
          <a:stretch/>
        </p:blipFill>
        <p:spPr>
          <a:xfrm>
            <a:off x="5375805" y="4532533"/>
            <a:ext cx="1080558" cy="1367583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g2a54870fb3b_0_12"/>
          <p:cNvSpPr txBox="1"/>
          <p:nvPr/>
        </p:nvSpPr>
        <p:spPr>
          <a:xfrm>
            <a:off x="1753493" y="182361"/>
            <a:ext cx="8685014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ES" sz="5400" i="0" u="none" strike="noStrike" cap="none">
                <a:solidFill>
                  <a:srgbClr val="5E56A6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¿Cómo calcular 9 + 5? </a:t>
            </a:r>
            <a:endParaRPr sz="5400" i="0" u="none" strike="noStrike" cap="none">
              <a:solidFill>
                <a:srgbClr val="5E56A6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49" name="Google Shape;249;g2a54870fb3b_0_12"/>
          <p:cNvSpPr/>
          <p:nvPr/>
        </p:nvSpPr>
        <p:spPr>
          <a:xfrm>
            <a:off x="707449" y="3659461"/>
            <a:ext cx="5748914" cy="1053561"/>
          </a:xfrm>
          <a:prstGeom prst="wedgeRoundRectCallout">
            <a:avLst>
              <a:gd name="adj1" fmla="val 35410"/>
              <a:gd name="adj2" fmla="val 74188"/>
              <a:gd name="adj3" fmla="val 16667"/>
            </a:avLst>
          </a:prstGeom>
          <a:solidFill>
            <a:schemeClr val="lt1"/>
          </a:solidFill>
          <a:ln w="25400" cap="flat" cmpd="sng">
            <a:solidFill>
              <a:srgbClr val="5E56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8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A 9 le falta 1 para llegar a 10.</a:t>
            </a:r>
            <a:endParaRPr sz="2800" i="0" u="none" strike="noStrike" cap="non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Google Shape;254;g2a54870fb3b_0_7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4350" y="1334250"/>
            <a:ext cx="5095875" cy="155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2a54870fb3b_0_7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24750" y="1648575"/>
            <a:ext cx="1895475" cy="2324100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g2a54870fb3b_0_71"/>
          <p:cNvSpPr/>
          <p:nvPr/>
        </p:nvSpPr>
        <p:spPr>
          <a:xfrm>
            <a:off x="3981450" y="1219200"/>
            <a:ext cx="838200" cy="58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g2a54870fb3b_0_71"/>
          <p:cNvSpPr/>
          <p:nvPr/>
        </p:nvSpPr>
        <p:spPr>
          <a:xfrm>
            <a:off x="5114925" y="1914525"/>
            <a:ext cx="390600" cy="371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8" name="Google Shape;258;g2a54870fb3b_0_7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57450" y="2362125"/>
            <a:ext cx="428625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2a54870fb3b_0_7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267200" y="1458075"/>
            <a:ext cx="209550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2a54870fb3b_0_7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615238" y="2058150"/>
            <a:ext cx="1714500" cy="828675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g2a54870fb3b_0_71"/>
          <p:cNvSpPr txBox="1"/>
          <p:nvPr/>
        </p:nvSpPr>
        <p:spPr>
          <a:xfrm>
            <a:off x="8673650" y="2277450"/>
            <a:ext cx="579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s-ES" sz="2400" i="0" u="none" strike="noStrike" cap="none">
                <a:solidFill>
                  <a:srgbClr val="0000FF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2400" i="0" u="none" strike="noStrike" cap="none">
              <a:solidFill>
                <a:srgbClr val="0000FF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2" name="Google Shape;262;g2a54870fb3b_0_71"/>
          <p:cNvSpPr txBox="1"/>
          <p:nvPr/>
        </p:nvSpPr>
        <p:spPr>
          <a:xfrm>
            <a:off x="7615250" y="2277450"/>
            <a:ext cx="579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s-ES" sz="2400" i="0" u="none" strike="noStrike" cap="none">
                <a:solidFill>
                  <a:srgbClr val="0000FF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2400" i="0" u="none" strike="noStrike" cap="none">
              <a:solidFill>
                <a:srgbClr val="0000FF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3" name="Google Shape;263;g2a54870fb3b_0_71"/>
          <p:cNvSpPr/>
          <p:nvPr/>
        </p:nvSpPr>
        <p:spPr>
          <a:xfrm>
            <a:off x="5114925" y="1924850"/>
            <a:ext cx="390600" cy="371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4" name="Google Shape;264;g2a54870fb3b_0_71"/>
          <p:cNvCxnSpPr>
            <a:stCxn id="263" idx="4"/>
            <a:endCxn id="258" idx="2"/>
          </p:cNvCxnSpPr>
          <p:nvPr/>
        </p:nvCxnSpPr>
        <p:spPr>
          <a:xfrm rot="5400000">
            <a:off x="3758025" y="1209950"/>
            <a:ext cx="465900" cy="2638500"/>
          </a:xfrm>
          <a:prstGeom prst="curvedConnector3">
            <a:avLst>
              <a:gd name="adj1" fmla="val 151116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pic>
        <p:nvPicPr>
          <p:cNvPr id="265" name="Google Shape;265;g2a54870fb3b_0_71"/>
          <p:cNvPicPr preferRelativeResize="0"/>
          <p:nvPr/>
        </p:nvPicPr>
        <p:blipFill rotWithShape="1">
          <a:blip r:embed="rId8">
            <a:alphaModFix/>
          </a:blip>
          <a:srcRect t="48758" r="64327"/>
          <a:stretch/>
        </p:blipFill>
        <p:spPr>
          <a:xfrm>
            <a:off x="1649300" y="4702825"/>
            <a:ext cx="1412987" cy="1310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2a54870fb3b_0_7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752600" y="1367588"/>
            <a:ext cx="304800" cy="323850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g2a54870fb3b_0_71"/>
          <p:cNvSpPr txBox="1"/>
          <p:nvPr/>
        </p:nvSpPr>
        <p:spPr>
          <a:xfrm>
            <a:off x="1753493" y="182361"/>
            <a:ext cx="8685014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ES" sz="5400" i="0" u="none" strike="noStrike" cap="none">
                <a:solidFill>
                  <a:srgbClr val="5E56A6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¿Cómo calcular 9 + 5? </a:t>
            </a:r>
            <a:endParaRPr sz="5400" i="0" u="none" strike="noStrike" cap="none">
              <a:solidFill>
                <a:srgbClr val="5E56A6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68" name="Google Shape;268;g2a54870fb3b_0_71"/>
          <p:cNvSpPr/>
          <p:nvPr/>
        </p:nvSpPr>
        <p:spPr>
          <a:xfrm>
            <a:off x="2057400" y="3299500"/>
            <a:ext cx="5151824" cy="1337400"/>
          </a:xfrm>
          <a:prstGeom prst="wedgeRoundRectCallout">
            <a:avLst>
              <a:gd name="adj1" fmla="val -33064"/>
              <a:gd name="adj2" fmla="val 70556"/>
              <a:gd name="adj3" fmla="val 16667"/>
            </a:avLst>
          </a:prstGeom>
          <a:solidFill>
            <a:schemeClr val="lt1"/>
          </a:solidFill>
          <a:ln w="25400" cap="flat" cmpd="sng">
            <a:solidFill>
              <a:srgbClr val="5E56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8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Saco una ficha amarilla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8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y la pongo junto a las 9 rojas.</a:t>
            </a:r>
            <a:endParaRPr sz="2800" i="0" u="none" strike="noStrike" cap="none" dirty="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Google Shape;273;g2a54870fb3b_0_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4350" y="1334250"/>
            <a:ext cx="5095875" cy="155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g2a54870fb3b_0_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24750" y="1648575"/>
            <a:ext cx="1895475" cy="2324100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g2a54870fb3b_0_25"/>
          <p:cNvSpPr/>
          <p:nvPr/>
        </p:nvSpPr>
        <p:spPr>
          <a:xfrm>
            <a:off x="3981450" y="1219200"/>
            <a:ext cx="838200" cy="58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g2a54870fb3b_0_25"/>
          <p:cNvSpPr/>
          <p:nvPr/>
        </p:nvSpPr>
        <p:spPr>
          <a:xfrm>
            <a:off x="5114925" y="1914525"/>
            <a:ext cx="390600" cy="371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7" name="Google Shape;277;g2a54870fb3b_0_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57450" y="2362125"/>
            <a:ext cx="428625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a54870fb3b_0_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267200" y="1458075"/>
            <a:ext cx="209550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g2a54870fb3b_0_2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615238" y="2058150"/>
            <a:ext cx="1714500" cy="828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g2a54870fb3b_0_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615250" y="1777163"/>
            <a:ext cx="695325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g2a54870fb3b_0_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48600" y="1686675"/>
            <a:ext cx="238125" cy="9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g2a54870fb3b_0_2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689100" y="1381875"/>
            <a:ext cx="342900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g2a54870fb3b_0_2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406663" y="3503787"/>
            <a:ext cx="3960925" cy="2558368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g2a54870fb3b_0_25"/>
          <p:cNvSpPr txBox="1"/>
          <p:nvPr/>
        </p:nvSpPr>
        <p:spPr>
          <a:xfrm>
            <a:off x="1753493" y="182361"/>
            <a:ext cx="8685014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ES" sz="5400" i="0" u="none" strike="noStrike" cap="none">
                <a:solidFill>
                  <a:srgbClr val="5E56A6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¿Cómo calcular 9 + 5? </a:t>
            </a:r>
            <a:endParaRPr sz="5400" i="0" u="none" strike="noStrike" cap="none">
              <a:solidFill>
                <a:srgbClr val="5E56A6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85" name="Google Shape;285;g2a54870fb3b_0_25"/>
          <p:cNvSpPr/>
          <p:nvPr/>
        </p:nvSpPr>
        <p:spPr>
          <a:xfrm>
            <a:off x="4113156" y="3378876"/>
            <a:ext cx="3354673" cy="1337520"/>
          </a:xfrm>
          <a:prstGeom prst="wedgeRoundRectCallout">
            <a:avLst>
              <a:gd name="adj1" fmla="val -33064"/>
              <a:gd name="adj2" fmla="val 70556"/>
              <a:gd name="adj3" fmla="val 16667"/>
            </a:avLst>
          </a:prstGeom>
          <a:solidFill>
            <a:schemeClr val="lt1"/>
          </a:solidFill>
          <a:ln w="25400" cap="flat" cmpd="sng">
            <a:solidFill>
              <a:srgbClr val="5E56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8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Ahora me queda </a:t>
            </a:r>
            <a:endParaRPr sz="28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8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 + 4.</a:t>
            </a:r>
            <a:endParaRPr sz="28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6" name="Google Shape;286;g2a54870fb3b_0_25"/>
          <p:cNvSpPr txBox="1"/>
          <p:nvPr/>
        </p:nvSpPr>
        <p:spPr>
          <a:xfrm>
            <a:off x="8673650" y="2277450"/>
            <a:ext cx="579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s-ES" sz="2400" i="0" u="none" strike="noStrike" cap="none">
                <a:solidFill>
                  <a:srgbClr val="0000FF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2400" i="0" u="none" strike="noStrike" cap="none">
              <a:solidFill>
                <a:srgbClr val="0000FF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7" name="Google Shape;287;g2a54870fb3b_0_25"/>
          <p:cNvSpPr txBox="1"/>
          <p:nvPr/>
        </p:nvSpPr>
        <p:spPr>
          <a:xfrm>
            <a:off x="7615250" y="2277450"/>
            <a:ext cx="579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s-ES" sz="2400" i="0" u="none" strike="noStrike" cap="none">
                <a:solidFill>
                  <a:srgbClr val="0000FF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2400" i="0" u="none" strike="noStrike" cap="none">
              <a:solidFill>
                <a:srgbClr val="0000FF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g2a54870fb3b_0_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4350" y="1334250"/>
            <a:ext cx="5095875" cy="155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g2a54870fb3b_0_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24750" y="1648575"/>
            <a:ext cx="1895475" cy="2324100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g2a54870fb3b_0_47"/>
          <p:cNvSpPr/>
          <p:nvPr/>
        </p:nvSpPr>
        <p:spPr>
          <a:xfrm>
            <a:off x="3981450" y="1219200"/>
            <a:ext cx="838200" cy="58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g2a54870fb3b_0_47"/>
          <p:cNvSpPr/>
          <p:nvPr/>
        </p:nvSpPr>
        <p:spPr>
          <a:xfrm>
            <a:off x="5114925" y="1914525"/>
            <a:ext cx="390600" cy="371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6" name="Google Shape;296;g2a54870fb3b_0_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57450" y="2362125"/>
            <a:ext cx="428625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2a54870fb3b_0_4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267200" y="1458075"/>
            <a:ext cx="209550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2a54870fb3b_0_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615238" y="2058150"/>
            <a:ext cx="1714500" cy="828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2a54870fb3b_0_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615250" y="1777163"/>
            <a:ext cx="695325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2a54870fb3b_0_4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48600" y="1686675"/>
            <a:ext cx="238125" cy="9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2a54870fb3b_0_4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48600" y="2880475"/>
            <a:ext cx="1352550" cy="1019175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g2a54870fb3b_0_47"/>
          <p:cNvSpPr txBox="1"/>
          <p:nvPr/>
        </p:nvSpPr>
        <p:spPr>
          <a:xfrm>
            <a:off x="8201025" y="3330250"/>
            <a:ext cx="6954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s-ES" sz="2400" i="0" u="none" strike="noStrike" cap="none">
                <a:solidFill>
                  <a:srgbClr val="0000FF"/>
                </a:solidFill>
                <a:latin typeface="Nunito"/>
                <a:ea typeface="Nunito"/>
                <a:cs typeface="Nunito"/>
                <a:sym typeface="Nunito"/>
              </a:rPr>
              <a:t>14</a:t>
            </a:r>
            <a:endParaRPr sz="2400" i="0" u="none" strike="noStrike" cap="none">
              <a:solidFill>
                <a:srgbClr val="0000FF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03" name="Google Shape;303;g2a54870fb3b_0_4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689100" y="1381875"/>
            <a:ext cx="342900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2a54870fb3b_0_4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406663" y="3503787"/>
            <a:ext cx="3960925" cy="2558368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Google Shape;305;g2a54870fb3b_0_47"/>
          <p:cNvSpPr txBox="1"/>
          <p:nvPr/>
        </p:nvSpPr>
        <p:spPr>
          <a:xfrm>
            <a:off x="1753493" y="182361"/>
            <a:ext cx="8685014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ES" sz="5400" i="0" u="none" strike="noStrike" cap="none">
                <a:solidFill>
                  <a:srgbClr val="5E56A6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¿Cómo calcular 9 + 5? </a:t>
            </a:r>
            <a:endParaRPr sz="5400" i="0" u="none" strike="noStrike" cap="none">
              <a:solidFill>
                <a:srgbClr val="5E56A6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306" name="Google Shape;306;g2a54870fb3b_0_47"/>
          <p:cNvSpPr/>
          <p:nvPr/>
        </p:nvSpPr>
        <p:spPr>
          <a:xfrm>
            <a:off x="4113156" y="3378876"/>
            <a:ext cx="3354673" cy="1337520"/>
          </a:xfrm>
          <a:prstGeom prst="wedgeRoundRectCallout">
            <a:avLst>
              <a:gd name="adj1" fmla="val -33064"/>
              <a:gd name="adj2" fmla="val 70556"/>
              <a:gd name="adj3" fmla="val 16667"/>
            </a:avLst>
          </a:prstGeom>
          <a:solidFill>
            <a:schemeClr val="lt1"/>
          </a:solidFill>
          <a:ln w="25400" cap="flat" cmpd="sng">
            <a:solidFill>
              <a:srgbClr val="5E56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s-ES" sz="28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 + 4 = 14</a:t>
            </a:r>
            <a:endParaRPr sz="28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7" name="Google Shape;307;g2a54870fb3b_0_47"/>
          <p:cNvSpPr txBox="1"/>
          <p:nvPr/>
        </p:nvSpPr>
        <p:spPr>
          <a:xfrm>
            <a:off x="8673650" y="2277450"/>
            <a:ext cx="579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s-ES" sz="2400" i="0" u="none" strike="noStrike" cap="none">
                <a:solidFill>
                  <a:srgbClr val="0000FF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2400" i="0" u="none" strike="noStrike" cap="none">
              <a:solidFill>
                <a:srgbClr val="0000FF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8" name="Google Shape;308;g2a54870fb3b_0_47"/>
          <p:cNvSpPr txBox="1"/>
          <p:nvPr/>
        </p:nvSpPr>
        <p:spPr>
          <a:xfrm>
            <a:off x="7615250" y="2277450"/>
            <a:ext cx="579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s-ES" sz="2400" i="0" u="none" strike="noStrike" cap="none">
                <a:solidFill>
                  <a:srgbClr val="0000FF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2400" i="0" u="none" strike="noStrike" cap="none">
              <a:solidFill>
                <a:srgbClr val="0000FF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131</Words>
  <Application>Microsoft Office PowerPoint</Application>
  <PresentationFormat>Panorámica</PresentationFormat>
  <Paragraphs>26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Nunito SemiBold</vt:lpstr>
      <vt:lpstr>Arial</vt:lpstr>
      <vt:lpstr>Nunito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Macarena Ovalle Larrain</cp:lastModifiedBy>
  <cp:revision>1</cp:revision>
  <dcterms:created xsi:type="dcterms:W3CDTF">2023-09-12T20:21:07Z</dcterms:created>
  <dcterms:modified xsi:type="dcterms:W3CDTF">2024-04-02T15:26:34Z</dcterms:modified>
</cp:coreProperties>
</file>