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92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embeddedFontLst>
    <p:embeddedFont>
      <p:font typeface="Nunito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lTU4ewTbK/nYOfgRdZNxCGnez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049" autoAdjust="0"/>
  </p:normalViewPr>
  <p:slideViewPr>
    <p:cSldViewPr snapToGrid="0">
      <p:cViewPr varScale="1">
        <p:scale>
          <a:sx n="56" d="100"/>
          <a:sy n="56" d="100"/>
        </p:scale>
        <p:origin x="10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Droguett" userId="b98dc45e39b78e26" providerId="LiveId" clId="{6525D851-8D0E-4282-B8A3-B25A5BF841E8}"/>
    <pc:docChg chg="custSel modSld">
      <pc:chgData name="Sandra Droguett" userId="b98dc45e39b78e26" providerId="LiveId" clId="{6525D851-8D0E-4282-B8A3-B25A5BF841E8}" dt="2024-03-25T14:45:12.820" v="3" actId="478"/>
      <pc:docMkLst>
        <pc:docMk/>
      </pc:docMkLst>
      <pc:sldChg chg="delSp mod">
        <pc:chgData name="Sandra Droguett" userId="b98dc45e39b78e26" providerId="LiveId" clId="{6525D851-8D0E-4282-B8A3-B25A5BF841E8}" dt="2024-03-25T14:44:38.947" v="1" actId="478"/>
        <pc:sldMkLst>
          <pc:docMk/>
          <pc:sldMk cId="0" sldId="285"/>
        </pc:sldMkLst>
        <pc:spChg chg="del">
          <ac:chgData name="Sandra Droguett" userId="b98dc45e39b78e26" providerId="LiveId" clId="{6525D851-8D0E-4282-B8A3-B25A5BF841E8}" dt="2024-03-25T14:44:37.695" v="0" actId="478"/>
          <ac:spMkLst>
            <pc:docMk/>
            <pc:sldMk cId="0" sldId="285"/>
            <ac:spMk id="27" creationId="{D8194D66-EFDC-BBFF-2094-AA86C440A568}"/>
          </ac:spMkLst>
        </pc:spChg>
        <pc:spChg chg="del">
          <ac:chgData name="Sandra Droguett" userId="b98dc45e39b78e26" providerId="LiveId" clId="{6525D851-8D0E-4282-B8A3-B25A5BF841E8}" dt="2024-03-25T14:44:38.947" v="1" actId="478"/>
          <ac:spMkLst>
            <pc:docMk/>
            <pc:sldMk cId="0" sldId="285"/>
            <ac:spMk id="28" creationId="{87739B00-EC22-C110-D552-26BBB7CE84C4}"/>
          </ac:spMkLst>
        </pc:spChg>
      </pc:sldChg>
      <pc:sldChg chg="delSp mod">
        <pc:chgData name="Sandra Droguett" userId="b98dc45e39b78e26" providerId="LiveId" clId="{6525D851-8D0E-4282-B8A3-B25A5BF841E8}" dt="2024-03-25T14:45:12.820" v="3" actId="478"/>
        <pc:sldMkLst>
          <pc:docMk/>
          <pc:sldMk cId="0" sldId="288"/>
        </pc:sldMkLst>
        <pc:spChg chg="del">
          <ac:chgData name="Sandra Droguett" userId="b98dc45e39b78e26" providerId="LiveId" clId="{6525D851-8D0E-4282-B8A3-B25A5BF841E8}" dt="2024-03-25T14:45:10.750" v="2" actId="478"/>
          <ac:spMkLst>
            <pc:docMk/>
            <pc:sldMk cId="0" sldId="288"/>
            <ac:spMk id="27" creationId="{6045DA12-2087-C435-0DD6-316A20816AE2}"/>
          </ac:spMkLst>
        </pc:spChg>
        <pc:spChg chg="del">
          <ac:chgData name="Sandra Droguett" userId="b98dc45e39b78e26" providerId="LiveId" clId="{6525D851-8D0E-4282-B8A3-B25A5BF841E8}" dt="2024-03-25T14:45:12.820" v="3" actId="478"/>
          <ac:spMkLst>
            <pc:docMk/>
            <pc:sldMk cId="0" sldId="288"/>
            <ac:spMk id="28" creationId="{274B9264-ADCA-59A0-1F7C-5CC78523A0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A454512B-CCCF-EF11-FF18-5DC95828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>
            <a:extLst>
              <a:ext uri="{FF2B5EF4-FFF2-40B4-BE49-F238E27FC236}">
                <a16:creationId xmlns:a16="http://schemas.microsoft.com/office/drawing/2014/main" id="{02A0CD07-C662-07DF-019E-318E8B050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>
            <a:extLst>
              <a:ext uri="{FF2B5EF4-FFF2-40B4-BE49-F238E27FC236}">
                <a16:creationId xmlns:a16="http://schemas.microsoft.com/office/drawing/2014/main" id="{1FE28526-0112-D32B-9803-1718887CA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07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5CA54C34-21D3-3766-6C23-B4E51F62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>
            <a:extLst>
              <a:ext uri="{FF2B5EF4-FFF2-40B4-BE49-F238E27FC236}">
                <a16:creationId xmlns:a16="http://schemas.microsoft.com/office/drawing/2014/main" id="{8AB3E044-4BFD-6CB0-987F-E1C3FB56C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>
            <a:extLst>
              <a:ext uri="{FF2B5EF4-FFF2-40B4-BE49-F238E27FC236}">
                <a16:creationId xmlns:a16="http://schemas.microsoft.com/office/drawing/2014/main" id="{F8A3941D-A59C-8BC3-305D-481DDD4FE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89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5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5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6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6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6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6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6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6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7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7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7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7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9166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 dirty="0">
                <a:solidFill>
                  <a:srgbClr val="00B40E"/>
                </a:solidFill>
                <a:latin typeface="Nunito" pitchFamily="2" charset="0"/>
                <a:ea typeface="Nunito ExtraBold"/>
                <a:cs typeface="Nunito ExtraBold"/>
                <a:sym typeface="Nunito ExtraBold"/>
              </a:rPr>
              <a:t>Sumo Primero</a:t>
            </a:r>
            <a:endParaRPr b="1" dirty="0">
              <a:solidFill>
                <a:srgbClr val="00B40E"/>
              </a:solidFill>
              <a:latin typeface="Nunito" pitchFamily="2" charset="0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18834" y="309921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ct val="100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Números mayores a 10</a:t>
            </a:r>
            <a:endParaRPr sz="5400" dirty="0">
              <a:solidFill>
                <a:srgbClr val="00B40E"/>
              </a:solidFill>
              <a:latin typeface="Nunito" pitchFamily="2" charset="0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009457" y="4059806"/>
            <a:ext cx="9144000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1º básico. Unidad 2</a:t>
            </a:r>
            <a:endParaRPr sz="1800" b="0" i="0" u="none" strike="noStrike" cap="none" dirty="0">
              <a:solidFill>
                <a:srgbClr val="00B40E"/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Capítulo 7: Números mayores a 10.</a:t>
            </a:r>
            <a:endParaRPr sz="1800" b="0" i="0" u="none" strike="noStrike" cap="none" dirty="0">
              <a:solidFill>
                <a:srgbClr val="00B40E"/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Sistematización de la cuantificación de colecciones agrupando de a 10.</a:t>
            </a:r>
            <a:endParaRPr sz="1800" b="0" i="0" u="none" strike="noStrike" cap="none" dirty="0">
              <a:solidFill>
                <a:srgbClr val="00B40E"/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Páginas </a:t>
            </a:r>
            <a:r>
              <a:rPr lang="es-ES" sz="1800" b="0" i="0" u="none" strike="noStrike" cap="none" dirty="0">
                <a:solidFill>
                  <a:srgbClr val="00B40E"/>
                </a:solidFill>
                <a:latin typeface="Nunito" pitchFamily="2" charset="0"/>
                <a:ea typeface="Nunito"/>
                <a:cs typeface="Nunito"/>
                <a:sym typeface="Nunito"/>
              </a:rPr>
              <a:t>106 y 107. </a:t>
            </a:r>
            <a:endParaRPr sz="2000" b="0" i="0" u="none" strike="noStrike" cap="none" dirty="0">
              <a:solidFill>
                <a:srgbClr val="00B40E"/>
              </a:solidFill>
              <a:latin typeface="Nunito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" name="Google Shape;19;p3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25AEEAC-4A7D-C6D1-8A17-E13484AA47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383" name="Google Shape;383;p11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2287" y="2975610"/>
            <a:ext cx="60674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6930" y="1982470"/>
            <a:ext cx="3146425" cy="22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/>
          <p:nvPr/>
        </p:nvSpPr>
        <p:spPr>
          <a:xfrm>
            <a:off x="3357880" y="1610995"/>
            <a:ext cx="3855720" cy="1156970"/>
          </a:xfrm>
          <a:prstGeom prst="wedgeRoundRectCallout">
            <a:avLst>
              <a:gd name="adj1" fmla="val 58481"/>
              <a:gd name="adj2" fmla="val 2844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>
            <a:off x="3357880" y="1774825"/>
            <a:ext cx="385635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¿Qué estrategia usarías </a:t>
            </a:r>
            <a:b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</a:b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para contar?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FAF52A60-805F-79DD-EACF-A3415FD05CD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396" name="Google Shape;396;p12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975" y="1346835"/>
            <a:ext cx="8738870" cy="436308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 txBox="1"/>
          <p:nvPr/>
        </p:nvSpPr>
        <p:spPr>
          <a:xfrm>
            <a:off x="231140" y="1346835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puntos para representar cada huevo.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398" name="Google Shape;398;p12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45" y="3118167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2"/>
          <p:cNvSpPr/>
          <p:nvPr/>
        </p:nvSpPr>
        <p:spPr>
          <a:xfrm>
            <a:off x="231140" y="1153795"/>
            <a:ext cx="2893060" cy="1656080"/>
          </a:xfrm>
          <a:prstGeom prst="wedgeRoundRectCallout">
            <a:avLst>
              <a:gd name="adj1" fmla="val -1712"/>
              <a:gd name="adj2" fmla="val 7089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3765550" y="323659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4435475" y="24384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2"/>
          <p:cNvSpPr/>
          <p:nvPr/>
        </p:nvSpPr>
        <p:spPr>
          <a:xfrm>
            <a:off x="3971925" y="4342765"/>
            <a:ext cx="607060" cy="577850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5537835" y="2744470"/>
            <a:ext cx="607060" cy="57721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2"/>
          <p:cNvSpPr/>
          <p:nvPr/>
        </p:nvSpPr>
        <p:spPr>
          <a:xfrm rot="10800000" flipH="1">
            <a:off x="5001895" y="3707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2"/>
          <p:cNvSpPr/>
          <p:nvPr/>
        </p:nvSpPr>
        <p:spPr>
          <a:xfrm rot="10800000" flipH="1">
            <a:off x="6238240" y="354520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/>
          <p:nvPr/>
        </p:nvSpPr>
        <p:spPr>
          <a:xfrm rot="10800000" flipH="1">
            <a:off x="6777355" y="42799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/>
          <p:nvPr/>
        </p:nvSpPr>
        <p:spPr>
          <a:xfrm rot="10800000" flipH="1">
            <a:off x="7813675" y="38665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/>
          <p:nvPr/>
        </p:nvSpPr>
        <p:spPr>
          <a:xfrm rot="10800000" flipH="1">
            <a:off x="7122160" y="280987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"/>
          <p:cNvSpPr/>
          <p:nvPr/>
        </p:nvSpPr>
        <p:spPr>
          <a:xfrm rot="10800000" flipH="1">
            <a:off x="7933690" y="1929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2"/>
          <p:cNvSpPr/>
          <p:nvPr/>
        </p:nvSpPr>
        <p:spPr>
          <a:xfrm rot="10800000" flipH="1">
            <a:off x="8558530" y="31210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2"/>
          <p:cNvSpPr/>
          <p:nvPr/>
        </p:nvSpPr>
        <p:spPr>
          <a:xfrm rot="10800000" flipH="1">
            <a:off x="8965565" y="21177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2"/>
          <p:cNvSpPr/>
          <p:nvPr/>
        </p:nvSpPr>
        <p:spPr>
          <a:xfrm rot="10800000" flipH="1">
            <a:off x="9808845" y="32499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2"/>
          <p:cNvSpPr/>
          <p:nvPr/>
        </p:nvSpPr>
        <p:spPr>
          <a:xfrm rot="10800000" flipH="1">
            <a:off x="10389235" y="2310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2"/>
          <p:cNvSpPr/>
          <p:nvPr/>
        </p:nvSpPr>
        <p:spPr>
          <a:xfrm rot="10800000" flipH="1">
            <a:off x="9782175" y="43237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2"/>
          <p:cNvSpPr/>
          <p:nvPr/>
        </p:nvSpPr>
        <p:spPr>
          <a:xfrm rot="10800000" flipH="1">
            <a:off x="10823575" y="385318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E020FA06-F294-4E82-FA4B-5F9CBB7BFFD1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425" name="Google Shape;425;p13"/>
          <p:cNvSpPr txBox="1"/>
          <p:nvPr/>
        </p:nvSpPr>
        <p:spPr>
          <a:xfrm>
            <a:off x="231140" y="1346835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cs typeface="Arial" panose="020B0604020202020204" pitchFamily="34" charset="0"/>
                <a:sym typeface="Arial"/>
              </a:rPr>
              <a:t>Usemos puntos para representar cada huevo.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231140" y="1153795"/>
            <a:ext cx="2893060" cy="1656080"/>
          </a:xfrm>
          <a:prstGeom prst="wedgeRoundRectCallout">
            <a:avLst>
              <a:gd name="adj1" fmla="val -1712"/>
              <a:gd name="adj2" fmla="val 7089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3765550" y="323659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435475" y="24384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3971925" y="4342765"/>
            <a:ext cx="607060" cy="577850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5537835" y="2744470"/>
            <a:ext cx="607060" cy="57721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 rot="10800000" flipH="1">
            <a:off x="5001895" y="3707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 rot="10800000" flipH="1">
            <a:off x="6238240" y="354520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 rot="10800000" flipH="1">
            <a:off x="6777355" y="42799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/>
          <p:nvPr/>
        </p:nvSpPr>
        <p:spPr>
          <a:xfrm rot="10800000" flipH="1">
            <a:off x="7813675" y="38665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3"/>
          <p:cNvSpPr/>
          <p:nvPr/>
        </p:nvSpPr>
        <p:spPr>
          <a:xfrm rot="10800000" flipH="1">
            <a:off x="7122160" y="280987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/>
          <p:nvPr/>
        </p:nvSpPr>
        <p:spPr>
          <a:xfrm rot="10800000" flipH="1">
            <a:off x="7933690" y="1929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/>
          <p:nvPr/>
        </p:nvSpPr>
        <p:spPr>
          <a:xfrm rot="10800000" flipH="1">
            <a:off x="8558530" y="31210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3"/>
          <p:cNvSpPr/>
          <p:nvPr/>
        </p:nvSpPr>
        <p:spPr>
          <a:xfrm rot="10800000" flipH="1">
            <a:off x="8965565" y="21177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3"/>
          <p:cNvSpPr/>
          <p:nvPr/>
        </p:nvSpPr>
        <p:spPr>
          <a:xfrm rot="10800000" flipH="1">
            <a:off x="9808845" y="32499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 rot="10800000" flipH="1">
            <a:off x="10389235" y="2310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/>
          <p:nvPr/>
        </p:nvSpPr>
        <p:spPr>
          <a:xfrm rot="10800000" flipH="1">
            <a:off x="9782175" y="43237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 rot="10800000" flipH="1">
            <a:off x="10823575" y="385318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E0B7CD0-55EB-C404-53F9-B32C6F4D6BF7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5" name="Google Shape;398;p1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D8AB2FB-1E0E-9798-AF67-A7F3C89A3E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45" y="3118167"/>
            <a:ext cx="2596212" cy="261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685" y="1388998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4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grpSp>
        <p:nvGrpSpPr>
          <p:cNvPr id="454" name="Google Shape;454;p14"/>
          <p:cNvGrpSpPr/>
          <p:nvPr/>
        </p:nvGrpSpPr>
        <p:grpSpPr>
          <a:xfrm>
            <a:off x="3806335" y="2804190"/>
            <a:ext cx="7665085" cy="3011170"/>
            <a:chOff x="5930" y="3038"/>
            <a:chExt cx="12071" cy="4742"/>
          </a:xfrm>
        </p:grpSpPr>
        <p:sp>
          <p:nvSpPr>
            <p:cNvPr id="455" name="Google Shape;455;p14"/>
            <p:cNvSpPr/>
            <p:nvPr/>
          </p:nvSpPr>
          <p:spPr>
            <a:xfrm>
              <a:off x="5930" y="5097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985" y="384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6255" y="6839"/>
              <a:ext cx="956" cy="910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721" y="4322"/>
              <a:ext cx="956" cy="909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 rot="10800000" flipH="1">
              <a:off x="7877" y="58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 rot="10800000" flipH="1">
              <a:off x="9824" y="5583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 rot="10800000" flipH="1">
              <a:off x="10673" y="674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 rot="10800000" flipH="1">
              <a:off x="12305" y="6089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 rot="10800000" flipH="1">
              <a:off x="11216" y="442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 rot="10800000" flipH="1">
              <a:off x="12494" y="30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 rot="10800000" flipH="1">
              <a:off x="13478" y="491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 rot="10800000" flipH="1">
              <a:off x="14119" y="333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 rot="10800000" flipH="1">
              <a:off x="15447" y="511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 rot="10800000" flipH="1">
              <a:off x="16361" y="36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 rot="10800000" flipH="1">
              <a:off x="15405" y="6809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 rot="10800000" flipH="1">
              <a:off x="17045" y="606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1" name="Google Shape;471;p14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579" y="1532096"/>
            <a:ext cx="1669415" cy="215455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 txBox="1"/>
          <p:nvPr/>
        </p:nvSpPr>
        <p:spPr>
          <a:xfrm>
            <a:off x="1993532" y="1698668"/>
            <a:ext cx="202184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¡Usemos la </a:t>
            </a:r>
            <a:b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</a:b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matriz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!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473" name="Google Shape;473;p14"/>
          <p:cNvSpPr/>
          <p:nvPr/>
        </p:nvSpPr>
        <p:spPr>
          <a:xfrm>
            <a:off x="1990725" y="1547336"/>
            <a:ext cx="2021205" cy="1161415"/>
          </a:xfrm>
          <a:prstGeom prst="wedgeRoundRectCallout">
            <a:avLst>
              <a:gd name="adj1" fmla="val -69866"/>
              <a:gd name="adj2" fmla="val -21050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4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57509AD0-35B0-AB65-169B-5C9A0A75498D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5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519" y="1390650"/>
            <a:ext cx="3653790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5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2210" y="1390650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485" name="Google Shape;485;p15"/>
          <p:cNvSpPr/>
          <p:nvPr/>
        </p:nvSpPr>
        <p:spPr>
          <a:xfrm rot="10800000" flipH="1">
            <a:off x="5367020" y="21304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15"/>
          <p:cNvGrpSpPr/>
          <p:nvPr/>
        </p:nvGrpSpPr>
        <p:grpSpPr>
          <a:xfrm>
            <a:off x="3302635" y="3325020"/>
            <a:ext cx="2749550" cy="1920875"/>
            <a:chOff x="5826" y="4436"/>
            <a:chExt cx="4330" cy="3025"/>
          </a:xfrm>
        </p:grpSpPr>
        <p:sp>
          <p:nvSpPr>
            <p:cNvPr id="487" name="Google Shape;487;p15"/>
            <p:cNvSpPr/>
            <p:nvPr/>
          </p:nvSpPr>
          <p:spPr>
            <a:xfrm>
              <a:off x="5826" y="584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7125" y="4914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7868" y="5906"/>
              <a:ext cx="956" cy="910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76" y="4661"/>
              <a:ext cx="956" cy="909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 rot="10800000" flipH="1">
              <a:off x="9200" y="649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 rot="10800000" flipH="1">
              <a:off x="6102" y="4436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15"/>
          <p:cNvSpPr/>
          <p:nvPr/>
        </p:nvSpPr>
        <p:spPr>
          <a:xfrm rot="10800000" flipH="1">
            <a:off x="3970020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5"/>
          <p:cNvSpPr/>
          <p:nvPr/>
        </p:nvSpPr>
        <p:spPr>
          <a:xfrm rot="10800000" flipH="1">
            <a:off x="468185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5"/>
          <p:cNvSpPr/>
          <p:nvPr/>
        </p:nvSpPr>
        <p:spPr>
          <a:xfrm rot="10800000" flipH="1">
            <a:off x="327596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/>
          <p:nvPr/>
        </p:nvSpPr>
        <p:spPr>
          <a:xfrm rot="10800000" flipH="1">
            <a:off x="4677410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5"/>
          <p:cNvSpPr/>
          <p:nvPr/>
        </p:nvSpPr>
        <p:spPr>
          <a:xfrm rot="10800000" flipH="1">
            <a:off x="3970020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5"/>
          <p:cNvSpPr/>
          <p:nvPr/>
        </p:nvSpPr>
        <p:spPr>
          <a:xfrm rot="10800000" flipH="1">
            <a:off x="535876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5"/>
          <p:cNvSpPr/>
          <p:nvPr/>
        </p:nvSpPr>
        <p:spPr>
          <a:xfrm rot="10800000" flipH="1">
            <a:off x="254190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5"/>
          <p:cNvSpPr/>
          <p:nvPr/>
        </p:nvSpPr>
        <p:spPr>
          <a:xfrm rot="10800000" flipH="1">
            <a:off x="254190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5"/>
          <p:cNvSpPr/>
          <p:nvPr/>
        </p:nvSpPr>
        <p:spPr>
          <a:xfrm rot="10800000" flipH="1">
            <a:off x="327596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15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437392" y="4084003"/>
            <a:ext cx="1727835" cy="215455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5"/>
          <p:cNvSpPr/>
          <p:nvPr/>
        </p:nvSpPr>
        <p:spPr>
          <a:xfrm>
            <a:off x="7727315" y="3169602"/>
            <a:ext cx="2021205" cy="1161415"/>
          </a:xfrm>
          <a:prstGeom prst="wedgeRoundRectCallout">
            <a:avLst>
              <a:gd name="adj1" fmla="val 59644"/>
              <a:gd name="adj2" fmla="val 41962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5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506" name="Google Shape;506;p15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331D2A6C-325D-6AD3-0BF5-1967605483D1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B868C3-3B8A-4E6C-7DF4-308B7476C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458" y="4978398"/>
            <a:ext cx="733143" cy="6767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8600B5-16B8-7B5A-9BC2-AEBBB02BE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75" y="3412106"/>
            <a:ext cx="733143" cy="676747"/>
          </a:xfrm>
          <a:prstGeom prst="rect">
            <a:avLst/>
          </a:prstGeom>
        </p:spPr>
      </p:pic>
      <p:sp>
        <p:nvSpPr>
          <p:cNvPr id="2" name="Google Shape;472;p14">
            <a:extLst>
              <a:ext uri="{FF2B5EF4-FFF2-40B4-BE49-F238E27FC236}">
                <a16:creationId xmlns:a16="http://schemas.microsoft.com/office/drawing/2014/main" id="{C3638F5C-D3B9-88DB-468A-29244F75843B}"/>
              </a:ext>
            </a:extLst>
          </p:cNvPr>
          <p:cNvSpPr txBox="1"/>
          <p:nvPr/>
        </p:nvSpPr>
        <p:spPr>
          <a:xfrm>
            <a:off x="7718020" y="3291286"/>
            <a:ext cx="202184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¡Usemos la </a:t>
            </a:r>
            <a:b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</a:b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matriz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!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6"/>
          <p:cNvGrpSpPr/>
          <p:nvPr/>
        </p:nvGrpSpPr>
        <p:grpSpPr>
          <a:xfrm>
            <a:off x="8775758" y="4724095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512" name="Google Shape;512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6"/>
          <p:cNvGrpSpPr/>
          <p:nvPr/>
        </p:nvGrpSpPr>
        <p:grpSpPr>
          <a:xfrm>
            <a:off x="8762423" y="3403930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515" name="Google Shape;515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7" name="Google Shape;517;p16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453" y="1547336"/>
            <a:ext cx="3653790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6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313" y="1547336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535" name="Google Shape;535;p16"/>
          <p:cNvSpPr/>
          <p:nvPr/>
        </p:nvSpPr>
        <p:spPr>
          <a:xfrm rot="10800000" flipH="1">
            <a:off x="3746941" y="164893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16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9153" y="3376925"/>
            <a:ext cx="1892234" cy="217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6"/>
          <p:cNvSpPr txBox="1"/>
          <p:nvPr/>
        </p:nvSpPr>
        <p:spPr>
          <a:xfrm>
            <a:off x="343121" y="1640853"/>
            <a:ext cx="310007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Sin contar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en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, ¿puedes decir cuántos hay?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40" name="Google Shape;540;p16"/>
          <p:cNvSpPr/>
          <p:nvPr/>
        </p:nvSpPr>
        <p:spPr>
          <a:xfrm>
            <a:off x="356455" y="1504328"/>
            <a:ext cx="3100069" cy="1564005"/>
          </a:xfrm>
          <a:prstGeom prst="wedgeRoundRectCallout">
            <a:avLst>
              <a:gd name="adj1" fmla="val 4995"/>
              <a:gd name="adj2" fmla="val 59292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16" descr="Captura de pantalla 2023-10-24 a las 16.09.35"/>
          <p:cNvPicPr preferRelativeResize="0"/>
          <p:nvPr/>
        </p:nvPicPr>
        <p:blipFill rotWithShape="1">
          <a:blip r:embed="rId5">
            <a:alphaModFix/>
          </a:blip>
          <a:srcRect t="4651"/>
          <a:stretch/>
        </p:blipFill>
        <p:spPr>
          <a:xfrm>
            <a:off x="6736773" y="3941775"/>
            <a:ext cx="1410970" cy="14585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16"/>
          <p:cNvGrpSpPr/>
          <p:nvPr/>
        </p:nvGrpSpPr>
        <p:grpSpPr>
          <a:xfrm>
            <a:off x="3308408" y="3403930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543" name="Google Shape;543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6"/>
          <p:cNvGrpSpPr/>
          <p:nvPr/>
        </p:nvGrpSpPr>
        <p:grpSpPr>
          <a:xfrm>
            <a:off x="3298883" y="471139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546" name="Google Shape;546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16"/>
          <p:cNvSpPr txBox="1"/>
          <p:nvPr/>
        </p:nvSpPr>
        <p:spPr>
          <a:xfrm>
            <a:off x="3371907" y="3632846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549" name="Google Shape;549;p16"/>
          <p:cNvSpPr txBox="1"/>
          <p:nvPr/>
        </p:nvSpPr>
        <p:spPr>
          <a:xfrm>
            <a:off x="3358498" y="4955557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puntos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50" name="Google Shape;550;p16"/>
          <p:cNvSpPr txBox="1"/>
          <p:nvPr/>
        </p:nvSpPr>
        <p:spPr>
          <a:xfrm>
            <a:off x="6731693" y="396971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dirty="0">
              <a:latin typeface="Sassoon Sans Std" panose="020B0503020103030203" pitchFamily="34" charset="0"/>
            </a:endParaRPr>
          </a:p>
        </p:txBody>
      </p:sp>
      <p:sp>
        <p:nvSpPr>
          <p:cNvPr id="551" name="Google Shape;551;p16"/>
          <p:cNvSpPr txBox="1"/>
          <p:nvPr/>
        </p:nvSpPr>
        <p:spPr>
          <a:xfrm>
            <a:off x="7260013" y="396971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dirty="0">
              <a:latin typeface="Sassoon Sans Std" panose="020B0503020103030203" pitchFamily="34" charset="0"/>
            </a:endParaRPr>
          </a:p>
        </p:txBody>
      </p:sp>
      <p:sp>
        <p:nvSpPr>
          <p:cNvPr id="552" name="Google Shape;552;p16"/>
          <p:cNvSpPr txBox="1"/>
          <p:nvPr/>
        </p:nvSpPr>
        <p:spPr>
          <a:xfrm>
            <a:off x="8812664" y="3620677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 y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 son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553" name="Google Shape;553;p16"/>
          <p:cNvSpPr txBox="1"/>
          <p:nvPr/>
        </p:nvSpPr>
        <p:spPr>
          <a:xfrm>
            <a:off x="8804333" y="4948673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dieciséis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555" name="Google Shape;555;p16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2472DA7-1D04-13E3-0F8F-FE303F2D9F7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5" name="Google Shape;535;p16">
            <a:extLst>
              <a:ext uri="{FF2B5EF4-FFF2-40B4-BE49-F238E27FC236}">
                <a16:creationId xmlns:a16="http://schemas.microsoft.com/office/drawing/2014/main" id="{208ADBB2-903D-9367-213F-F6DC346591A2}"/>
              </a:ext>
            </a:extLst>
          </p:cNvPr>
          <p:cNvSpPr/>
          <p:nvPr/>
        </p:nvSpPr>
        <p:spPr>
          <a:xfrm rot="10800000" flipH="1">
            <a:off x="4449270" y="165264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35;p16">
            <a:extLst>
              <a:ext uri="{FF2B5EF4-FFF2-40B4-BE49-F238E27FC236}">
                <a16:creationId xmlns:a16="http://schemas.microsoft.com/office/drawing/2014/main" id="{B304A05F-BDE1-155E-84DC-408136897B7C}"/>
              </a:ext>
            </a:extLst>
          </p:cNvPr>
          <p:cNvSpPr/>
          <p:nvPr/>
        </p:nvSpPr>
        <p:spPr>
          <a:xfrm rot="10800000" flipH="1">
            <a:off x="5151560" y="165396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35;p16">
            <a:extLst>
              <a:ext uri="{FF2B5EF4-FFF2-40B4-BE49-F238E27FC236}">
                <a16:creationId xmlns:a16="http://schemas.microsoft.com/office/drawing/2014/main" id="{08AFAB6E-7122-2065-91D6-3EB4238C88C9}"/>
              </a:ext>
            </a:extLst>
          </p:cNvPr>
          <p:cNvSpPr/>
          <p:nvPr/>
        </p:nvSpPr>
        <p:spPr>
          <a:xfrm rot="10800000" flipH="1">
            <a:off x="5853889" y="165767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35;p16">
            <a:extLst>
              <a:ext uri="{FF2B5EF4-FFF2-40B4-BE49-F238E27FC236}">
                <a16:creationId xmlns:a16="http://schemas.microsoft.com/office/drawing/2014/main" id="{6CE661E4-4BDC-1A24-808B-A21552C64115}"/>
              </a:ext>
            </a:extLst>
          </p:cNvPr>
          <p:cNvSpPr/>
          <p:nvPr/>
        </p:nvSpPr>
        <p:spPr>
          <a:xfrm rot="10800000" flipH="1">
            <a:off x="6540490" y="1657578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35;p16">
            <a:extLst>
              <a:ext uri="{FF2B5EF4-FFF2-40B4-BE49-F238E27FC236}">
                <a16:creationId xmlns:a16="http://schemas.microsoft.com/office/drawing/2014/main" id="{281E429F-24F6-7427-6E7A-8A3B963FEEBC}"/>
              </a:ext>
            </a:extLst>
          </p:cNvPr>
          <p:cNvSpPr/>
          <p:nvPr/>
        </p:nvSpPr>
        <p:spPr>
          <a:xfrm rot="10800000" flipH="1">
            <a:off x="3746940" y="229502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35;p16">
            <a:extLst>
              <a:ext uri="{FF2B5EF4-FFF2-40B4-BE49-F238E27FC236}">
                <a16:creationId xmlns:a16="http://schemas.microsoft.com/office/drawing/2014/main" id="{C073687B-7A86-B7EB-6E14-77B25B7E67C0}"/>
              </a:ext>
            </a:extLst>
          </p:cNvPr>
          <p:cNvSpPr/>
          <p:nvPr/>
        </p:nvSpPr>
        <p:spPr>
          <a:xfrm rot="10800000" flipH="1">
            <a:off x="4449269" y="2298727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35;p16">
            <a:extLst>
              <a:ext uri="{FF2B5EF4-FFF2-40B4-BE49-F238E27FC236}">
                <a16:creationId xmlns:a16="http://schemas.microsoft.com/office/drawing/2014/main" id="{2307FF08-38E1-8C61-C6F0-2791A4FEFFF5}"/>
              </a:ext>
            </a:extLst>
          </p:cNvPr>
          <p:cNvSpPr/>
          <p:nvPr/>
        </p:nvSpPr>
        <p:spPr>
          <a:xfrm rot="10800000" flipH="1">
            <a:off x="5151559" y="230005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35;p16">
            <a:extLst>
              <a:ext uri="{FF2B5EF4-FFF2-40B4-BE49-F238E27FC236}">
                <a16:creationId xmlns:a16="http://schemas.microsoft.com/office/drawing/2014/main" id="{01175C2E-FD70-AE8E-8BA8-263F40D3275B}"/>
              </a:ext>
            </a:extLst>
          </p:cNvPr>
          <p:cNvSpPr/>
          <p:nvPr/>
        </p:nvSpPr>
        <p:spPr>
          <a:xfrm rot="10800000" flipH="1">
            <a:off x="5853888" y="2303757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35;p16">
            <a:extLst>
              <a:ext uri="{FF2B5EF4-FFF2-40B4-BE49-F238E27FC236}">
                <a16:creationId xmlns:a16="http://schemas.microsoft.com/office/drawing/2014/main" id="{91438AB9-E8FD-AA6C-ACD2-C2DA5D1E8543}"/>
              </a:ext>
            </a:extLst>
          </p:cNvPr>
          <p:cNvSpPr/>
          <p:nvPr/>
        </p:nvSpPr>
        <p:spPr>
          <a:xfrm rot="10800000" flipH="1">
            <a:off x="6540489" y="2303664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35;p16">
            <a:extLst>
              <a:ext uri="{FF2B5EF4-FFF2-40B4-BE49-F238E27FC236}">
                <a16:creationId xmlns:a16="http://schemas.microsoft.com/office/drawing/2014/main" id="{06EBDF1F-C730-E758-AAB1-096B4700F862}"/>
              </a:ext>
            </a:extLst>
          </p:cNvPr>
          <p:cNvSpPr/>
          <p:nvPr/>
        </p:nvSpPr>
        <p:spPr>
          <a:xfrm rot="10800000" flipH="1">
            <a:off x="7543174" y="164893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35;p16">
            <a:extLst>
              <a:ext uri="{FF2B5EF4-FFF2-40B4-BE49-F238E27FC236}">
                <a16:creationId xmlns:a16="http://schemas.microsoft.com/office/drawing/2014/main" id="{9B5A6A99-C5BC-6B1E-6568-EB9464A3E179}"/>
              </a:ext>
            </a:extLst>
          </p:cNvPr>
          <p:cNvSpPr/>
          <p:nvPr/>
        </p:nvSpPr>
        <p:spPr>
          <a:xfrm rot="10800000" flipH="1">
            <a:off x="8245503" y="165264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35;p16">
            <a:extLst>
              <a:ext uri="{FF2B5EF4-FFF2-40B4-BE49-F238E27FC236}">
                <a16:creationId xmlns:a16="http://schemas.microsoft.com/office/drawing/2014/main" id="{A1230421-B451-DC53-8772-2E576ABA4704}"/>
              </a:ext>
            </a:extLst>
          </p:cNvPr>
          <p:cNvSpPr/>
          <p:nvPr/>
        </p:nvSpPr>
        <p:spPr>
          <a:xfrm rot="10800000" flipH="1">
            <a:off x="8947793" y="165396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35;p16">
            <a:extLst>
              <a:ext uri="{FF2B5EF4-FFF2-40B4-BE49-F238E27FC236}">
                <a16:creationId xmlns:a16="http://schemas.microsoft.com/office/drawing/2014/main" id="{DE3EC432-2ACC-9872-4DDE-F9C2390D7388}"/>
              </a:ext>
            </a:extLst>
          </p:cNvPr>
          <p:cNvSpPr/>
          <p:nvPr/>
        </p:nvSpPr>
        <p:spPr>
          <a:xfrm rot="10800000" flipH="1">
            <a:off x="9650122" y="165767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35;p16">
            <a:extLst>
              <a:ext uri="{FF2B5EF4-FFF2-40B4-BE49-F238E27FC236}">
                <a16:creationId xmlns:a16="http://schemas.microsoft.com/office/drawing/2014/main" id="{E0412C08-5479-299B-16A5-EFAC727D15FB}"/>
              </a:ext>
            </a:extLst>
          </p:cNvPr>
          <p:cNvSpPr/>
          <p:nvPr/>
        </p:nvSpPr>
        <p:spPr>
          <a:xfrm rot="10800000" flipH="1">
            <a:off x="10336723" y="1657578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35;p16">
            <a:extLst>
              <a:ext uri="{FF2B5EF4-FFF2-40B4-BE49-F238E27FC236}">
                <a16:creationId xmlns:a16="http://schemas.microsoft.com/office/drawing/2014/main" id="{552C8756-C17B-5F79-5B41-A8739CA53647}"/>
              </a:ext>
            </a:extLst>
          </p:cNvPr>
          <p:cNvSpPr/>
          <p:nvPr/>
        </p:nvSpPr>
        <p:spPr>
          <a:xfrm rot="10800000" flipH="1">
            <a:off x="7543174" y="2304500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7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563" name="Google Shape;563;p17" descr="Captura de pantalla 2023-10-24 a las 14.07.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562" y="1547336"/>
            <a:ext cx="5222875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7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4;p3">
            <a:extLst>
              <a:ext uri="{FF2B5EF4-FFF2-40B4-BE49-F238E27FC236}">
                <a16:creationId xmlns:a16="http://schemas.microsoft.com/office/drawing/2014/main" id="{F6F02D47-39F4-D03B-CE2E-6AB21B00B3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/>
        </p:nvSpPr>
        <p:spPr>
          <a:xfrm>
            <a:off x="4826635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3900"/>
              <a:buFont typeface="Arial"/>
              <a:buNone/>
            </a:pPr>
            <a:r>
              <a:rPr lang="es-ES" sz="23900" b="0" i="0" u="none" strike="noStrike" cap="none" dirty="0">
                <a:solidFill>
                  <a:srgbClr val="00B40E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?</a:t>
            </a:r>
            <a:endParaRPr dirty="0">
              <a:latin typeface="Sassoon Sans Std" panose="020B0503020103030203" pitchFamily="34" charset="0"/>
            </a:endParaRPr>
          </a:p>
        </p:txBody>
      </p:sp>
      <p:pic>
        <p:nvPicPr>
          <p:cNvPr id="571" name="Google Shape;571;p18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265499" y="3247678"/>
            <a:ext cx="2528570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8"/>
          <p:cNvSpPr txBox="1"/>
          <p:nvPr/>
        </p:nvSpPr>
        <p:spPr>
          <a:xfrm>
            <a:off x="6550777" y="2590175"/>
            <a:ext cx="37894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¿Cómo lo harías?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7007860" y="2419927"/>
            <a:ext cx="2894561" cy="1009073"/>
          </a:xfrm>
          <a:prstGeom prst="wedgeRoundRectCallout">
            <a:avLst>
              <a:gd name="adj1" fmla="val 41210"/>
              <a:gd name="adj2" fmla="val 73080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576" name="Google Shape;576;p18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585" name="Google Shape;585;p19" descr="Captura de pantalla 2023-10-24 a las 14.07.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8470" y="1555115"/>
            <a:ext cx="5654040" cy="413829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9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68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9"/>
          <p:cNvSpPr txBox="1"/>
          <p:nvPr/>
        </p:nvSpPr>
        <p:spPr>
          <a:xfrm>
            <a:off x="1534478" y="3550456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cubos para representar cada tomate.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590" name="Google Shape;59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6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3435" y="37426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635" y="47580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410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36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41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140" y="16891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140" y="3747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365" y="47663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9"/>
          <p:cNvSpPr/>
          <p:nvPr/>
        </p:nvSpPr>
        <p:spPr>
          <a:xfrm>
            <a:off x="1534478" y="3258820"/>
            <a:ext cx="2893060" cy="1656080"/>
          </a:xfrm>
          <a:prstGeom prst="wedgeRoundRectCallout">
            <a:avLst>
              <a:gd name="adj1" fmla="val -41176"/>
              <a:gd name="adj2" fmla="val -6165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1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31140" y="2139315"/>
            <a:ext cx="3234055" cy="2379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10395BB1-94D8-D914-B039-96C8FB9FA9C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18" name="Google Shape;618;p20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0"/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20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68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6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3435" y="37426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63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1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36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10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365" y="47663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140" y="16891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140" y="374713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D0F4B1A6-334E-B364-38CB-58E2CC7672A8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523681" y="2590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600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6000" dirty="0">
              <a:latin typeface="Muli ExtraBold" panose="00000900000000000000" pitchFamily="2" charset="0"/>
            </a:endParaRPr>
          </a:p>
        </p:txBody>
      </p:sp>
      <p:pic>
        <p:nvPicPr>
          <p:cNvPr id="235" name="Google Shape;235;p3" descr="Captura de pantalla 2023-10-24 a las 13.44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484" y="1914842"/>
            <a:ext cx="5700395" cy="37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50" name="Google Shape;650;p21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21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788031" y="1092592"/>
            <a:ext cx="758825" cy="487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5A23DE60-55FF-6A0F-802D-B2189E62DA3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6" name="Google Shape;631;p20">
            <a:extLst>
              <a:ext uri="{FF2B5EF4-FFF2-40B4-BE49-F238E27FC236}">
                <a16:creationId xmlns:a16="http://schemas.microsoft.com/office/drawing/2014/main" id="{0113A52E-F806-837F-B7EE-4C006F966B03}"/>
              </a:ext>
            </a:extLst>
          </p:cNvPr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632;p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66DF153-78EB-44DE-6810-27B222A4A5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0;p20">
            <a:extLst>
              <a:ext uri="{FF2B5EF4-FFF2-40B4-BE49-F238E27FC236}">
                <a16:creationId xmlns:a16="http://schemas.microsoft.com/office/drawing/2014/main" id="{286591DB-E95A-3CE9-20BC-3CC0249549A2}"/>
              </a:ext>
            </a:extLst>
          </p:cNvPr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74" name="Google Shape;674;p2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22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029835" y="1182255"/>
            <a:ext cx="730471" cy="469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2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6499917" y="1182255"/>
            <a:ext cx="730471" cy="4692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" name="Google Shape;680;p22"/>
          <p:cNvGrpSpPr/>
          <p:nvPr/>
        </p:nvGrpSpPr>
        <p:grpSpPr>
          <a:xfrm>
            <a:off x="8411210" y="285178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681" name="Google Shape;681;p22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22"/>
          <p:cNvSpPr txBox="1"/>
          <p:nvPr/>
        </p:nvSpPr>
        <p:spPr>
          <a:xfrm>
            <a:off x="8470265" y="3074670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5" name="Google Shape;234;p3">
            <a:extLst>
              <a:ext uri="{FF2B5EF4-FFF2-40B4-BE49-F238E27FC236}">
                <a16:creationId xmlns:a16="http://schemas.microsoft.com/office/drawing/2014/main" id="{C6029021-80DD-B422-2551-96379FE2A052}"/>
              </a:ext>
            </a:extLst>
          </p:cNvPr>
          <p:cNvSpPr txBox="1"/>
          <p:nvPr/>
        </p:nvSpPr>
        <p:spPr>
          <a:xfrm>
            <a:off x="1428108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7" name="Google Shape;631;p20">
            <a:extLst>
              <a:ext uri="{FF2B5EF4-FFF2-40B4-BE49-F238E27FC236}">
                <a16:creationId xmlns:a16="http://schemas.microsoft.com/office/drawing/2014/main" id="{1CF1CA8B-71BE-C555-DE81-B4E2C859CE8A}"/>
              </a:ext>
            </a:extLst>
          </p:cNvPr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32;p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D568F07-EFB8-E9CC-6067-F17F5A7934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0;p20">
            <a:extLst>
              <a:ext uri="{FF2B5EF4-FFF2-40B4-BE49-F238E27FC236}">
                <a16:creationId xmlns:a16="http://schemas.microsoft.com/office/drawing/2014/main" id="{2AE8BCD2-6E18-CD7E-65C0-512963FAB0DC}"/>
              </a:ext>
            </a:extLst>
          </p:cNvPr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23" descr="Captura de pantalla 2023-10-24 a las 14.07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365" y="4573270"/>
            <a:ext cx="13525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23"/>
          <p:cNvSpPr txBox="1"/>
          <p:nvPr/>
        </p:nvSpPr>
        <p:spPr>
          <a:xfrm>
            <a:off x="5587365" y="4622800"/>
            <a:ext cx="873760" cy="86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dirty="0"/>
          </a:p>
        </p:txBody>
      </p:sp>
      <p:sp>
        <p:nvSpPr>
          <p:cNvPr id="699" name="Google Shape;699;p23"/>
          <p:cNvSpPr txBox="1"/>
          <p:nvPr/>
        </p:nvSpPr>
        <p:spPr>
          <a:xfrm>
            <a:off x="6115685" y="4622800"/>
            <a:ext cx="873760" cy="86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dirty="0"/>
          </a:p>
        </p:txBody>
      </p:sp>
      <p:sp>
        <p:nvSpPr>
          <p:cNvPr id="700" name="Google Shape;700;p23"/>
          <p:cNvSpPr txBox="1"/>
          <p:nvPr/>
        </p:nvSpPr>
        <p:spPr>
          <a:xfrm>
            <a:off x="8057515" y="2259965"/>
            <a:ext cx="33153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y 3 son</a:t>
            </a:r>
            <a:endParaRPr/>
          </a:p>
        </p:txBody>
      </p:sp>
      <p:grpSp>
        <p:nvGrpSpPr>
          <p:cNvPr id="701" name="Google Shape;701;p23"/>
          <p:cNvGrpSpPr/>
          <p:nvPr/>
        </p:nvGrpSpPr>
        <p:grpSpPr>
          <a:xfrm>
            <a:off x="7937500" y="2200275"/>
            <a:ext cx="2771775" cy="918210"/>
            <a:chOff x="641172" y="2139043"/>
            <a:chExt cx="6065512" cy="3527652"/>
          </a:xfrm>
        </p:grpSpPr>
        <p:sp>
          <p:nvSpPr>
            <p:cNvPr id="702" name="Google Shape;702;p2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00B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23"/>
          <p:cNvSpPr txBox="1"/>
          <p:nvPr/>
        </p:nvSpPr>
        <p:spPr>
          <a:xfrm>
            <a:off x="7995286" y="2429510"/>
            <a:ext cx="26637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sym typeface="Arial"/>
              </a:rPr>
              <a:t>20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Nunito" pitchFamily="2" charset="0"/>
                <a:sym typeface="Arial"/>
              </a:rPr>
              <a:t>se lee</a:t>
            </a:r>
            <a:endParaRPr dirty="0">
              <a:latin typeface="Nunito" pitchFamily="2" charset="0"/>
            </a:endParaRPr>
          </a:p>
        </p:txBody>
      </p:sp>
      <p:grpSp>
        <p:nvGrpSpPr>
          <p:cNvPr id="705" name="Google Shape;705;p23"/>
          <p:cNvGrpSpPr/>
          <p:nvPr/>
        </p:nvGrpSpPr>
        <p:grpSpPr>
          <a:xfrm>
            <a:off x="7951470" y="3540760"/>
            <a:ext cx="2771775" cy="918210"/>
            <a:chOff x="641172" y="2139043"/>
            <a:chExt cx="6065512" cy="3527652"/>
          </a:xfrm>
        </p:grpSpPr>
        <p:sp>
          <p:nvSpPr>
            <p:cNvPr id="706" name="Google Shape;706;p2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00B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23"/>
          <p:cNvSpPr txBox="1"/>
          <p:nvPr/>
        </p:nvSpPr>
        <p:spPr>
          <a:xfrm>
            <a:off x="7998460" y="3769360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Nunito" pitchFamily="2" charset="0"/>
                <a:sym typeface="Arial"/>
              </a:rPr>
              <a:t>veinte</a:t>
            </a:r>
            <a:endParaRPr dirty="0">
              <a:latin typeface="Nunito" pitchFamily="2" charset="0"/>
            </a:endParaRPr>
          </a:p>
        </p:txBody>
      </p:sp>
      <p:pic>
        <p:nvPicPr>
          <p:cNvPr id="709" name="Google Shape;709;p23" descr="Icon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t="3681" r="8393"/>
          <a:stretch/>
        </p:blipFill>
        <p:spPr>
          <a:xfrm>
            <a:off x="5743575" y="1376680"/>
            <a:ext cx="463550" cy="298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3" descr="Icon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t="3681" r="8393"/>
          <a:stretch/>
        </p:blipFill>
        <p:spPr>
          <a:xfrm>
            <a:off x="6389370" y="1376680"/>
            <a:ext cx="463550" cy="29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2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713" name="Google Shape;713;p2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714" name="Google Shape;714;p2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9298C1E5-8354-C2E2-3803-3F54161B527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1A5014-0887-5EB1-C6CE-E015A1C25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003" y="5549159"/>
            <a:ext cx="1304076" cy="356447"/>
          </a:xfrm>
          <a:prstGeom prst="rect">
            <a:avLst/>
          </a:prstGeom>
        </p:spPr>
      </p:pic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F9124887-3053-7890-836A-D1744147764F}"/>
              </a:ext>
            </a:extLst>
          </p:cNvPr>
          <p:cNvGrpSpPr/>
          <p:nvPr/>
        </p:nvGrpSpPr>
        <p:grpSpPr>
          <a:xfrm>
            <a:off x="2010486" y="197167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5A90D47F-306E-1199-1A8A-FCA56B2EC2B8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2;p22">
              <a:extLst>
                <a:ext uri="{FF2B5EF4-FFF2-40B4-BE49-F238E27FC236}">
                  <a16:creationId xmlns:a16="http://schemas.microsoft.com/office/drawing/2014/main" id="{5CFB9A4C-3D86-7FF3-DE47-1A1963CF491E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683;p22">
            <a:extLst>
              <a:ext uri="{FF2B5EF4-FFF2-40B4-BE49-F238E27FC236}">
                <a16:creationId xmlns:a16="http://schemas.microsoft.com/office/drawing/2014/main" id="{20170E6D-D65E-0275-828D-686B4B9B1D58}"/>
              </a:ext>
            </a:extLst>
          </p:cNvPr>
          <p:cNvSpPr txBox="1"/>
          <p:nvPr/>
        </p:nvSpPr>
        <p:spPr>
          <a:xfrm>
            <a:off x="2069541" y="2194560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8" name="Google Shape;680;p22">
            <a:extLst>
              <a:ext uri="{FF2B5EF4-FFF2-40B4-BE49-F238E27FC236}">
                <a16:creationId xmlns:a16="http://schemas.microsoft.com/office/drawing/2014/main" id="{12752BFB-C08C-FBB2-3CBF-25D6D8507906}"/>
              </a:ext>
            </a:extLst>
          </p:cNvPr>
          <p:cNvGrpSpPr/>
          <p:nvPr/>
        </p:nvGrpSpPr>
        <p:grpSpPr>
          <a:xfrm>
            <a:off x="2019974" y="3760520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9" name="Google Shape;681;p22">
              <a:extLst>
                <a:ext uri="{FF2B5EF4-FFF2-40B4-BE49-F238E27FC236}">
                  <a16:creationId xmlns:a16="http://schemas.microsoft.com/office/drawing/2014/main" id="{B8FCD757-E719-E6DB-982E-8840354F9CF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82;p22">
              <a:extLst>
                <a:ext uri="{FF2B5EF4-FFF2-40B4-BE49-F238E27FC236}">
                  <a16:creationId xmlns:a16="http://schemas.microsoft.com/office/drawing/2014/main" id="{E967DB3F-9A02-3B66-00C8-1CF5D7EEAAE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683;p22">
            <a:extLst>
              <a:ext uri="{FF2B5EF4-FFF2-40B4-BE49-F238E27FC236}">
                <a16:creationId xmlns:a16="http://schemas.microsoft.com/office/drawing/2014/main" id="{58763504-239A-170F-BACF-2A707EF84535}"/>
              </a:ext>
            </a:extLst>
          </p:cNvPr>
          <p:cNvSpPr txBox="1"/>
          <p:nvPr/>
        </p:nvSpPr>
        <p:spPr>
          <a:xfrm>
            <a:off x="2079029" y="3983405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0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4"/>
          <p:cNvSpPr txBox="1"/>
          <p:nvPr/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80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80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54327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96618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39353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80374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2266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65401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0775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50046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927824"/>
            <a:ext cx="652780" cy="703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25"/>
          <p:cNvGrpSpPr/>
          <p:nvPr/>
        </p:nvGrpSpPr>
        <p:grpSpPr>
          <a:xfrm>
            <a:off x="7319757" y="2375594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734" name="Google Shape;734;p2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25"/>
          <p:cNvSpPr txBox="1"/>
          <p:nvPr/>
        </p:nvSpPr>
        <p:spPr>
          <a:xfrm>
            <a:off x="7534704" y="2605828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A278AB69-4590-82D0-E733-FD1C48260E6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B34DADCC-B78B-C859-8F98-29F8B5827A09}"/>
              </a:ext>
            </a:extLst>
          </p:cNvPr>
          <p:cNvGrpSpPr/>
          <p:nvPr/>
        </p:nvGrpSpPr>
        <p:grpSpPr>
          <a:xfrm>
            <a:off x="1899574" y="2803749"/>
            <a:ext cx="3346681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1BC981EA-AC65-D476-A608-47F77020A9B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2;p22">
              <a:extLst>
                <a:ext uri="{FF2B5EF4-FFF2-40B4-BE49-F238E27FC236}">
                  <a16:creationId xmlns:a16="http://schemas.microsoft.com/office/drawing/2014/main" id="{629919E4-07D3-E384-749C-E8AB8350D75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683;p22">
            <a:extLst>
              <a:ext uri="{FF2B5EF4-FFF2-40B4-BE49-F238E27FC236}">
                <a16:creationId xmlns:a16="http://schemas.microsoft.com/office/drawing/2014/main" id="{07997E9C-AB26-B6BC-3236-67E7B97C7450}"/>
              </a:ext>
            </a:extLst>
          </p:cNvPr>
          <p:cNvSpPr txBox="1"/>
          <p:nvPr/>
        </p:nvSpPr>
        <p:spPr>
          <a:xfrm>
            <a:off x="1958629" y="2961982"/>
            <a:ext cx="31952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9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733;p25">
            <a:extLst>
              <a:ext uri="{FF2B5EF4-FFF2-40B4-BE49-F238E27FC236}">
                <a16:creationId xmlns:a16="http://schemas.microsoft.com/office/drawing/2014/main" id="{9FBC768F-04CA-4530-CD59-5C309783F983}"/>
              </a:ext>
            </a:extLst>
          </p:cNvPr>
          <p:cNvGrpSpPr/>
          <p:nvPr/>
        </p:nvGrpSpPr>
        <p:grpSpPr>
          <a:xfrm>
            <a:off x="7319757" y="2375594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21" name="Google Shape;734;p25">
              <a:extLst>
                <a:ext uri="{FF2B5EF4-FFF2-40B4-BE49-F238E27FC236}">
                  <a16:creationId xmlns:a16="http://schemas.microsoft.com/office/drawing/2014/main" id="{337D0435-7AAB-D6AB-13DA-B87F0037E30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5;p25">
              <a:extLst>
                <a:ext uri="{FF2B5EF4-FFF2-40B4-BE49-F238E27FC236}">
                  <a16:creationId xmlns:a16="http://schemas.microsoft.com/office/drawing/2014/main" id="{85DDEC00-C658-E7B1-83BD-4FD22B60B5F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26"/>
          <p:cNvSpPr txBox="1"/>
          <p:nvPr/>
        </p:nvSpPr>
        <p:spPr>
          <a:xfrm>
            <a:off x="7534704" y="2621974"/>
            <a:ext cx="1713865" cy="16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1879EA4C-26AE-1CE2-D0AE-4307805F952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5" name="Google Shape;724;p25">
            <a:extLst>
              <a:ext uri="{FF2B5EF4-FFF2-40B4-BE49-F238E27FC236}">
                <a16:creationId xmlns:a16="http://schemas.microsoft.com/office/drawing/2014/main" id="{95027930-A51E-D2CC-AECA-FEB3F57BD9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54327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25;p25">
            <a:extLst>
              <a:ext uri="{FF2B5EF4-FFF2-40B4-BE49-F238E27FC236}">
                <a16:creationId xmlns:a16="http://schemas.microsoft.com/office/drawing/2014/main" id="{DD78A7CA-E5EE-F134-EB2C-E82AFD30FE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96618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26;p25">
            <a:extLst>
              <a:ext uri="{FF2B5EF4-FFF2-40B4-BE49-F238E27FC236}">
                <a16:creationId xmlns:a16="http://schemas.microsoft.com/office/drawing/2014/main" id="{8016A8E0-575B-4D5C-9408-520B2C6DD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39353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7;p25">
            <a:extLst>
              <a:ext uri="{FF2B5EF4-FFF2-40B4-BE49-F238E27FC236}">
                <a16:creationId xmlns:a16="http://schemas.microsoft.com/office/drawing/2014/main" id="{D8DE6FE3-0E3A-8A2D-B5CE-4346919CA8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80374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28;p25">
            <a:extLst>
              <a:ext uri="{FF2B5EF4-FFF2-40B4-BE49-F238E27FC236}">
                <a16:creationId xmlns:a16="http://schemas.microsoft.com/office/drawing/2014/main" id="{A51B158D-EC0C-22ED-7F83-0B7DFE7298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2266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29;p25">
            <a:extLst>
              <a:ext uri="{FF2B5EF4-FFF2-40B4-BE49-F238E27FC236}">
                <a16:creationId xmlns:a16="http://schemas.microsoft.com/office/drawing/2014/main" id="{83E6AAF8-198A-230A-982D-AD4E9DDA20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65401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30;p25">
            <a:extLst>
              <a:ext uri="{FF2B5EF4-FFF2-40B4-BE49-F238E27FC236}">
                <a16:creationId xmlns:a16="http://schemas.microsoft.com/office/drawing/2014/main" id="{B15A2E7F-6AB3-3687-060C-4AE6E87306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0775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31;p25">
            <a:extLst>
              <a:ext uri="{FF2B5EF4-FFF2-40B4-BE49-F238E27FC236}">
                <a16:creationId xmlns:a16="http://schemas.microsoft.com/office/drawing/2014/main" id="{E184B985-7BDF-781C-EA71-392624F907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50046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32;p25">
            <a:extLst>
              <a:ext uri="{FF2B5EF4-FFF2-40B4-BE49-F238E27FC236}">
                <a16:creationId xmlns:a16="http://schemas.microsoft.com/office/drawing/2014/main" id="{1DE22A10-C803-628F-1D1D-95300CAB33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927824"/>
            <a:ext cx="652780" cy="703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B532AD31-3D44-BE4F-A760-B2D711B51D48}"/>
              </a:ext>
            </a:extLst>
          </p:cNvPr>
          <p:cNvGrpSpPr/>
          <p:nvPr/>
        </p:nvGrpSpPr>
        <p:grpSpPr>
          <a:xfrm>
            <a:off x="1712316" y="2803749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A79D1E60-AA09-1FB9-D652-3C60B5082901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2;p22">
              <a:extLst>
                <a:ext uri="{FF2B5EF4-FFF2-40B4-BE49-F238E27FC236}">
                  <a16:creationId xmlns:a16="http://schemas.microsoft.com/office/drawing/2014/main" id="{B0E65B23-C7C0-8EDB-4679-2D6DD43395F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83;p22">
            <a:extLst>
              <a:ext uri="{FF2B5EF4-FFF2-40B4-BE49-F238E27FC236}">
                <a16:creationId xmlns:a16="http://schemas.microsoft.com/office/drawing/2014/main" id="{6E8A01AD-5A14-2D50-E29D-76D7B7267F17}"/>
              </a:ext>
            </a:extLst>
          </p:cNvPr>
          <p:cNvSpPr txBox="1"/>
          <p:nvPr/>
        </p:nvSpPr>
        <p:spPr>
          <a:xfrm>
            <a:off x="1771371" y="2971218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7"/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786" name="Google Shape;786;p27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27"/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pic>
        <p:nvPicPr>
          <p:cNvPr id="793" name="Google Shape;7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9712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09B35D0-FECE-D03E-321A-0BB01A8EA3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A1A02E9A-BE29-4FC4-A7DF-45CA3CA926D8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3157F3C5-65B2-79FE-64C0-474105AD25E8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682;p22">
              <a:extLst>
                <a:ext uri="{FF2B5EF4-FFF2-40B4-BE49-F238E27FC236}">
                  <a16:creationId xmlns:a16="http://schemas.microsoft.com/office/drawing/2014/main" id="{EBE7571E-EE23-E4F2-F120-782C8CC66215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683;p22">
            <a:extLst>
              <a:ext uri="{FF2B5EF4-FFF2-40B4-BE49-F238E27FC236}">
                <a16:creationId xmlns:a16="http://schemas.microsoft.com/office/drawing/2014/main" id="{6211D6B8-F282-F426-302D-CD1A430501D3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4" name="Google Shape;680;p22">
            <a:extLst>
              <a:ext uri="{FF2B5EF4-FFF2-40B4-BE49-F238E27FC236}">
                <a16:creationId xmlns:a16="http://schemas.microsoft.com/office/drawing/2014/main" id="{AF360DAC-914C-DD2F-BA0A-0B40BC3984A3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15" name="Google Shape;681;p22">
              <a:extLst>
                <a:ext uri="{FF2B5EF4-FFF2-40B4-BE49-F238E27FC236}">
                  <a16:creationId xmlns:a16="http://schemas.microsoft.com/office/drawing/2014/main" id="{C5FA55F4-57A8-515E-40DF-1E4D1105DE6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82;p22">
              <a:extLst>
                <a:ext uri="{FF2B5EF4-FFF2-40B4-BE49-F238E27FC236}">
                  <a16:creationId xmlns:a16="http://schemas.microsoft.com/office/drawing/2014/main" id="{2C041EFF-7102-0FEC-F1CE-D859F337F303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83;p22">
            <a:extLst>
              <a:ext uri="{FF2B5EF4-FFF2-40B4-BE49-F238E27FC236}">
                <a16:creationId xmlns:a16="http://schemas.microsoft.com/office/drawing/2014/main" id="{5DD24B38-31BE-6EEE-7BF0-4AD2D57724FE}"/>
              </a:ext>
            </a:extLst>
          </p:cNvPr>
          <p:cNvSpPr txBox="1"/>
          <p:nvPr/>
        </p:nvSpPr>
        <p:spPr>
          <a:xfrm>
            <a:off x="1407602" y="3860899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 suelto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399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4BEBB05E-15AC-84C0-2E89-8882BD9A0BDB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16" name="Google Shape;788;p27">
            <a:extLst>
              <a:ext uri="{FF2B5EF4-FFF2-40B4-BE49-F238E27FC236}">
                <a16:creationId xmlns:a16="http://schemas.microsoft.com/office/drawing/2014/main" id="{F5216B15-2D80-76F5-C318-7F82FF8E129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12</a:t>
            </a:r>
            <a:endParaRPr dirty="0">
              <a:latin typeface="+mj-lt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418018CE-6FA3-A192-C48D-2DA255F46358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D1E2371E-3920-0BFE-B5AE-B4E2D1CAF72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541E265A-1417-0918-30D3-F8E42034C31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E6735571-C3D4-CDC6-EE72-9953A01B1894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F1F1A0D2-FCD3-AC3D-3D6B-0EE8327B3656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CBA9690F-8B4D-0B03-55BC-5414303577D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004124D7-D714-4FCE-6731-51F486E62C7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2EA4E06F-7496-6C34-425F-4F482D9D336A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9B9339A7-E9B1-E1B1-6974-9FB7DD865908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CFB13CD1-9829-523E-2E24-93CAFAB428C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090DA1D-AC79-FCDC-B1AC-8A1368767A8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EEC71FA0-1178-F5C8-8E49-564372C694D8}"/>
              </a:ext>
            </a:extLst>
          </p:cNvPr>
          <p:cNvSpPr txBox="1"/>
          <p:nvPr/>
        </p:nvSpPr>
        <p:spPr>
          <a:xfrm>
            <a:off x="1348547" y="3860899"/>
            <a:ext cx="3134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208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51FADA7-8EA8-36CA-9964-A706B14FEE0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2A256A6B-65B0-E834-6BF6-00BB54C2F840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D6960F79-6029-727F-A2BF-3A904E2C46F4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2ED8FD96-8B41-5B6B-094C-7527C786A39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4D8512A7-BAA4-C158-0201-AFFD7F69D12A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5E6ACE1C-ADDB-A116-947C-3661CC53FB60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78BAF9F3-65A8-21D6-21D4-3E354980C0C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36CBA012-6F9D-CCD4-E438-35DC8E79400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9BAB290C-AC46-292F-B18B-2AF4E90D1FB0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18912D49-E8E1-FCB3-E3D8-4E98BB2EADE7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1CBDD464-E5DD-536B-4615-C6226E5CC32F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448C545-B388-691D-92A1-6C22C3EC17D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2991961D-B5B1-3193-A8AE-8C4A07A967AE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82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0230C911-972E-FE28-B3E4-FDDC59B90A9A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0FA83B71-0925-08D5-1847-586BB2AF5ECF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2C9AA31A-D7D2-E2E0-25EE-499C9D1D27A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16796056-654E-59A8-5F59-BAAA555E167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20EE4CC4-AE3C-7F74-7E3F-83EE26150DF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1A4DE00B-4DC7-EED7-76B3-A0F7D81AB279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91192BDF-F2F3-25F8-3A4A-0EC73786E6B7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56542814-A7C8-A8E6-FA47-60CD2911C62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8BE51751-3178-D611-A384-6299B15BF1F8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242E85C8-C6E2-1292-8467-26BBED2750D1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D8266F4E-4A5D-9ACE-46E2-7BE6DDDD851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C8A1BE1-9EBD-BB95-1ACD-F541B74E6926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9A3854ED-A6F5-460C-055D-6EEF9CF050E3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4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5005387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3900"/>
              <a:buFont typeface="Arial"/>
              <a:buNone/>
            </a:pPr>
            <a:r>
              <a:rPr lang="es-ES" sz="24000" b="0" i="0" u="none" strike="noStrike" cap="none" dirty="0">
                <a:solidFill>
                  <a:srgbClr val="00B40E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?</a:t>
            </a:r>
            <a:endParaRPr sz="24000" dirty="0">
              <a:latin typeface="Sassoon Sans Std" panose="020B0503020103030203" pitchFamily="34" charset="0"/>
            </a:endParaRPr>
          </a:p>
        </p:txBody>
      </p:sp>
      <p:pic>
        <p:nvPicPr>
          <p:cNvPr id="243" name="Google Shape;243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025" y="3030775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"/>
          <p:cNvSpPr txBox="1"/>
          <p:nvPr/>
        </p:nvSpPr>
        <p:spPr>
          <a:xfrm>
            <a:off x="1265382" y="2144722"/>
            <a:ext cx="41563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¿Cómo lo harías?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1865745" y="1911928"/>
            <a:ext cx="2927928" cy="1043911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35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9D3C3087-E995-2358-A63B-944A074F62D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E1DFE3FE-AF06-A07A-D08F-AFB36D748522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76985280-2D07-30F3-1EF8-70F67D186EB1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2A82C60B-96A8-7A58-12A4-D48B0AFDAD4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232D742C-A687-8E64-9C0F-0D54A2749EE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6D2E8E83-9B5D-8639-3E3A-55AD339D181B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8D16E67F-C4E8-B152-78A3-79F135A2BAE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C54F4030-DC5C-5CFE-E5DE-0AF46E498733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80DCB651-E488-08AF-5791-90D76936CDD3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7E1DA376-654A-2F9B-E819-B25AAA13A34F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EB350D96-EB2B-90A6-CD83-D282AA2BA6DC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D51E5DC4-38D2-2B91-F819-B111CFB1CFC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84709837-C1B7-19CD-A81E-F295827190AF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5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44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30FD88C-D3FA-6F6D-6159-D2D72DF82E4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51F55B86-7C74-EBB5-9B3D-91F0F45AC261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1F7374B3-4D37-49B7-8561-71372C3B463D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38178A61-5417-95EE-EAE7-DD7C140DA2F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A56DB232-B29B-5EE6-B1A5-209AAEB813E3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05D76B88-8CA5-A132-6BE1-0B94A8F4D4DC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06EF26AB-8C89-80DA-82B0-83BFB71E06C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85A9E367-F885-71C3-8E80-3D35AA1C9B85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9C70E76E-4F90-E760-1BCB-44F223492A04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97C62972-74F0-122E-1DA8-A9160B150264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47E88C2B-A0CD-300D-DBF3-6606CB3BE0FD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A8E25664-A4C7-D992-78C2-66A0D1690B7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0F5EA3D8-4600-A35F-17F2-8D0839E96BDD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063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D4A5601-B0C3-7821-5D25-D0DB6524AA0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EA8D7D3D-B7B7-2BB0-0E8E-22419FADEB51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5FA6B38D-44AE-D604-EFF8-977BD0306C8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F954D093-4E0F-0ABD-3368-31CC87F9A3C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02996E1C-72C8-CEEA-5E1D-A00A55FFE2B2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BC85D798-F0BE-3F00-F972-60B5345DA3A8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AAE37580-DC6E-5AB4-A7C7-CA618A30F68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191273F4-0340-84B4-1DCA-2720F14B3BCE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A0316485-6C57-3F86-4C62-BBD7D7119E5E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FED1C048-FFBB-B9CB-6A4B-76234C96A70D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0B801DC7-60AB-7F9C-E921-19B9EFEFBA8E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F5F610CC-89E2-A1F6-76F3-969F0487454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2A9C3FB1-5AAC-2848-BA7C-55645E7DB67F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7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906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3553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469440EB-9ACA-E9C7-5E97-D312A20F7AB9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9A7F0332-47EE-D64D-7B46-01D25C04E146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EC3A6D47-362B-DEB0-6B6A-A570A9272E0F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C452C45E-A01B-D366-A687-D97A6D58D27A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CF250171-6515-8AD6-A03F-6A28F3CF61C9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1BB57FD4-9AB1-2DED-E31D-C83D09438CC5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2F5830AC-9161-1837-9DC9-DF745819D5A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6A9A18C8-EE9B-003D-EE6F-820F814A47E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7EB8E633-D129-0FE2-F70D-F4E9EDFB0E96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006EEA26-3FC9-F43E-261B-C1F5E6E32205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B9C72F48-E0FE-1947-3F84-5E2C97C448A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774CB6AB-AD68-F0A3-2558-FACF9242EDF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B9B4EE4E-1293-F4D5-DB71-913749C7B667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8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4871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90817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3553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F1CB281B-FE65-FA85-7EAF-AFD7F84D36F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B0958F4B-4966-28A0-C8F1-31E076C7AAA6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82B0F4C2-3C9A-70DA-1BFB-7871570D4556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87;p27">
              <a:extLst>
                <a:ext uri="{FF2B5EF4-FFF2-40B4-BE49-F238E27FC236}">
                  <a16:creationId xmlns:a16="http://schemas.microsoft.com/office/drawing/2014/main" id="{53C57788-2C46-316A-B0DC-05CD0FE47681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788;p27">
            <a:extLst>
              <a:ext uri="{FF2B5EF4-FFF2-40B4-BE49-F238E27FC236}">
                <a16:creationId xmlns:a16="http://schemas.microsoft.com/office/drawing/2014/main" id="{F4879AD5-52BC-37DC-D4D8-7EBEC6D214A6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19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85A52289-4657-9E9B-3B64-D4B65BA8369B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F22D4420-6C35-DAD7-EC70-6293C1890E3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682;p22">
              <a:extLst>
                <a:ext uri="{FF2B5EF4-FFF2-40B4-BE49-F238E27FC236}">
                  <a16:creationId xmlns:a16="http://schemas.microsoft.com/office/drawing/2014/main" id="{42B75AB5-E297-5075-F87C-9A685CA2919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683;p22">
            <a:extLst>
              <a:ext uri="{FF2B5EF4-FFF2-40B4-BE49-F238E27FC236}">
                <a16:creationId xmlns:a16="http://schemas.microsoft.com/office/drawing/2014/main" id="{035AC687-DE0D-EA7C-CBFF-4402FC794D7D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1" name="Google Shape;680;p22">
            <a:extLst>
              <a:ext uri="{FF2B5EF4-FFF2-40B4-BE49-F238E27FC236}">
                <a16:creationId xmlns:a16="http://schemas.microsoft.com/office/drawing/2014/main" id="{296BD4E0-C475-1F49-DC89-92555EA72205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12" name="Google Shape;681;p22">
              <a:extLst>
                <a:ext uri="{FF2B5EF4-FFF2-40B4-BE49-F238E27FC236}">
                  <a16:creationId xmlns:a16="http://schemas.microsoft.com/office/drawing/2014/main" id="{50F9090E-7494-7A0B-7452-EC207CB22F60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82;p22">
              <a:extLst>
                <a:ext uri="{FF2B5EF4-FFF2-40B4-BE49-F238E27FC236}">
                  <a16:creationId xmlns:a16="http://schemas.microsoft.com/office/drawing/2014/main" id="{02DA46B6-F541-CB61-8267-C22D74E015A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683;p22">
            <a:extLst>
              <a:ext uri="{FF2B5EF4-FFF2-40B4-BE49-F238E27FC236}">
                <a16:creationId xmlns:a16="http://schemas.microsoft.com/office/drawing/2014/main" id="{80AE45C2-7D7B-08D0-7E73-771C9E5D2B58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9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3694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7993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2285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6559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0661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4890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9163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3399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7628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51902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3630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7929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2222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6495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05977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4826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9100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3335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7564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518385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07B2E6D6-D721-7CB7-59C7-BA2D19C0D318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BD694C7A-8D24-06A6-3EB8-649CD438E2AD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E0EFC1EA-E331-995D-FB82-0046CEBBA71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87;p27">
              <a:extLst>
                <a:ext uri="{FF2B5EF4-FFF2-40B4-BE49-F238E27FC236}">
                  <a16:creationId xmlns:a16="http://schemas.microsoft.com/office/drawing/2014/main" id="{13F5DBAD-6B59-D8CC-D67A-B837B368C5DA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788;p27">
            <a:extLst>
              <a:ext uri="{FF2B5EF4-FFF2-40B4-BE49-F238E27FC236}">
                <a16:creationId xmlns:a16="http://schemas.microsoft.com/office/drawing/2014/main" id="{7E725837-ED3F-0E70-F62A-5268AF2312CF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20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D7F37025-6D5B-5B5F-620F-A70CF5F94451}"/>
              </a:ext>
            </a:extLst>
          </p:cNvPr>
          <p:cNvGrpSpPr/>
          <p:nvPr/>
        </p:nvGrpSpPr>
        <p:grpSpPr>
          <a:xfrm>
            <a:off x="1405696" y="2752090"/>
            <a:ext cx="3552714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BEDFDF99-C573-0715-3702-820696C3B624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2;p22">
              <a:extLst>
                <a:ext uri="{FF2B5EF4-FFF2-40B4-BE49-F238E27FC236}">
                  <a16:creationId xmlns:a16="http://schemas.microsoft.com/office/drawing/2014/main" id="{29758699-C8CE-44A5-8E07-B08A524A618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83;p22">
            <a:extLst>
              <a:ext uri="{FF2B5EF4-FFF2-40B4-BE49-F238E27FC236}">
                <a16:creationId xmlns:a16="http://schemas.microsoft.com/office/drawing/2014/main" id="{2657831D-83F6-F7A3-1D2E-71AAAECFD819}"/>
              </a:ext>
            </a:extLst>
          </p:cNvPr>
          <p:cNvSpPr txBox="1"/>
          <p:nvPr/>
        </p:nvSpPr>
        <p:spPr>
          <a:xfrm>
            <a:off x="1405696" y="2919559"/>
            <a:ext cx="35527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252" name="Google Shape;252;p5" descr="Captura de pantalla 2023-10-24 a las 13.44.52"/>
          <p:cNvPicPr preferRelativeResize="0"/>
          <p:nvPr/>
        </p:nvPicPr>
        <p:blipFill rotWithShape="1">
          <a:blip r:embed="rId3">
            <a:alphaModFix/>
          </a:blip>
          <a:srcRect b="2041"/>
          <a:stretch/>
        </p:blipFill>
        <p:spPr>
          <a:xfrm>
            <a:off x="3705860" y="1201824"/>
            <a:ext cx="7213600" cy="462978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859673" y="1540560"/>
            <a:ext cx="2729347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cubos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para representar cada libélula.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611388" y="1337498"/>
            <a:ext cx="2846187" cy="1656080"/>
          </a:xfrm>
          <a:prstGeom prst="wedgeRoundRectCallout">
            <a:avLst>
              <a:gd name="adj1" fmla="val 3994"/>
              <a:gd name="adj2" fmla="val 6840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5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357" y="3258185"/>
            <a:ext cx="2133876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9955" y="17526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800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800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593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8710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884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7715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345" y="22028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950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34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5060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5060" y="29063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2625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34;p3">
            <a:extLst>
              <a:ext uri="{FF2B5EF4-FFF2-40B4-BE49-F238E27FC236}">
                <a16:creationId xmlns:a16="http://schemas.microsoft.com/office/drawing/2014/main" id="{C489AAF7-F8EA-E64F-9CA5-944E269AD896}"/>
              </a:ext>
            </a:extLst>
          </p:cNvPr>
          <p:cNvSpPr txBox="1"/>
          <p:nvPr/>
        </p:nvSpPr>
        <p:spPr>
          <a:xfrm>
            <a:off x="1405697" y="-108426"/>
            <a:ext cx="1085095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1010919" y="1688696"/>
            <a:ext cx="334708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838200" y="1479767"/>
            <a:ext cx="3724564" cy="1253490"/>
          </a:xfrm>
          <a:prstGeom prst="wedgeRoundRectCallout">
            <a:avLst>
              <a:gd name="adj1" fmla="val 3114"/>
              <a:gd name="adj2" fmla="val 7126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3627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060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060" y="29063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5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335" y="2166851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606" y="16067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84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82" y="2845833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715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506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593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345" y="22028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950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34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4;p3">
            <a:extLst>
              <a:ext uri="{FF2B5EF4-FFF2-40B4-BE49-F238E27FC236}">
                <a16:creationId xmlns:a16="http://schemas.microsoft.com/office/drawing/2014/main" id="{3570ADBA-C145-285A-872A-B7EAD27A2D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374819" y="1330036"/>
            <a:ext cx="636816" cy="46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303" name="Google Shape;303;p7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1495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7"/>
          <p:cNvGrpSpPr/>
          <p:nvPr/>
        </p:nvGrpSpPr>
        <p:grpSpPr>
          <a:xfrm>
            <a:off x="6688883" y="1587859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/>
          <p:cNvSpPr txBox="1"/>
          <p:nvPr/>
        </p:nvSpPr>
        <p:spPr>
          <a:xfrm>
            <a:off x="6730951" y="1816775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6745683" y="3167210"/>
            <a:ext cx="2907843" cy="736664"/>
          </a:xfrm>
          <a:prstGeom prst="wedgeRoundRectCallout">
            <a:avLst>
              <a:gd name="adj1" fmla="val 36808"/>
              <a:gd name="adj2" fmla="val -68541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95373">
            <a:off x="9391335" y="2304732"/>
            <a:ext cx="2489200" cy="179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/>
          <p:cNvSpPr txBox="1"/>
          <p:nvPr/>
        </p:nvSpPr>
        <p:spPr>
          <a:xfrm>
            <a:off x="6753075" y="3301577"/>
            <a:ext cx="289306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quedan?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1514" y="50241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8920" y="4192262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9950" y="5461152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6;p6">
            <a:extLst>
              <a:ext uri="{FF2B5EF4-FFF2-40B4-BE49-F238E27FC236}">
                <a16:creationId xmlns:a16="http://schemas.microsoft.com/office/drawing/2014/main" id="{3605F233-9A9F-AAA1-836B-9969EA179527}"/>
              </a:ext>
            </a:extLst>
          </p:cNvPr>
          <p:cNvSpPr txBox="1"/>
          <p:nvPr/>
        </p:nvSpPr>
        <p:spPr>
          <a:xfrm>
            <a:off x="1010919" y="1688696"/>
            <a:ext cx="3470809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8" name="Google Shape;277;p6">
            <a:extLst>
              <a:ext uri="{FF2B5EF4-FFF2-40B4-BE49-F238E27FC236}">
                <a16:creationId xmlns:a16="http://schemas.microsoft.com/office/drawing/2014/main" id="{067545E1-AB56-F24E-DF03-2C4AC4AFDFCE}"/>
              </a:ext>
            </a:extLst>
          </p:cNvPr>
          <p:cNvSpPr/>
          <p:nvPr/>
        </p:nvSpPr>
        <p:spPr>
          <a:xfrm>
            <a:off x="1014616" y="1479767"/>
            <a:ext cx="3557384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9B9A6CC2-2E87-98D2-A420-55C8CFBF4ED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55DE8FB2-FFD2-A888-A0F3-089F9E6B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>
            <a:extLst>
              <a:ext uri="{FF2B5EF4-FFF2-40B4-BE49-F238E27FC236}">
                <a16:creationId xmlns:a16="http://schemas.microsoft.com/office/drawing/2014/main" id="{F1BD8A4B-4519-E325-4F01-60093F6BC9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110182" y="1330036"/>
            <a:ext cx="636816" cy="46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>
            <a:extLst>
              <a:ext uri="{FF2B5EF4-FFF2-40B4-BE49-F238E27FC236}">
                <a16:creationId xmlns:a16="http://schemas.microsoft.com/office/drawing/2014/main" id="{AE61C707-0CCB-30BF-DA56-18B173A4AE45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>
            <a:extLst>
              <a:ext uri="{FF2B5EF4-FFF2-40B4-BE49-F238E27FC236}">
                <a16:creationId xmlns:a16="http://schemas.microsoft.com/office/drawing/2014/main" id="{8E0371CD-F0E2-B863-5715-23D4BC43D50B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303" name="Google Shape;303;p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34C1901-4EEE-0E70-90ED-FC008BB1B3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1495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7">
            <a:extLst>
              <a:ext uri="{FF2B5EF4-FFF2-40B4-BE49-F238E27FC236}">
                <a16:creationId xmlns:a16="http://schemas.microsoft.com/office/drawing/2014/main" id="{BADD3AF0-4DD7-8C10-6733-1DF8F20B7723}"/>
              </a:ext>
            </a:extLst>
          </p:cNvPr>
          <p:cNvGrpSpPr/>
          <p:nvPr/>
        </p:nvGrpSpPr>
        <p:grpSpPr>
          <a:xfrm>
            <a:off x="6688883" y="1587859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>
              <a:extLst>
                <a:ext uri="{FF2B5EF4-FFF2-40B4-BE49-F238E27FC236}">
                  <a16:creationId xmlns:a16="http://schemas.microsoft.com/office/drawing/2014/main" id="{1AE8FFAB-6575-7A1F-1949-D57A17484A6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>
              <a:extLst>
                <a:ext uri="{FF2B5EF4-FFF2-40B4-BE49-F238E27FC236}">
                  <a16:creationId xmlns:a16="http://schemas.microsoft.com/office/drawing/2014/main" id="{27ACCC3B-3B14-DB6F-FF07-DF1450FD2DFD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>
            <a:extLst>
              <a:ext uri="{FF2B5EF4-FFF2-40B4-BE49-F238E27FC236}">
                <a16:creationId xmlns:a16="http://schemas.microsoft.com/office/drawing/2014/main" id="{283DAA28-33C6-255C-7FAD-503A801847AC}"/>
              </a:ext>
            </a:extLst>
          </p:cNvPr>
          <p:cNvSpPr txBox="1"/>
          <p:nvPr/>
        </p:nvSpPr>
        <p:spPr>
          <a:xfrm>
            <a:off x="6730951" y="1816775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08" name="Google Shape;308;p7">
            <a:extLst>
              <a:ext uri="{FF2B5EF4-FFF2-40B4-BE49-F238E27FC236}">
                <a16:creationId xmlns:a16="http://schemas.microsoft.com/office/drawing/2014/main" id="{AC255AD9-F865-3E9C-FB6F-B7504F52D039}"/>
              </a:ext>
            </a:extLst>
          </p:cNvPr>
          <p:cNvSpPr/>
          <p:nvPr/>
        </p:nvSpPr>
        <p:spPr>
          <a:xfrm>
            <a:off x="6745683" y="3167210"/>
            <a:ext cx="2907843" cy="736664"/>
          </a:xfrm>
          <a:prstGeom prst="wedgeRoundRectCallout">
            <a:avLst>
              <a:gd name="adj1" fmla="val 36808"/>
              <a:gd name="adj2" fmla="val -68541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891C7A7-A7B5-691D-95DA-6497E14E0F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95373">
            <a:off x="9391335" y="2304732"/>
            <a:ext cx="2489200" cy="179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>
            <a:extLst>
              <a:ext uri="{FF2B5EF4-FFF2-40B4-BE49-F238E27FC236}">
                <a16:creationId xmlns:a16="http://schemas.microsoft.com/office/drawing/2014/main" id="{56F718B6-AEB9-72CB-76BE-09DC15227957}"/>
              </a:ext>
            </a:extLst>
          </p:cNvPr>
          <p:cNvSpPr txBox="1"/>
          <p:nvPr/>
        </p:nvSpPr>
        <p:spPr>
          <a:xfrm>
            <a:off x="6753075" y="3301577"/>
            <a:ext cx="289306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quedan?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7" name="Google Shape;276;p6">
            <a:extLst>
              <a:ext uri="{FF2B5EF4-FFF2-40B4-BE49-F238E27FC236}">
                <a16:creationId xmlns:a16="http://schemas.microsoft.com/office/drawing/2014/main" id="{57414C18-9788-4CBE-D591-C036E5402517}"/>
              </a:ext>
            </a:extLst>
          </p:cNvPr>
          <p:cNvSpPr txBox="1"/>
          <p:nvPr/>
        </p:nvSpPr>
        <p:spPr>
          <a:xfrm>
            <a:off x="1010919" y="1688696"/>
            <a:ext cx="3470809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8" name="Google Shape;277;p6">
            <a:extLst>
              <a:ext uri="{FF2B5EF4-FFF2-40B4-BE49-F238E27FC236}">
                <a16:creationId xmlns:a16="http://schemas.microsoft.com/office/drawing/2014/main" id="{BFE4C46F-65AA-466E-562F-059FB74E5603}"/>
              </a:ext>
            </a:extLst>
          </p:cNvPr>
          <p:cNvSpPr/>
          <p:nvPr/>
        </p:nvSpPr>
        <p:spPr>
          <a:xfrm>
            <a:off x="1014616" y="1479767"/>
            <a:ext cx="3557384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E085C1F1-9763-8DCA-612E-17C96F39BD74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2" name="Google Shape;318;p8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F998F66D-D1B3-09DC-7005-A90DF03E6D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5326" t="1306" b="2337"/>
          <a:stretch/>
        </p:blipFill>
        <p:spPr>
          <a:xfrm>
            <a:off x="5852627" y="1688696"/>
            <a:ext cx="652780" cy="4353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04;p7">
            <a:extLst>
              <a:ext uri="{FF2B5EF4-FFF2-40B4-BE49-F238E27FC236}">
                <a16:creationId xmlns:a16="http://schemas.microsoft.com/office/drawing/2014/main" id="{E2F48B39-B8EF-A5D5-1571-067A34C25CA9}"/>
              </a:ext>
            </a:extLst>
          </p:cNvPr>
          <p:cNvGrpSpPr/>
          <p:nvPr/>
        </p:nvGrpSpPr>
        <p:grpSpPr>
          <a:xfrm>
            <a:off x="6800777" y="4613448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4" name="Google Shape;305;p7">
              <a:extLst>
                <a:ext uri="{FF2B5EF4-FFF2-40B4-BE49-F238E27FC236}">
                  <a16:creationId xmlns:a16="http://schemas.microsoft.com/office/drawing/2014/main" id="{649465C5-DE31-D56B-30D9-8C96B38DCFF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6;p7">
              <a:extLst>
                <a:ext uri="{FF2B5EF4-FFF2-40B4-BE49-F238E27FC236}">
                  <a16:creationId xmlns:a16="http://schemas.microsoft.com/office/drawing/2014/main" id="{153D6835-CB89-1B40-ED05-619A3893421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07;p7">
            <a:extLst>
              <a:ext uri="{FF2B5EF4-FFF2-40B4-BE49-F238E27FC236}">
                <a16:creationId xmlns:a16="http://schemas.microsoft.com/office/drawing/2014/main" id="{C3A5A0EA-CD64-88E2-7125-3C5A125CA60A}"/>
              </a:ext>
            </a:extLst>
          </p:cNvPr>
          <p:cNvSpPr txBox="1"/>
          <p:nvPr/>
        </p:nvSpPr>
        <p:spPr>
          <a:xfrm>
            <a:off x="6842845" y="4842364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7E81ACC2-AE1D-7166-DDDF-19EC31A3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>
            <a:extLst>
              <a:ext uri="{FF2B5EF4-FFF2-40B4-BE49-F238E27FC236}">
                <a16:creationId xmlns:a16="http://schemas.microsoft.com/office/drawing/2014/main" id="{16BB0F14-6AE6-A930-3EEE-570AEB7D7C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110182" y="1330037"/>
            <a:ext cx="404010" cy="297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>
            <a:extLst>
              <a:ext uri="{FF2B5EF4-FFF2-40B4-BE49-F238E27FC236}">
                <a16:creationId xmlns:a16="http://schemas.microsoft.com/office/drawing/2014/main" id="{54BDDDAD-74B0-9CEC-E5D6-5C9D45154BEC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>
            <a:extLst>
              <a:ext uri="{FF2B5EF4-FFF2-40B4-BE49-F238E27FC236}">
                <a16:creationId xmlns:a16="http://schemas.microsoft.com/office/drawing/2014/main" id="{255821C3-E147-B341-9D54-E6E5181FEB8F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grpSp>
        <p:nvGrpSpPr>
          <p:cNvPr id="304" name="Google Shape;304;p7">
            <a:extLst>
              <a:ext uri="{FF2B5EF4-FFF2-40B4-BE49-F238E27FC236}">
                <a16:creationId xmlns:a16="http://schemas.microsoft.com/office/drawing/2014/main" id="{70A69895-A414-7B60-772E-3EC947B583F4}"/>
              </a:ext>
            </a:extLst>
          </p:cNvPr>
          <p:cNvGrpSpPr/>
          <p:nvPr/>
        </p:nvGrpSpPr>
        <p:grpSpPr>
          <a:xfrm>
            <a:off x="1083498" y="1754113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>
              <a:extLst>
                <a:ext uri="{FF2B5EF4-FFF2-40B4-BE49-F238E27FC236}">
                  <a16:creationId xmlns:a16="http://schemas.microsoft.com/office/drawing/2014/main" id="{1C66B804-5127-6F14-BBAE-7BC62FB06A6E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>
              <a:extLst>
                <a:ext uri="{FF2B5EF4-FFF2-40B4-BE49-F238E27FC236}">
                  <a16:creationId xmlns:a16="http://schemas.microsoft.com/office/drawing/2014/main" id="{2056E12F-9DC5-B534-30D0-5A003C2CE519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>
            <a:extLst>
              <a:ext uri="{FF2B5EF4-FFF2-40B4-BE49-F238E27FC236}">
                <a16:creationId xmlns:a16="http://schemas.microsoft.com/office/drawing/2014/main" id="{D0794C78-9006-C329-BE1F-B823CCD9D858}"/>
              </a:ext>
            </a:extLst>
          </p:cNvPr>
          <p:cNvSpPr txBox="1"/>
          <p:nvPr/>
        </p:nvSpPr>
        <p:spPr>
          <a:xfrm>
            <a:off x="1125566" y="1983029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9268F651-0908-ECC6-3BFF-99F5B05C1D92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2" name="Google Shape;318;p8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2974943E-C251-FA41-887F-F422C74C30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326" t="1306" b="2337"/>
          <a:stretch/>
        </p:blipFill>
        <p:spPr>
          <a:xfrm>
            <a:off x="5617177" y="1636633"/>
            <a:ext cx="403207" cy="2689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04;p7">
            <a:extLst>
              <a:ext uri="{FF2B5EF4-FFF2-40B4-BE49-F238E27FC236}">
                <a16:creationId xmlns:a16="http://schemas.microsoft.com/office/drawing/2014/main" id="{216DB736-7B85-EAD8-87BF-C902B64C156A}"/>
              </a:ext>
            </a:extLst>
          </p:cNvPr>
          <p:cNvGrpSpPr/>
          <p:nvPr/>
        </p:nvGrpSpPr>
        <p:grpSpPr>
          <a:xfrm>
            <a:off x="1083498" y="3380192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4" name="Google Shape;305;p7">
              <a:extLst>
                <a:ext uri="{FF2B5EF4-FFF2-40B4-BE49-F238E27FC236}">
                  <a16:creationId xmlns:a16="http://schemas.microsoft.com/office/drawing/2014/main" id="{44C149B5-E2C1-A49B-D23E-7D90B4ADD84C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6;p7">
              <a:extLst>
                <a:ext uri="{FF2B5EF4-FFF2-40B4-BE49-F238E27FC236}">
                  <a16:creationId xmlns:a16="http://schemas.microsoft.com/office/drawing/2014/main" id="{E657834E-EC2B-D4B3-B67C-32D74CB1726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07;p7">
            <a:extLst>
              <a:ext uri="{FF2B5EF4-FFF2-40B4-BE49-F238E27FC236}">
                <a16:creationId xmlns:a16="http://schemas.microsoft.com/office/drawing/2014/main" id="{439D0E8C-B3E0-0FD6-7179-B16AD18155CE}"/>
              </a:ext>
            </a:extLst>
          </p:cNvPr>
          <p:cNvSpPr txBox="1"/>
          <p:nvPr/>
        </p:nvSpPr>
        <p:spPr>
          <a:xfrm>
            <a:off x="1125566" y="3609108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pic>
        <p:nvPicPr>
          <p:cNvPr id="348" name="Google Shape;348;p9" descr="Captura de pantalla 2023-10-24 a las 13.45.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0885" y="4644305"/>
            <a:ext cx="1270635" cy="137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9"/>
          <p:cNvSpPr txBox="1"/>
          <p:nvPr/>
        </p:nvSpPr>
        <p:spPr>
          <a:xfrm>
            <a:off x="4875958" y="464430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5428215" y="464430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0" name="Google Shape;304;p7">
            <a:extLst>
              <a:ext uri="{FF2B5EF4-FFF2-40B4-BE49-F238E27FC236}">
                <a16:creationId xmlns:a16="http://schemas.microsoft.com/office/drawing/2014/main" id="{09EE216E-57E4-E786-5507-BDBCB94810EC}"/>
              </a:ext>
            </a:extLst>
          </p:cNvPr>
          <p:cNvGrpSpPr/>
          <p:nvPr/>
        </p:nvGrpSpPr>
        <p:grpSpPr>
          <a:xfrm>
            <a:off x="7445474" y="1787140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11" name="Google Shape;305;p7">
              <a:extLst>
                <a:ext uri="{FF2B5EF4-FFF2-40B4-BE49-F238E27FC236}">
                  <a16:creationId xmlns:a16="http://schemas.microsoft.com/office/drawing/2014/main" id="{3D33F2B4-80E2-C734-3737-4BE2053484C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06;p7">
              <a:extLst>
                <a:ext uri="{FF2B5EF4-FFF2-40B4-BE49-F238E27FC236}">
                  <a16:creationId xmlns:a16="http://schemas.microsoft.com/office/drawing/2014/main" id="{8C3E0F17-3D7E-BDDC-0EC9-2A463DE64A2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07;p7">
            <a:extLst>
              <a:ext uri="{FF2B5EF4-FFF2-40B4-BE49-F238E27FC236}">
                <a16:creationId xmlns:a16="http://schemas.microsoft.com/office/drawing/2014/main" id="{B351F9F4-2029-1C96-A7DA-0C5158868F3B}"/>
              </a:ext>
            </a:extLst>
          </p:cNvPr>
          <p:cNvSpPr txBox="1"/>
          <p:nvPr/>
        </p:nvSpPr>
        <p:spPr>
          <a:xfrm>
            <a:off x="7506014" y="2016056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10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y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 3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son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4" name="Google Shape;304;p7">
            <a:extLst>
              <a:ext uri="{FF2B5EF4-FFF2-40B4-BE49-F238E27FC236}">
                <a16:creationId xmlns:a16="http://schemas.microsoft.com/office/drawing/2014/main" id="{69EE5186-B7D9-E4F7-A17A-7445A43916C9}"/>
              </a:ext>
            </a:extLst>
          </p:cNvPr>
          <p:cNvGrpSpPr/>
          <p:nvPr/>
        </p:nvGrpSpPr>
        <p:grpSpPr>
          <a:xfrm>
            <a:off x="7445474" y="3413219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15" name="Google Shape;305;p7">
              <a:extLst>
                <a:ext uri="{FF2B5EF4-FFF2-40B4-BE49-F238E27FC236}">
                  <a16:creationId xmlns:a16="http://schemas.microsoft.com/office/drawing/2014/main" id="{142C93C1-BBA1-72A9-A516-242B287AF4F0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6;p7">
              <a:extLst>
                <a:ext uri="{FF2B5EF4-FFF2-40B4-BE49-F238E27FC236}">
                  <a16:creationId xmlns:a16="http://schemas.microsoft.com/office/drawing/2014/main" id="{4FB5EE87-07F3-ED59-7284-41C32BD0742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307;p7">
            <a:extLst>
              <a:ext uri="{FF2B5EF4-FFF2-40B4-BE49-F238E27FC236}">
                <a16:creationId xmlns:a16="http://schemas.microsoft.com/office/drawing/2014/main" id="{9F101D61-C4D4-A554-88F5-F461320F82F6}"/>
              </a:ext>
            </a:extLst>
          </p:cNvPr>
          <p:cNvSpPr txBox="1"/>
          <p:nvPr/>
        </p:nvSpPr>
        <p:spPr>
          <a:xfrm>
            <a:off x="7487542" y="3642135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trece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373" name="Google Shape;373;p10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585" y="1581150"/>
            <a:ext cx="740283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0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74CF3FA9-769D-9C5A-3CC3-7CDB82EA6EB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478</Words>
  <Application>Microsoft Office PowerPoint</Application>
  <PresentationFormat>Panorámica</PresentationFormat>
  <Paragraphs>151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Muli ExtraBold</vt:lpstr>
      <vt:lpstr>Sassoon Sans Std</vt:lpstr>
      <vt:lpstr>Nunito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Sandra Verónica Droguett Villarroel</cp:lastModifiedBy>
  <cp:revision>12</cp:revision>
  <dcterms:created xsi:type="dcterms:W3CDTF">2023-10-25T12:54:19Z</dcterms:created>
  <dcterms:modified xsi:type="dcterms:W3CDTF">2024-03-25T14:45:19Z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