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embeddedFontLst>
    <p:embeddedFont>
      <p:font typeface="Nunito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gz9EYbD6GNNaTzbMaqY1bpdhBB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3EBEDF-77AC-4FDC-88B4-369381B6F5F2}" v="3" dt="2024-03-25T14:41:30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89" autoAdjust="0"/>
    <p:restoredTop sz="94049" autoAdjust="0"/>
  </p:normalViewPr>
  <p:slideViewPr>
    <p:cSldViewPr snapToGrid="0">
      <p:cViewPr varScale="1">
        <p:scale>
          <a:sx n="60" d="100"/>
          <a:sy n="60" d="100"/>
        </p:scale>
        <p:origin x="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Droguett" userId="b98dc45e39b78e26" providerId="LiveId" clId="{9E3EBEDF-77AC-4FDC-88B4-369381B6F5F2}"/>
    <pc:docChg chg="custSel modSld">
      <pc:chgData name="Sandra Droguett" userId="b98dc45e39b78e26" providerId="LiveId" clId="{9E3EBEDF-77AC-4FDC-88B4-369381B6F5F2}" dt="2024-03-25T14:42:02.119" v="41" actId="478"/>
      <pc:docMkLst>
        <pc:docMk/>
      </pc:docMkLst>
      <pc:sldChg chg="addSp delSp modSp mod">
        <pc:chgData name="Sandra Droguett" userId="b98dc45e39b78e26" providerId="LiveId" clId="{9E3EBEDF-77AC-4FDC-88B4-369381B6F5F2}" dt="2024-03-25T14:37:14.033" v="11" actId="1076"/>
        <pc:sldMkLst>
          <pc:docMk/>
          <pc:sldMk cId="0" sldId="259"/>
        </pc:sldMkLst>
        <pc:spChg chg="del">
          <ac:chgData name="Sandra Droguett" userId="b98dc45e39b78e26" providerId="LiveId" clId="{9E3EBEDF-77AC-4FDC-88B4-369381B6F5F2}" dt="2024-03-25T14:35:42.484" v="1" actId="478"/>
          <ac:spMkLst>
            <pc:docMk/>
            <pc:sldMk cId="0" sldId="259"/>
            <ac:spMk id="2" creationId="{A03192F2-685E-9D4D-5470-335338C9F777}"/>
          </ac:spMkLst>
        </pc:spChg>
        <pc:picChg chg="add mod">
          <ac:chgData name="Sandra Droguett" userId="b98dc45e39b78e26" providerId="LiveId" clId="{9E3EBEDF-77AC-4FDC-88B4-369381B6F5F2}" dt="2024-03-25T14:37:14.033" v="11" actId="1076"/>
          <ac:picMkLst>
            <pc:docMk/>
            <pc:sldMk cId="0" sldId="259"/>
            <ac:picMk id="4" creationId="{ED12C6D7-70CD-5F28-9E95-6E860E487BEE}"/>
          </ac:picMkLst>
        </pc:picChg>
        <pc:picChg chg="add mod">
          <ac:chgData name="Sandra Droguett" userId="b98dc45e39b78e26" providerId="LiveId" clId="{9E3EBEDF-77AC-4FDC-88B4-369381B6F5F2}" dt="2024-03-25T14:37:06.555" v="9" actId="12789"/>
          <ac:picMkLst>
            <pc:docMk/>
            <pc:sldMk cId="0" sldId="259"/>
            <ac:picMk id="6" creationId="{4BF83A15-8306-1665-FD82-77D68316E0E9}"/>
          </ac:picMkLst>
        </pc:picChg>
        <pc:picChg chg="del">
          <ac:chgData name="Sandra Droguett" userId="b98dc45e39b78e26" providerId="LiveId" clId="{9E3EBEDF-77AC-4FDC-88B4-369381B6F5F2}" dt="2024-03-25T14:36:09.293" v="3" actId="478"/>
          <ac:picMkLst>
            <pc:docMk/>
            <pc:sldMk cId="0" sldId="259"/>
            <ac:picMk id="245" creationId="{00000000-0000-0000-0000-000000000000}"/>
          </ac:picMkLst>
        </pc:picChg>
      </pc:sldChg>
      <pc:sldChg chg="delSp modSp mod">
        <pc:chgData name="Sandra Droguett" userId="b98dc45e39b78e26" providerId="LiveId" clId="{9E3EBEDF-77AC-4FDC-88B4-369381B6F5F2}" dt="2024-03-25T14:35:49.629" v="2" actId="1076"/>
        <pc:sldMkLst>
          <pc:docMk/>
          <pc:sldMk cId="0" sldId="260"/>
        </pc:sldMkLst>
        <pc:spChg chg="del">
          <ac:chgData name="Sandra Droguett" userId="b98dc45e39b78e26" providerId="LiveId" clId="{9E3EBEDF-77AC-4FDC-88B4-369381B6F5F2}" dt="2024-03-25T14:32:03.822" v="0" actId="478"/>
          <ac:spMkLst>
            <pc:docMk/>
            <pc:sldMk cId="0" sldId="260"/>
            <ac:spMk id="2" creationId="{78565AD7-02E8-3415-9AC2-F2D34A56AF59}"/>
          </ac:spMkLst>
        </pc:spChg>
        <pc:spChg chg="mod">
          <ac:chgData name="Sandra Droguett" userId="b98dc45e39b78e26" providerId="LiveId" clId="{9E3EBEDF-77AC-4FDC-88B4-369381B6F5F2}" dt="2024-03-25T14:35:49.629" v="2" actId="1076"/>
          <ac:spMkLst>
            <pc:docMk/>
            <pc:sldMk cId="0" sldId="260"/>
            <ac:spMk id="250" creationId="{00000000-0000-0000-0000-000000000000}"/>
          </ac:spMkLst>
        </pc:spChg>
      </pc:sldChg>
      <pc:sldChg chg="addSp delSp modSp mod">
        <pc:chgData name="Sandra Droguett" userId="b98dc45e39b78e26" providerId="LiveId" clId="{9E3EBEDF-77AC-4FDC-88B4-369381B6F5F2}" dt="2024-03-25T14:38:10.454" v="22" actId="12789"/>
        <pc:sldMkLst>
          <pc:docMk/>
          <pc:sldMk cId="0" sldId="261"/>
        </pc:sldMkLst>
        <pc:spChg chg="del">
          <ac:chgData name="Sandra Droguett" userId="b98dc45e39b78e26" providerId="LiveId" clId="{9E3EBEDF-77AC-4FDC-88B4-369381B6F5F2}" dt="2024-03-25T14:37:24.037" v="12" actId="478"/>
          <ac:spMkLst>
            <pc:docMk/>
            <pc:sldMk cId="0" sldId="261"/>
            <ac:spMk id="3" creationId="{C24E2130-15B8-661F-B74D-AC4F07F92D20}"/>
          </ac:spMkLst>
        </pc:spChg>
        <pc:picChg chg="add mod">
          <ac:chgData name="Sandra Droguett" userId="b98dc45e39b78e26" providerId="LiveId" clId="{9E3EBEDF-77AC-4FDC-88B4-369381B6F5F2}" dt="2024-03-25T14:38:10.454" v="22" actId="12789"/>
          <ac:picMkLst>
            <pc:docMk/>
            <pc:sldMk cId="0" sldId="261"/>
            <ac:picMk id="5" creationId="{DBC6F084-6EC5-0953-8411-B4087E12CCC5}"/>
          </ac:picMkLst>
        </pc:picChg>
        <pc:picChg chg="add mod">
          <ac:chgData name="Sandra Droguett" userId="b98dc45e39b78e26" providerId="LiveId" clId="{9E3EBEDF-77AC-4FDC-88B4-369381B6F5F2}" dt="2024-03-25T14:38:10.454" v="22" actId="12789"/>
          <ac:picMkLst>
            <pc:docMk/>
            <pc:sldMk cId="0" sldId="261"/>
            <ac:picMk id="7" creationId="{5FC0BFF3-ABC3-3740-A79B-8B7D6F0E26A6}"/>
          </ac:picMkLst>
        </pc:picChg>
        <pc:picChg chg="del">
          <ac:chgData name="Sandra Droguett" userId="b98dc45e39b78e26" providerId="LiveId" clId="{9E3EBEDF-77AC-4FDC-88B4-369381B6F5F2}" dt="2024-03-25T14:37:47.510" v="16" actId="478"/>
          <ac:picMkLst>
            <pc:docMk/>
            <pc:sldMk cId="0" sldId="261"/>
            <ac:picMk id="257" creationId="{00000000-0000-0000-0000-000000000000}"/>
          </ac:picMkLst>
        </pc:picChg>
      </pc:sldChg>
      <pc:sldChg chg="modSp mod">
        <pc:chgData name="Sandra Droguett" userId="b98dc45e39b78e26" providerId="LiveId" clId="{9E3EBEDF-77AC-4FDC-88B4-369381B6F5F2}" dt="2024-03-25T14:38:16.157" v="23" actId="1076"/>
        <pc:sldMkLst>
          <pc:docMk/>
          <pc:sldMk cId="0" sldId="262"/>
        </pc:sldMkLst>
        <pc:spChg chg="mod">
          <ac:chgData name="Sandra Droguett" userId="b98dc45e39b78e26" providerId="LiveId" clId="{9E3EBEDF-77AC-4FDC-88B4-369381B6F5F2}" dt="2024-03-25T14:38:16.157" v="23" actId="1076"/>
          <ac:spMkLst>
            <pc:docMk/>
            <pc:sldMk cId="0" sldId="262"/>
            <ac:spMk id="262" creationId="{00000000-0000-0000-0000-000000000000}"/>
          </ac:spMkLst>
        </pc:spChg>
      </pc:sldChg>
      <pc:sldChg chg="addSp delSp modSp mod delAnim">
        <pc:chgData name="Sandra Droguett" userId="b98dc45e39b78e26" providerId="LiveId" clId="{9E3EBEDF-77AC-4FDC-88B4-369381B6F5F2}" dt="2024-03-25T14:42:02.119" v="41" actId="478"/>
        <pc:sldMkLst>
          <pc:docMk/>
          <pc:sldMk cId="0" sldId="264"/>
        </pc:sldMkLst>
        <pc:spChg chg="del">
          <ac:chgData name="Sandra Droguett" userId="b98dc45e39b78e26" providerId="LiveId" clId="{9E3EBEDF-77AC-4FDC-88B4-369381B6F5F2}" dt="2024-03-25T14:38:33.203" v="25" actId="478"/>
          <ac:spMkLst>
            <pc:docMk/>
            <pc:sldMk cId="0" sldId="264"/>
            <ac:spMk id="2" creationId="{D8668BCA-281B-49E3-10A3-FF90544C68CA}"/>
          </ac:spMkLst>
        </pc:spChg>
        <pc:spChg chg="del">
          <ac:chgData name="Sandra Droguett" userId="b98dc45e39b78e26" providerId="LiveId" clId="{9E3EBEDF-77AC-4FDC-88B4-369381B6F5F2}" dt="2024-03-25T14:38:29.454" v="24" actId="478"/>
          <ac:spMkLst>
            <pc:docMk/>
            <pc:sldMk cId="0" sldId="264"/>
            <ac:spMk id="3" creationId="{647D904C-CD95-9959-5521-180DF37B399A}"/>
          </ac:spMkLst>
        </pc:spChg>
        <pc:picChg chg="add mod">
          <ac:chgData name="Sandra Droguett" userId="b98dc45e39b78e26" providerId="LiveId" clId="{9E3EBEDF-77AC-4FDC-88B4-369381B6F5F2}" dt="2024-03-25T14:41:03.807" v="29" actId="1076"/>
          <ac:picMkLst>
            <pc:docMk/>
            <pc:sldMk cId="0" sldId="264"/>
            <ac:picMk id="4" creationId="{72C31C1C-3EA5-29C0-3356-28091147BF39}"/>
          </ac:picMkLst>
        </pc:picChg>
        <pc:picChg chg="add mod">
          <ac:chgData name="Sandra Droguett" userId="b98dc45e39b78e26" providerId="LiveId" clId="{9E3EBEDF-77AC-4FDC-88B4-369381B6F5F2}" dt="2024-03-25T14:41:07.744" v="30" actId="1076"/>
          <ac:picMkLst>
            <pc:docMk/>
            <pc:sldMk cId="0" sldId="264"/>
            <ac:picMk id="5" creationId="{93D49D18-D0CD-5FAB-7842-790947C717B6}"/>
          </ac:picMkLst>
        </pc:picChg>
        <pc:picChg chg="add mod">
          <ac:chgData name="Sandra Droguett" userId="b98dc45e39b78e26" providerId="LiveId" clId="{9E3EBEDF-77AC-4FDC-88B4-369381B6F5F2}" dt="2024-03-25T14:41:26.384" v="33" actId="1076"/>
          <ac:picMkLst>
            <pc:docMk/>
            <pc:sldMk cId="0" sldId="264"/>
            <ac:picMk id="6" creationId="{1DF58F6D-F9D3-E035-DB1A-67CB4A3EC898}"/>
          </ac:picMkLst>
        </pc:picChg>
        <pc:picChg chg="add mod">
          <ac:chgData name="Sandra Droguett" userId="b98dc45e39b78e26" providerId="LiveId" clId="{9E3EBEDF-77AC-4FDC-88B4-369381B6F5F2}" dt="2024-03-25T14:41:28.800" v="34" actId="1076"/>
          <ac:picMkLst>
            <pc:docMk/>
            <pc:sldMk cId="0" sldId="264"/>
            <ac:picMk id="7" creationId="{062528AF-61A5-E234-7C50-E4214E756FC6}"/>
          </ac:picMkLst>
        </pc:picChg>
        <pc:picChg chg="add mod">
          <ac:chgData name="Sandra Droguett" userId="b98dc45e39b78e26" providerId="LiveId" clId="{9E3EBEDF-77AC-4FDC-88B4-369381B6F5F2}" dt="2024-03-25T14:41:30.399" v="35" actId="571"/>
          <ac:picMkLst>
            <pc:docMk/>
            <pc:sldMk cId="0" sldId="264"/>
            <ac:picMk id="8" creationId="{21051439-33A9-00A1-7E41-CC1D42E6A3B3}"/>
          </ac:picMkLst>
        </pc:picChg>
        <pc:picChg chg="add mod">
          <ac:chgData name="Sandra Droguett" userId="b98dc45e39b78e26" providerId="LiveId" clId="{9E3EBEDF-77AC-4FDC-88B4-369381B6F5F2}" dt="2024-03-25T14:41:56.065" v="38" actId="14100"/>
          <ac:picMkLst>
            <pc:docMk/>
            <pc:sldMk cId="0" sldId="264"/>
            <ac:picMk id="10" creationId="{AAEC9ABF-07C9-A30A-AEA3-7DF98D89CD4E}"/>
          </ac:picMkLst>
        </pc:picChg>
        <pc:picChg chg="del">
          <ac:chgData name="Sandra Droguett" userId="b98dc45e39b78e26" providerId="LiveId" clId="{9E3EBEDF-77AC-4FDC-88B4-369381B6F5F2}" dt="2024-03-25T14:41:59.281" v="39" actId="478"/>
          <ac:picMkLst>
            <pc:docMk/>
            <pc:sldMk cId="0" sldId="264"/>
            <ac:picMk id="276" creationId="{00000000-0000-0000-0000-000000000000}"/>
          </ac:picMkLst>
        </pc:picChg>
        <pc:picChg chg="del">
          <ac:chgData name="Sandra Droguett" userId="b98dc45e39b78e26" providerId="LiveId" clId="{9E3EBEDF-77AC-4FDC-88B4-369381B6F5F2}" dt="2024-03-25T14:42:00.853" v="40" actId="478"/>
          <ac:picMkLst>
            <pc:docMk/>
            <pc:sldMk cId="0" sldId="264"/>
            <ac:picMk id="278" creationId="{00000000-0000-0000-0000-000000000000}"/>
          </ac:picMkLst>
        </pc:picChg>
        <pc:picChg chg="del">
          <ac:chgData name="Sandra Droguett" userId="b98dc45e39b78e26" providerId="LiveId" clId="{9E3EBEDF-77AC-4FDC-88B4-369381B6F5F2}" dt="2024-03-25T14:42:02.119" v="41" actId="478"/>
          <ac:picMkLst>
            <pc:docMk/>
            <pc:sldMk cId="0" sldId="264"/>
            <ac:picMk id="28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b0426ffe56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g2b0426ffe5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es.piliapp.com/random/dice/?num=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es.piliapp.com/random/dice/?num=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>
            <a:spLocks noGrp="1"/>
          </p:cNvSpPr>
          <p:nvPr>
            <p:ph type="subTitle" idx="1"/>
          </p:nvPr>
        </p:nvSpPr>
        <p:spPr>
          <a:xfrm>
            <a:off x="1524000" y="170135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9600"/>
              <a:buNone/>
            </a:pPr>
            <a:r>
              <a:rPr lang="es-ES" sz="9600" b="1" dirty="0">
                <a:solidFill>
                  <a:srgbClr val="EF818A"/>
                </a:solidFill>
                <a:latin typeface="Nunito" pitchFamily="2" charset="0"/>
                <a:ea typeface="Nunito ExtraBold"/>
                <a:cs typeface="Nunito ExtraBold"/>
                <a:sym typeface="Nunito ExtraBold"/>
              </a:rPr>
              <a:t>Sumo Primero</a:t>
            </a:r>
            <a:endParaRPr b="1" dirty="0">
              <a:latin typeface="Nunito" pitchFamily="2" charset="0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1524000" y="3108434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ct val="100000"/>
              <a:buFont typeface="Arial"/>
              <a:buNone/>
            </a:pPr>
            <a:r>
              <a:rPr lang="es-ES" sz="54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Sumas hasta </a:t>
            </a:r>
            <a:r>
              <a:rPr lang="es-ES" sz="5400" b="0" i="0" u="none" strike="noStrike" cap="none" dirty="0">
                <a:solidFill>
                  <a:srgbClr val="EF818A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10</a:t>
            </a:r>
            <a:r>
              <a:rPr lang="es-ES" sz="54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 </a:t>
            </a:r>
            <a:endParaRPr dirty="0">
              <a:latin typeface="Nunito" pitchFamily="2" charset="0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2027208" y="4341022"/>
            <a:ext cx="9028984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1° Básico. Unidad 1. </a:t>
            </a:r>
            <a:endParaRPr sz="1800" dirty="0">
              <a:latin typeface="Nunito" pitchFamily="2" charset="0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Capítulo 4: Sumas hasta 10.</a:t>
            </a:r>
            <a:endParaRPr sz="1800" dirty="0">
              <a:latin typeface="Nunito" pitchFamily="2" charset="0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Preparar Problemas 1 página 68.</a:t>
            </a:r>
            <a:endParaRPr sz="1800" b="0" i="0" u="none" strike="noStrike" cap="none" dirty="0">
              <a:solidFill>
                <a:srgbClr val="EF818A"/>
              </a:solidFill>
              <a:latin typeface="Nunito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3" name="Google Shape;23;p2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B7794E1-AA3A-29D4-5D06-55F13D5F140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3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647496" y="2620595"/>
            <a:ext cx="2395991" cy="27533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Bocadillo: rectángulo con esquinas redondeadas 2">
            <a:extLst>
              <a:ext uri="{FF2B5EF4-FFF2-40B4-BE49-F238E27FC236}">
                <a16:creationId xmlns:a16="http://schemas.microsoft.com/office/drawing/2014/main" id="{9E368A83-6FBA-1B2B-5A73-8B24E784938A}"/>
              </a:ext>
            </a:extLst>
          </p:cNvPr>
          <p:cNvSpPr/>
          <p:nvPr/>
        </p:nvSpPr>
        <p:spPr>
          <a:xfrm>
            <a:off x="3709539" y="888794"/>
            <a:ext cx="7834965" cy="3303643"/>
          </a:xfrm>
          <a:prstGeom prst="wedgeRoundRectCallout">
            <a:avLst>
              <a:gd name="adj1" fmla="val -60926"/>
              <a:gd name="adj2" fmla="val -2961"/>
              <a:gd name="adj3" fmla="val 16667"/>
            </a:avLst>
          </a:prstGeom>
          <a:ln w="12700">
            <a:solidFill>
              <a:srgbClr val="FF1C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ES" sz="40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ea typeface="Arial"/>
                <a:cs typeface="Arial"/>
                <a:sym typeface="Arial"/>
              </a:rPr>
              <a:t>A continuación, les mostraré dos dados por un breve tiempo.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s-ES" sz="40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s-ES" sz="40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ES" sz="40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ea typeface="Arial"/>
                <a:cs typeface="Arial"/>
                <a:sym typeface="Arial"/>
              </a:rPr>
              <a:t>Deben decir el total de puntos.</a:t>
            </a:r>
          </a:p>
        </p:txBody>
      </p:sp>
      <p:pic>
        <p:nvPicPr>
          <p:cNvPr id="2" name="Google Shape;269;p8">
            <a:hlinkClick r:id="rId4"/>
            <a:extLst>
              <a:ext uri="{FF2B5EF4-FFF2-40B4-BE49-F238E27FC236}">
                <a16:creationId xmlns:a16="http://schemas.microsoft.com/office/drawing/2014/main" id="{A6F9BE2B-9D22-9571-C2D8-0894170D56DF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43834" y="2154640"/>
            <a:ext cx="1232084" cy="1232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b0426ffe56_1_0"/>
          <p:cNvSpPr txBox="1"/>
          <p:nvPr/>
        </p:nvSpPr>
        <p:spPr>
          <a:xfrm>
            <a:off x="1345110" y="688684"/>
            <a:ext cx="949915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4800" b="1" dirty="0">
                <a:solidFill>
                  <a:srgbClr val="FF1C54"/>
                </a:solidFill>
                <a:latin typeface="Muli ExtraBold" panose="00000900000000000000" pitchFamily="2" charset="0"/>
              </a:rPr>
              <a:t>¿Cuántos puntos hay en total?</a:t>
            </a:r>
            <a:endParaRPr sz="4800" b="1" dirty="0">
              <a:solidFill>
                <a:srgbClr val="FF1C54"/>
              </a:solidFill>
              <a:latin typeface="Muli ExtraBold" panose="00000900000000000000" pitchFamily="2" charset="0"/>
            </a:endParaRPr>
          </a:p>
        </p:txBody>
      </p:sp>
      <p:pic>
        <p:nvPicPr>
          <p:cNvPr id="244" name="Google Shape;244;g2b0426ffe56_1_0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D12C6D7-70CD-5F28-9E95-6E860E487B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929" y="2958704"/>
            <a:ext cx="1467170" cy="1440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BF83A15-8306-1665-FD82-77D68316E0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8902" y="2958704"/>
            <a:ext cx="1440000" cy="14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5"/>
          <p:cNvSpPr txBox="1"/>
          <p:nvPr/>
        </p:nvSpPr>
        <p:spPr>
          <a:xfrm>
            <a:off x="3149363" y="2292932"/>
            <a:ext cx="5893274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600"/>
              <a:buFont typeface="Arial"/>
              <a:buNone/>
            </a:pPr>
            <a:r>
              <a:rPr lang="es-ES" sz="9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cs typeface="Arial" panose="020B0604020202020204" pitchFamily="34" charset="0"/>
                <a:sym typeface="Arial"/>
              </a:rPr>
              <a:t>4 + 2 = 6</a:t>
            </a:r>
            <a:endParaRPr sz="9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6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43;g2b0426ffe56_1_0">
            <a:extLst>
              <a:ext uri="{FF2B5EF4-FFF2-40B4-BE49-F238E27FC236}">
                <a16:creationId xmlns:a16="http://schemas.microsoft.com/office/drawing/2014/main" id="{57628500-010E-22EF-CA7B-5C323665DB3A}"/>
              </a:ext>
            </a:extLst>
          </p:cNvPr>
          <p:cNvSpPr txBox="1"/>
          <p:nvPr/>
        </p:nvSpPr>
        <p:spPr>
          <a:xfrm>
            <a:off x="1345110" y="688684"/>
            <a:ext cx="949915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4800" b="1" dirty="0">
                <a:solidFill>
                  <a:srgbClr val="FF1C54"/>
                </a:solidFill>
              </a:rPr>
              <a:t>¿Cuántos puntos hay en total?</a:t>
            </a:r>
            <a:endParaRPr sz="4800" b="1" dirty="0">
              <a:solidFill>
                <a:srgbClr val="FF1C54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BC6F084-6EC5-0953-8411-B4087E12CC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2849" y="2917797"/>
            <a:ext cx="1431055" cy="1440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FC0BFF3-ABC3-3740-A79B-8B7D6F0E26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8701" y="2917797"/>
            <a:ext cx="1503001" cy="14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"/>
          <p:cNvSpPr txBox="1"/>
          <p:nvPr/>
        </p:nvSpPr>
        <p:spPr>
          <a:xfrm>
            <a:off x="3582340" y="2364337"/>
            <a:ext cx="5263545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600"/>
              <a:buFont typeface="Arial"/>
              <a:buNone/>
            </a:pPr>
            <a:r>
              <a:rPr lang="es-ES" sz="9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6 + 3 = 9</a:t>
            </a:r>
            <a:endParaRPr sz="9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Google Shape;267;p8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1448320"/>
            <a:ext cx="2395448" cy="2753388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8"/>
          <p:cNvSpPr/>
          <p:nvPr/>
        </p:nvSpPr>
        <p:spPr>
          <a:xfrm>
            <a:off x="2027208" y="640219"/>
            <a:ext cx="6880199" cy="1616202"/>
          </a:xfrm>
          <a:prstGeom prst="wedgeRoundRectCallout">
            <a:avLst>
              <a:gd name="adj1" fmla="val 65373"/>
              <a:gd name="adj2" fmla="val 30660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ES" sz="40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Ahora, lanzamos los dados varias veces. </a:t>
            </a:r>
            <a:endParaRPr sz="40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pic>
        <p:nvPicPr>
          <p:cNvPr id="269" name="Google Shape;269;p8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16958" y="3112275"/>
            <a:ext cx="1956600" cy="195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9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25862" y="896306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9"/>
          <p:cNvSpPr/>
          <p:nvPr/>
        </p:nvSpPr>
        <p:spPr>
          <a:xfrm>
            <a:off x="5144804" y="553426"/>
            <a:ext cx="4174883" cy="1988067"/>
          </a:xfrm>
          <a:prstGeom prst="wedgeRoundRectCallout">
            <a:avLst>
              <a:gd name="adj1" fmla="val 63517"/>
              <a:gd name="adj2" fmla="val -11139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¡Muy bien!</a:t>
            </a:r>
            <a:endParaRPr sz="24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Estamos aprendiendo muchas sumas hasta 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10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.</a:t>
            </a:r>
            <a:endParaRPr sz="24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Sigamos practicando.  </a:t>
            </a:r>
            <a:endParaRPr sz="24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sp>
        <p:nvSpPr>
          <p:cNvPr id="277" name="Google Shape;277;p9"/>
          <p:cNvSpPr txBox="1"/>
          <p:nvPr/>
        </p:nvSpPr>
        <p:spPr>
          <a:xfrm>
            <a:off x="1149909" y="1671201"/>
            <a:ext cx="3317400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s-ES" sz="3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4 + 1 = 5</a:t>
            </a:r>
            <a:endParaRPr sz="3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sp>
        <p:nvSpPr>
          <p:cNvPr id="279" name="Google Shape;279;p9"/>
          <p:cNvSpPr txBox="1"/>
          <p:nvPr/>
        </p:nvSpPr>
        <p:spPr>
          <a:xfrm>
            <a:off x="1733909" y="4640451"/>
            <a:ext cx="2061714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s-ES" sz="3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3 + 3 = 6</a:t>
            </a:r>
            <a:endParaRPr sz="3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sp>
        <p:nvSpPr>
          <p:cNvPr id="281" name="Google Shape;281;p9"/>
          <p:cNvSpPr txBox="1"/>
          <p:nvPr/>
        </p:nvSpPr>
        <p:spPr>
          <a:xfrm>
            <a:off x="7530860" y="4600270"/>
            <a:ext cx="2139351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s-ES" sz="36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2 + 6 = 8</a:t>
            </a:r>
            <a:endParaRPr sz="36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2C31C1C-3EA5-29C0-3356-28091147BF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967" y="513252"/>
            <a:ext cx="1100378" cy="1080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3D49D18-D0CD-5FAB-7842-790947C717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8560" y="3492068"/>
            <a:ext cx="1080000" cy="1080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DF58F6D-F9D3-E035-DB1A-67CB4A3EC8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7236" y="3520270"/>
            <a:ext cx="1073291" cy="1080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62528AF-61A5-E234-7C50-E4214E756F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67022" y="3520270"/>
            <a:ext cx="1127251" cy="10800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1051439-33A9-00A1-7E41-CC1D42E6A3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8094" y="3513816"/>
            <a:ext cx="1127251" cy="1080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AEC9ABF-07C9-A30A-AEA3-7DF98D89CD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07997" y="532525"/>
            <a:ext cx="1093170" cy="1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105</Words>
  <Application>Microsoft Office PowerPoint</Application>
  <PresentationFormat>Panorámica</PresentationFormat>
  <Paragraphs>20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Nunito</vt:lpstr>
      <vt:lpstr>Calibri</vt:lpstr>
      <vt:lpstr>Muli ExtraBold</vt:lpstr>
      <vt:lpstr>Sassoon Sans Std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Sandra Droguett</cp:lastModifiedBy>
  <cp:revision>12</cp:revision>
  <dcterms:created xsi:type="dcterms:W3CDTF">2023-09-12T20:21:07Z</dcterms:created>
  <dcterms:modified xsi:type="dcterms:W3CDTF">2024-03-25T14:42:08Z</dcterms:modified>
</cp:coreProperties>
</file>